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72" r:id="rId3"/>
    <p:sldMasterId id="2147483675" r:id="rId4"/>
    <p:sldMasterId id="2147483678" r:id="rId5"/>
    <p:sldMasterId id="2147483684" r:id="rId6"/>
    <p:sldMasterId id="2147483690" r:id="rId7"/>
    <p:sldMasterId id="2147483696" r:id="rId8"/>
    <p:sldMasterId id="2147483702" r:id="rId9"/>
    <p:sldMasterId id="2147483706" r:id="rId10"/>
    <p:sldMasterId id="2147483715" r:id="rId11"/>
    <p:sldMasterId id="2147483718" r:id="rId12"/>
  </p:sldMasterIdLst>
  <p:notesMasterIdLst>
    <p:notesMasterId r:id="rId24"/>
  </p:notesMasterIdLst>
  <p:handoutMasterIdLst>
    <p:handoutMasterId r:id="rId25"/>
  </p:handoutMasterIdLst>
  <p:sldIdLst>
    <p:sldId id="267" r:id="rId13"/>
    <p:sldId id="272" r:id="rId14"/>
    <p:sldId id="417" r:id="rId15"/>
    <p:sldId id="296" r:id="rId16"/>
    <p:sldId id="420" r:id="rId17"/>
    <p:sldId id="350" r:id="rId18"/>
    <p:sldId id="418" r:id="rId19"/>
    <p:sldId id="387" r:id="rId20"/>
    <p:sldId id="422" r:id="rId21"/>
    <p:sldId id="353" r:id="rId22"/>
    <p:sldId id="334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64839E-20D2-4D53-9829-B99892F84B48}">
          <p14:sldIdLst>
            <p14:sldId id="267"/>
          </p14:sldIdLst>
        </p14:section>
        <p14:section name="Untitled Section" id="{59684522-EE95-4FB9-B575-E83862BB4C9D}">
          <p14:sldIdLst>
            <p14:sldId id="272"/>
            <p14:sldId id="417"/>
            <p14:sldId id="296"/>
            <p14:sldId id="420"/>
            <p14:sldId id="350"/>
            <p14:sldId id="418"/>
            <p14:sldId id="387"/>
            <p14:sldId id="422"/>
            <p14:sldId id="35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stin, William" initials="EW" lastIdx="2" clrIdx="0">
    <p:extLst>
      <p:ext uri="{19B8F6BF-5375-455C-9EA6-DF929625EA0E}">
        <p15:presenceInfo xmlns:p15="http://schemas.microsoft.com/office/powerpoint/2012/main" userId="S::weastin@dot.ga.gov::665e9fe0-2e06-415c-96e0-7fba88809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84B"/>
    <a:srgbClr val="F79646"/>
    <a:srgbClr val="085694"/>
    <a:srgbClr val="1C6F47"/>
    <a:srgbClr val="000000"/>
    <a:srgbClr val="035594"/>
    <a:srgbClr val="E9EDF4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3901" autoAdjust="0"/>
  </p:normalViewPr>
  <p:slideViewPr>
    <p:cSldViewPr snapToGrid="0">
      <p:cViewPr varScale="1">
        <p:scale>
          <a:sx n="94" d="100"/>
          <a:sy n="94" d="100"/>
        </p:scale>
        <p:origin x="11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-3714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1"/>
          </a:xfrm>
          <a:prstGeom prst="rect">
            <a:avLst/>
          </a:prstGeom>
        </p:spPr>
        <p:txBody>
          <a:bodyPr vert="horz" lIns="93295" tIns="46648" rIns="93295" bIns="466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2"/>
            <a:ext cx="3043343" cy="467071"/>
          </a:xfrm>
          <a:prstGeom prst="rect">
            <a:avLst/>
          </a:prstGeom>
        </p:spPr>
        <p:txBody>
          <a:bodyPr vert="horz" lIns="93295" tIns="46648" rIns="93295" bIns="46648" rtlCol="0"/>
          <a:lstStyle>
            <a:lvl1pPr algn="r">
              <a:defRPr sz="1200"/>
            </a:lvl1pPr>
          </a:lstStyle>
          <a:p>
            <a:fld id="{91B8D0D7-DADE-4A8C-8087-BBE9B087E1A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3"/>
            <a:ext cx="3043343" cy="467070"/>
          </a:xfrm>
          <a:prstGeom prst="rect">
            <a:avLst/>
          </a:prstGeom>
        </p:spPr>
        <p:txBody>
          <a:bodyPr vert="horz" lIns="93295" tIns="46648" rIns="93295" bIns="466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3"/>
            <a:ext cx="3043343" cy="467070"/>
          </a:xfrm>
          <a:prstGeom prst="rect">
            <a:avLst/>
          </a:prstGeom>
        </p:spPr>
        <p:txBody>
          <a:bodyPr vert="horz" lIns="93295" tIns="46648" rIns="93295" bIns="46648" rtlCol="0" anchor="b"/>
          <a:lstStyle>
            <a:lvl1pPr algn="r">
              <a:defRPr sz="1200"/>
            </a:lvl1pPr>
          </a:lstStyle>
          <a:p>
            <a:fld id="{87C481B1-F8BE-4D7E-9ECF-112D4423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80" cy="465773"/>
          </a:xfrm>
          <a:prstGeom prst="rect">
            <a:avLst/>
          </a:prstGeom>
        </p:spPr>
        <p:txBody>
          <a:bodyPr vert="horz" lIns="91556" tIns="45777" rIns="91556" bIns="457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3" y="0"/>
            <a:ext cx="3043980" cy="465773"/>
          </a:xfrm>
          <a:prstGeom prst="rect">
            <a:avLst/>
          </a:prstGeom>
        </p:spPr>
        <p:txBody>
          <a:bodyPr vert="horz" lIns="91556" tIns="45777" rIns="91556" bIns="45777" rtlCol="0"/>
          <a:lstStyle>
            <a:lvl1pPr algn="r">
              <a:defRPr sz="1200"/>
            </a:lvl1pPr>
          </a:lstStyle>
          <a:p>
            <a:fld id="{F2D735F3-F596-4F0B-941A-EAD8088A2EA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6" tIns="45777" rIns="91556" bIns="457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9" y="4422461"/>
            <a:ext cx="5617208" cy="4188778"/>
          </a:xfrm>
          <a:prstGeom prst="rect">
            <a:avLst/>
          </a:prstGeom>
        </p:spPr>
        <p:txBody>
          <a:bodyPr vert="horz" lIns="91556" tIns="45777" rIns="91556" bIns="457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8"/>
            <a:ext cx="3043980" cy="465773"/>
          </a:xfrm>
          <a:prstGeom prst="rect">
            <a:avLst/>
          </a:prstGeom>
        </p:spPr>
        <p:txBody>
          <a:bodyPr vert="horz" lIns="91556" tIns="45777" rIns="91556" bIns="457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3" y="8841738"/>
            <a:ext cx="3043980" cy="465773"/>
          </a:xfrm>
          <a:prstGeom prst="rect">
            <a:avLst/>
          </a:prstGeom>
        </p:spPr>
        <p:txBody>
          <a:bodyPr vert="horz" lIns="91556" tIns="45777" rIns="91556" bIns="45777" rtlCol="0" anchor="b"/>
          <a:lstStyle>
            <a:lvl1pPr algn="r">
              <a:defRPr sz="1200"/>
            </a:lvl1pPr>
          </a:lstStyle>
          <a:p>
            <a:fld id="{472F6439-DC08-4089-8EB7-F7F14E7B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7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r>
              <a:rPr lang="en-US" dirty="0"/>
              <a:t>Have started most of the projects that need design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7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F6439-DC08-4089-8EB7-F7F14E7B1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7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different position from TIA 1: Well ahead of forecast: Comparing the last three months to last year we have seen a </a:t>
            </a:r>
            <a:r>
              <a:rPr lang="en-US" b="1" u="sng" dirty="0"/>
              <a:t>19%</a:t>
            </a:r>
            <a:r>
              <a:rPr lang="en-US" dirty="0"/>
              <a:t> percent of year over year growth: From quarter to quarter growth </a:t>
            </a:r>
            <a:r>
              <a:rPr lang="en-US"/>
              <a:t>is 8 %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F6439-DC08-4089-8EB7-F7F14E7B1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William Few Pkwy in Columbia County is the 1 project complete: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9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222120 - SR 4/US 1 Widening FM N of Nimrod Rd To Louisville Bypass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$50M total with TIA $3M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NTP – 02/2022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35% 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870207"/>
            <a:ext cx="6858000" cy="677863"/>
          </a:xfrm>
          <a:prstGeom prst="rect">
            <a:avLst/>
          </a:prstGeom>
        </p:spPr>
        <p:txBody>
          <a:bodyPr anchor="b"/>
          <a:lstStyle>
            <a:lvl1pPr algn="ctr">
              <a:defRPr sz="3400" baseline="0"/>
            </a:lvl1pPr>
          </a:lstStyle>
          <a:p>
            <a:r>
              <a:rPr lang="en-US" dirty="0"/>
              <a:t>Cover Slide Option #1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14738"/>
            <a:ext cx="6858000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7977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79626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159853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1615818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425259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81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0"/>
            <a:ext cx="7671288" cy="365125"/>
          </a:xfrm>
          <a:prstGeom prst="rect">
            <a:avLst/>
          </a:prstGeom>
        </p:spPr>
        <p:txBody>
          <a:bodyPr/>
          <a:lstStyle/>
          <a:p>
            <a:fld id="{4403AFA0-08CA-459F-8665-A355DA34C72B}" type="datetimeFigureOut">
              <a:rPr lang="en-US" smtClean="0">
                <a:solidFill>
                  <a:prstClr val="black"/>
                </a:solidFill>
              </a:rPr>
              <a:pPr/>
              <a:t>11/14/2023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/>
          <a:lstStyle/>
          <a:p>
            <a:fld id="{3613046D-D10B-4B56-85B3-A5F1153EB4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8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425307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3084947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2801859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7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348EAB29-8E02-43FA-89B1-8C6BA1E3DBD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CBFAC968-99DC-4A50-9679-463617D7C6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870207"/>
            <a:ext cx="6858000" cy="677863"/>
          </a:xfrm>
          <a:prstGeom prst="rect">
            <a:avLst/>
          </a:prstGeom>
        </p:spPr>
        <p:txBody>
          <a:bodyPr anchor="b"/>
          <a:lstStyle>
            <a:lvl1pPr algn="ctr">
              <a:defRPr sz="3400" baseline="0"/>
            </a:lvl1pPr>
          </a:lstStyle>
          <a:p>
            <a:r>
              <a:rPr lang="en-US" dirty="0"/>
              <a:t>Cover Slide Option #1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14738"/>
            <a:ext cx="6858000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75793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0"/>
            <a:ext cx="7671288" cy="365125"/>
          </a:xfrm>
          <a:prstGeom prst="rect">
            <a:avLst/>
          </a:prstGeom>
        </p:spPr>
        <p:txBody>
          <a:bodyPr/>
          <a:lstStyle/>
          <a:p>
            <a:fld id="{4403AFA0-08CA-459F-8665-A355DA34C72B}" type="datetimeFigureOut">
              <a:rPr lang="en-US" smtClean="0">
                <a:solidFill>
                  <a:prstClr val="black"/>
                </a:solidFill>
              </a:rPr>
              <a:pPr/>
              <a:t>11/14/2023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/>
          <a:lstStyle/>
          <a:p>
            <a:fld id="{3613046D-D10B-4B56-85B3-A5F1153EB4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0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2574612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2065958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0"/>
            <a:ext cx="7671288" cy="365125"/>
          </a:xfrm>
          <a:prstGeom prst="rect">
            <a:avLst/>
          </a:prstGeom>
        </p:spPr>
        <p:txBody>
          <a:bodyPr/>
          <a:lstStyle/>
          <a:p>
            <a:fld id="{4403AFA0-08CA-459F-8665-A355DA34C72B}" type="datetimeFigureOut">
              <a:rPr lang="en-US" smtClean="0">
                <a:solidFill>
                  <a:prstClr val="black"/>
                </a:solidFill>
              </a:rPr>
              <a:pPr/>
              <a:t>11/14/2023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/>
          <a:lstStyle/>
          <a:p>
            <a:fld id="{3613046D-D10B-4B56-85B3-A5F1153EB4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0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2941774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3801003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4292045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9784" y="2844801"/>
            <a:ext cx="3209233" cy="962180"/>
          </a:xfrm>
          <a:prstGeom prst="rect">
            <a:avLst/>
          </a:prstGeom>
        </p:spPr>
        <p:txBody>
          <a:bodyPr anchor="b"/>
          <a:lstStyle>
            <a:lvl1pPr algn="ctr">
              <a:defRPr sz="2325" baseline="0"/>
            </a:lvl1pPr>
          </a:lstStyle>
          <a:p>
            <a:r>
              <a:rPr lang="en-US" dirty="0"/>
              <a:t>Cover Slide Option #2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9784" y="4344557"/>
            <a:ext cx="3209233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521600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fld id="{348EAB29-8E02-43FA-89B1-8C6BA1E3DBD1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fld id="{CBFAC968-99DC-4A50-9679-463617D7C6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859784" y="2844801"/>
            <a:ext cx="3209233" cy="962180"/>
          </a:xfrm>
          <a:prstGeom prst="rect">
            <a:avLst/>
          </a:prstGeom>
        </p:spPr>
        <p:txBody>
          <a:bodyPr anchor="b"/>
          <a:lstStyle>
            <a:lvl1pPr algn="ctr">
              <a:defRPr sz="2325" baseline="0"/>
            </a:lvl1pPr>
          </a:lstStyle>
          <a:p>
            <a:r>
              <a:rPr lang="en-US" dirty="0"/>
              <a:t>Cover Slide Option #2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9784" y="4344557"/>
            <a:ext cx="3209233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5735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9787" y="2844801"/>
            <a:ext cx="3209233" cy="962180"/>
          </a:xfrm>
          <a:prstGeom prst="rect">
            <a:avLst/>
          </a:prstGeom>
        </p:spPr>
        <p:txBody>
          <a:bodyPr anchor="b"/>
          <a:lstStyle>
            <a:lvl1pPr algn="ctr">
              <a:defRPr sz="3100" baseline="0"/>
            </a:lvl1pPr>
          </a:lstStyle>
          <a:p>
            <a:r>
              <a:rPr lang="en-US" dirty="0"/>
              <a:t>Cover Slide Option #2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9787" y="4344557"/>
            <a:ext cx="3209233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12306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116436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26825" y="1098710"/>
            <a:ext cx="7379927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 b="1"/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26825" y="1741898"/>
            <a:ext cx="7379927" cy="4836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825" y="2340388"/>
            <a:ext cx="7379927" cy="211149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Always left-align body copy, text or bullets with headers.  Keep copy to a minimum; give elements room to breathe.  Focus on visuals to help tell your story.</a:t>
            </a:r>
          </a:p>
        </p:txBody>
      </p:sp>
    </p:spTree>
    <p:extLst>
      <p:ext uri="{BB962C8B-B14F-4D97-AF65-F5344CB8AC3E}">
        <p14:creationId xmlns:p14="http://schemas.microsoft.com/office/powerpoint/2010/main" val="383932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26825" y="1098710"/>
            <a:ext cx="7379927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 b="1"/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825" y="2340388"/>
            <a:ext cx="7379927" cy="211149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Always left-align body copy, text or bullets with headers.  Keep copy to a minimum; give elements room to breathe.  Focus on visuals to help tell your story.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26825" y="1741898"/>
            <a:ext cx="7379927" cy="4836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010120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337748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fld id="{348EAB29-8E02-43FA-89B1-8C6BA1E3DBD1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fld id="{CBFAC968-99DC-4A50-9679-463617D7C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859787" y="2844801"/>
            <a:ext cx="3209233" cy="962180"/>
          </a:xfrm>
          <a:prstGeom prst="rect">
            <a:avLst/>
          </a:prstGeom>
        </p:spPr>
        <p:txBody>
          <a:bodyPr anchor="b"/>
          <a:lstStyle>
            <a:lvl1pPr algn="ctr">
              <a:defRPr sz="3100" baseline="0"/>
            </a:lvl1pPr>
          </a:lstStyle>
          <a:p>
            <a:r>
              <a:rPr lang="en-US" dirty="0"/>
              <a:t>Cover Slide Option #2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9787" y="4344557"/>
            <a:ext cx="3209233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74618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26829" y="1098710"/>
            <a:ext cx="7379927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 b="1"/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26829" y="1741898"/>
            <a:ext cx="7379927" cy="4836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829" y="2340396"/>
            <a:ext cx="7379927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0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Always left-align body copy, text or bullets with headers.  Keep copy to a minimum; give elements room to breathe.  Focus on visuals to help tell your story.</a:t>
            </a:r>
          </a:p>
        </p:txBody>
      </p:sp>
    </p:spTree>
    <p:extLst>
      <p:ext uri="{BB962C8B-B14F-4D97-AF65-F5344CB8AC3E}">
        <p14:creationId xmlns:p14="http://schemas.microsoft.com/office/powerpoint/2010/main" val="244203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26829" y="1098710"/>
            <a:ext cx="7379927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 b="1"/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829" y="2340396"/>
            <a:ext cx="7379927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0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Always left-align body copy, text or bullets with headers.  Keep copy to a minimum; give elements room to breathe.  Focus on visuals to help tell your story.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26829" y="1741898"/>
            <a:ext cx="7379927" cy="4836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2060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23394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0"/>
            <a:ext cx="7671288" cy="365125"/>
          </a:xfrm>
          <a:prstGeom prst="rect">
            <a:avLst/>
          </a:prstGeom>
        </p:spPr>
        <p:txBody>
          <a:bodyPr/>
          <a:lstStyle/>
          <a:p>
            <a:fld id="{4403AFA0-08CA-459F-8665-A355DA34C72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/>
          <a:lstStyle/>
          <a:p>
            <a:fld id="{3613046D-D10B-4B56-85B3-A5F1153EB4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971804" y="228598"/>
            <a:ext cx="5943601" cy="228600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228600" y="228598"/>
            <a:ext cx="26670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0321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5791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971801" y="228598"/>
            <a:ext cx="5943601" cy="228600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8" name="object 8"/>
          <p:cNvSpPr/>
          <p:nvPr/>
        </p:nvSpPr>
        <p:spPr>
          <a:xfrm>
            <a:off x="228600" y="228598"/>
            <a:ext cx="26670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77169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2" r:id="rId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35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4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pic>
        <p:nvPicPr>
          <p:cNvPr id="5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19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2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971804" y="228598"/>
            <a:ext cx="5943601" cy="228600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228600" y="228598"/>
            <a:ext cx="26670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165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pic>
        <p:nvPicPr>
          <p:cNvPr id="5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1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5791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51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6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pic>
        <p:nvPicPr>
          <p:cNvPr id="5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pic>
        <p:nvPicPr>
          <p:cNvPr id="5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0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5791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5791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pic>
        <p:nvPicPr>
          <p:cNvPr id="5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1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franks@dot.ga.gov" TargetMode="External"/><Relationship Id="rId7" Type="http://schemas.openxmlformats.org/officeDocument/2006/relationships/hyperlink" Target="http://www.ga-ti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kemullins@dot.ga.gov" TargetMode="External"/><Relationship Id="rId5" Type="http://schemas.openxmlformats.org/officeDocument/2006/relationships/hyperlink" Target="mailto:weastin@dot.ga.gov" TargetMode="External"/><Relationship Id="rId4" Type="http://schemas.openxmlformats.org/officeDocument/2006/relationships/hyperlink" Target="mailto:bmoseley@dot.g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9899" y="2260858"/>
            <a:ext cx="6858000" cy="677863"/>
          </a:xfrm>
        </p:spPr>
        <p:txBody>
          <a:bodyPr/>
          <a:lstStyle/>
          <a:p>
            <a:r>
              <a:rPr lang="en-US" dirty="0"/>
              <a:t>Transportation Investment Act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90" y="1062715"/>
            <a:ext cx="3209233" cy="1113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b="10039"/>
          <a:stretch/>
        </p:blipFill>
        <p:spPr>
          <a:xfrm>
            <a:off x="153624" y="3855114"/>
            <a:ext cx="8836763" cy="2618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8" y="5533746"/>
            <a:ext cx="1881231" cy="881083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149899" y="3018635"/>
            <a:ext cx="6858000" cy="6778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baseline="0">
                <a:solidFill>
                  <a:srgbClr val="085694"/>
                </a:solidFill>
                <a:latin typeface="ITC Avant Garde Std Md" panose="020B0602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C6F47"/>
                </a:solidFill>
              </a:rPr>
              <a:t>CSRA 2</a:t>
            </a:r>
          </a:p>
          <a:p>
            <a:endParaRPr lang="en-US" sz="1400" b="0" dirty="0"/>
          </a:p>
          <a:p>
            <a:r>
              <a:rPr lang="en-US" sz="1400" b="0" dirty="0"/>
              <a:t>November 15, 2023 CRP Update</a:t>
            </a:r>
          </a:p>
        </p:txBody>
      </p:sp>
    </p:spTree>
    <p:extLst>
      <p:ext uri="{BB962C8B-B14F-4D97-AF65-F5344CB8AC3E}">
        <p14:creationId xmlns:p14="http://schemas.microsoft.com/office/powerpoint/2010/main" val="15946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Richmond County Update</a:t>
            </a:r>
          </a:p>
        </p:txBody>
      </p:sp>
    </p:spTree>
    <p:extLst>
      <p:ext uri="{BB962C8B-B14F-4D97-AF65-F5344CB8AC3E}">
        <p14:creationId xmlns:p14="http://schemas.microsoft.com/office/powerpoint/2010/main" val="362728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6598"/>
            <a:ext cx="9144000" cy="579195"/>
          </a:xfrm>
        </p:spPr>
        <p:txBody>
          <a:bodyPr/>
          <a:lstStyle/>
          <a:p>
            <a:pPr algn="ctr"/>
            <a:r>
              <a:rPr lang="en-US" dirty="0"/>
              <a:t>The TIA Office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4119" y="2126680"/>
            <a:ext cx="1755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Kenneth Franks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TIA Administrator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(404) 631-1568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  <a:hlinkClick r:id="rId3"/>
              </a:rPr>
              <a:t>kfranks@dot.ga.gov</a:t>
            </a: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  <a:p>
            <a:pPr algn="ctr">
              <a:defRPr/>
            </a:pPr>
            <a:b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</a:b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198" y="3457732"/>
            <a:ext cx="2011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Brent Moseley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TIA Regional Coordinator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SG &amp; HOGA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(912) 661-7157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  <a:hlinkClick r:id="rId4"/>
              </a:rPr>
              <a:t>bmoseley@dot.ga.gov</a:t>
            </a:r>
            <a: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  <a:t> </a:t>
            </a:r>
            <a:br>
              <a:rPr lang="en-US" sz="1400" kern="0" dirty="0">
                <a:solidFill>
                  <a:prstClr val="black"/>
                </a:solidFill>
                <a:cs typeface="Arial" charset="0"/>
              </a:rPr>
            </a:b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6053" y="3457733"/>
            <a:ext cx="2011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William Eastin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TIA Regional Coordinator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River Valley &amp; SG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(404) 631-1810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  <a:hlinkClick r:id="rId5"/>
              </a:rPr>
              <a:t>weastin@dot.ga.gov</a:t>
            </a:r>
            <a:endParaRPr lang="en-US" sz="1400" b="1" kern="0" dirty="0">
              <a:solidFill>
                <a:prstClr val="black"/>
              </a:solidFill>
              <a:latin typeface="ITC Avant Garde Std Bk Cn" panose="020B0406020202020204" pitchFamily="34" charset="0"/>
              <a:cs typeface="Arial" charset="0"/>
            </a:endParaRPr>
          </a:p>
          <a:p>
            <a:pPr algn="ctr">
              <a:defRPr/>
            </a:pPr>
            <a:b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</a:b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4341" y="3457733"/>
            <a:ext cx="20211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Jeramy Durrence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TIA Regional Coordinator</a:t>
            </a:r>
          </a:p>
          <a:p>
            <a:pPr algn="ctr">
              <a:defRPr/>
            </a:pPr>
            <a:r>
              <a:rPr lang="en-US" sz="1400" kern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CSRA 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(404) 694-6545</a:t>
            </a:r>
            <a:b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</a:br>
            <a:r>
              <a:rPr lang="en-US" sz="1400" b="1" u="sng" kern="0" dirty="0">
                <a:solidFill>
                  <a:schemeClr val="accent5"/>
                </a:solidFill>
                <a:latin typeface="ITC Avant Garde Std Bk Cn" panose="020B0406020202020204" pitchFamily="34" charset="0"/>
                <a:cs typeface="Arial" charset="0"/>
              </a:rPr>
              <a:t>jdurrence</a:t>
            </a:r>
            <a:r>
              <a:rPr lang="en-US" sz="1400" b="1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  <a:hlinkClick r:id="rId6"/>
              </a:rPr>
              <a:t>@dot.ga.gov</a:t>
            </a: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3964" y="5058171"/>
            <a:ext cx="266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ITC Avant Garde Std Md" panose="020B0602020202020204" pitchFamily="34" charset="0"/>
                <a:cs typeface="Arial" charset="0"/>
                <a:hlinkClick r:id="rId7"/>
              </a:rPr>
              <a:t>www.ga-tia.com</a:t>
            </a:r>
            <a:endParaRPr lang="en-US" sz="2000" b="1" dirty="0">
              <a:solidFill>
                <a:prstClr val="black"/>
              </a:solidFill>
              <a:latin typeface="ITC Avant Garde Std Md" panose="020B0602020202020204" pitchFamily="34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5DBEE-791F-4FA8-877C-A9DD06D90F04}"/>
              </a:ext>
            </a:extLst>
          </p:cNvPr>
          <p:cNvSpPr/>
          <p:nvPr/>
        </p:nvSpPr>
        <p:spPr>
          <a:xfrm>
            <a:off x="4658864" y="2126680"/>
            <a:ext cx="2462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Eric Wilkinson</a:t>
            </a:r>
          </a:p>
          <a:p>
            <a:pPr lvl="0"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Assistant TIA Administrator</a:t>
            </a:r>
          </a:p>
          <a:p>
            <a:pPr lvl="0"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(478)538-8522</a:t>
            </a:r>
            <a:b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</a:br>
            <a:r>
              <a:rPr lang="en-US" sz="1400" b="1" u="sng" kern="0" dirty="0">
                <a:solidFill>
                  <a:srgbClr val="4472C4"/>
                </a:solidFill>
                <a:latin typeface="ITC Avant Garde Std Bk Cn" panose="020B0406020202020204" pitchFamily="34" charset="0"/>
                <a:cs typeface="Arial" charset="0"/>
              </a:rPr>
              <a:t>ewilkinson@dot.ga.gov</a:t>
            </a: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3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832" y="689074"/>
            <a:ext cx="7379927" cy="579195"/>
          </a:xfrm>
        </p:spPr>
        <p:txBody>
          <a:bodyPr/>
          <a:lstStyle/>
          <a:p>
            <a:pPr algn="ctr"/>
            <a:r>
              <a:rPr lang="en-US" dirty="0"/>
              <a:t>TIA Regions</a:t>
            </a:r>
          </a:p>
        </p:txBody>
      </p:sp>
      <p:grpSp>
        <p:nvGrpSpPr>
          <p:cNvPr id="5" name="Counties"/>
          <p:cNvGrpSpPr>
            <a:grpSpLocks noChangeAspect="1"/>
          </p:cNvGrpSpPr>
          <p:nvPr/>
        </p:nvGrpSpPr>
        <p:grpSpPr>
          <a:xfrm>
            <a:off x="2183617" y="1367852"/>
            <a:ext cx="4866355" cy="5212080"/>
            <a:chOff x="2192338" y="752475"/>
            <a:chExt cx="4688938" cy="54451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MACON"/>
            <p:cNvSpPr>
              <a:spLocks/>
            </p:cNvSpPr>
            <p:nvPr/>
          </p:nvSpPr>
          <p:spPr bwMode="auto">
            <a:xfrm>
              <a:off x="3529013" y="3660775"/>
              <a:ext cx="411163" cy="414338"/>
            </a:xfrm>
            <a:custGeom>
              <a:avLst/>
              <a:gdLst>
                <a:gd name="T0" fmla="*/ 173 w 173"/>
                <a:gd name="T1" fmla="*/ 42 h 174"/>
                <a:gd name="T2" fmla="*/ 173 w 173"/>
                <a:gd name="T3" fmla="*/ 70 h 174"/>
                <a:gd name="T4" fmla="*/ 166 w 173"/>
                <a:gd name="T5" fmla="*/ 70 h 174"/>
                <a:gd name="T6" fmla="*/ 166 w 173"/>
                <a:gd name="T7" fmla="*/ 82 h 174"/>
                <a:gd name="T8" fmla="*/ 169 w 173"/>
                <a:gd name="T9" fmla="*/ 82 h 174"/>
                <a:gd name="T10" fmla="*/ 169 w 173"/>
                <a:gd name="T11" fmla="*/ 116 h 174"/>
                <a:gd name="T12" fmla="*/ 169 w 173"/>
                <a:gd name="T13" fmla="*/ 116 h 174"/>
                <a:gd name="T14" fmla="*/ 154 w 173"/>
                <a:gd name="T15" fmla="*/ 116 h 174"/>
                <a:gd name="T16" fmla="*/ 104 w 173"/>
                <a:gd name="T17" fmla="*/ 155 h 174"/>
                <a:gd name="T18" fmla="*/ 95 w 173"/>
                <a:gd name="T19" fmla="*/ 172 h 174"/>
                <a:gd name="T20" fmla="*/ 94 w 173"/>
                <a:gd name="T21" fmla="*/ 174 h 174"/>
                <a:gd name="T22" fmla="*/ 94 w 173"/>
                <a:gd name="T23" fmla="*/ 174 h 174"/>
                <a:gd name="T24" fmla="*/ 89 w 173"/>
                <a:gd name="T25" fmla="*/ 170 h 174"/>
                <a:gd name="T26" fmla="*/ 82 w 173"/>
                <a:gd name="T27" fmla="*/ 167 h 174"/>
                <a:gd name="T28" fmla="*/ 72 w 173"/>
                <a:gd name="T29" fmla="*/ 165 h 174"/>
                <a:gd name="T30" fmla="*/ 68 w 173"/>
                <a:gd name="T31" fmla="*/ 163 h 174"/>
                <a:gd name="T32" fmla="*/ 60 w 173"/>
                <a:gd name="T33" fmla="*/ 165 h 174"/>
                <a:gd name="T34" fmla="*/ 50 w 173"/>
                <a:gd name="T35" fmla="*/ 164 h 174"/>
                <a:gd name="T36" fmla="*/ 50 w 173"/>
                <a:gd name="T37" fmla="*/ 147 h 174"/>
                <a:gd name="T38" fmla="*/ 29 w 173"/>
                <a:gd name="T39" fmla="*/ 147 h 174"/>
                <a:gd name="T40" fmla="*/ 29 w 173"/>
                <a:gd name="T41" fmla="*/ 147 h 174"/>
                <a:gd name="T42" fmla="*/ 14 w 173"/>
                <a:gd name="T43" fmla="*/ 147 h 174"/>
                <a:gd name="T44" fmla="*/ 14 w 173"/>
                <a:gd name="T45" fmla="*/ 112 h 174"/>
                <a:gd name="T46" fmla="*/ 0 w 173"/>
                <a:gd name="T47" fmla="*/ 112 h 174"/>
                <a:gd name="T48" fmla="*/ 0 w 173"/>
                <a:gd name="T49" fmla="*/ 75 h 174"/>
                <a:gd name="T50" fmla="*/ 0 w 173"/>
                <a:gd name="T51" fmla="*/ 75 h 174"/>
                <a:gd name="T52" fmla="*/ 0 w 173"/>
                <a:gd name="T53" fmla="*/ 61 h 174"/>
                <a:gd name="T54" fmla="*/ 23 w 173"/>
                <a:gd name="T55" fmla="*/ 61 h 174"/>
                <a:gd name="T56" fmla="*/ 55 w 173"/>
                <a:gd name="T57" fmla="*/ 8 h 174"/>
                <a:gd name="T58" fmla="*/ 62 w 173"/>
                <a:gd name="T59" fmla="*/ 4 h 174"/>
                <a:gd name="T60" fmla="*/ 75 w 173"/>
                <a:gd name="T61" fmla="*/ 4 h 174"/>
                <a:gd name="T62" fmla="*/ 75 w 173"/>
                <a:gd name="T63" fmla="*/ 0 h 174"/>
                <a:gd name="T64" fmla="*/ 82 w 173"/>
                <a:gd name="T65" fmla="*/ 0 h 174"/>
                <a:gd name="T66" fmla="*/ 82 w 173"/>
                <a:gd name="T67" fmla="*/ 6 h 174"/>
                <a:gd name="T68" fmla="*/ 91 w 173"/>
                <a:gd name="T69" fmla="*/ 6 h 174"/>
                <a:gd name="T70" fmla="*/ 91 w 173"/>
                <a:gd name="T71" fmla="*/ 15 h 174"/>
                <a:gd name="T72" fmla="*/ 98 w 173"/>
                <a:gd name="T73" fmla="*/ 15 h 174"/>
                <a:gd name="T74" fmla="*/ 98 w 173"/>
                <a:gd name="T75" fmla="*/ 7 h 174"/>
                <a:gd name="T76" fmla="*/ 98 w 173"/>
                <a:gd name="T77" fmla="*/ 7 h 174"/>
                <a:gd name="T78" fmla="*/ 107 w 173"/>
                <a:gd name="T79" fmla="*/ 7 h 174"/>
                <a:gd name="T80" fmla="*/ 115 w 173"/>
                <a:gd name="T81" fmla="*/ 5 h 174"/>
                <a:gd name="T82" fmla="*/ 123 w 173"/>
                <a:gd name="T83" fmla="*/ 9 h 174"/>
                <a:gd name="T84" fmla="*/ 135 w 173"/>
                <a:gd name="T85" fmla="*/ 7 h 174"/>
                <a:gd name="T86" fmla="*/ 136 w 173"/>
                <a:gd name="T87" fmla="*/ 7 h 174"/>
                <a:gd name="T88" fmla="*/ 137 w 173"/>
                <a:gd name="T89" fmla="*/ 12 h 174"/>
                <a:gd name="T90" fmla="*/ 149 w 173"/>
                <a:gd name="T91" fmla="*/ 13 h 174"/>
                <a:gd name="T92" fmla="*/ 156 w 173"/>
                <a:gd name="T93" fmla="*/ 19 h 174"/>
                <a:gd name="T94" fmla="*/ 167 w 173"/>
                <a:gd name="T95" fmla="*/ 26 h 174"/>
                <a:gd name="T96" fmla="*/ 168 w 173"/>
                <a:gd name="T97" fmla="*/ 38 h 174"/>
                <a:gd name="T98" fmla="*/ 168 w 173"/>
                <a:gd name="T99" fmla="*/ 39 h 174"/>
                <a:gd name="T100" fmla="*/ 173 w 173"/>
                <a:gd name="T101" fmla="*/ 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74">
                  <a:moveTo>
                    <a:pt x="173" y="42"/>
                  </a:moveTo>
                  <a:cubicBezTo>
                    <a:pt x="173" y="70"/>
                    <a:pt x="173" y="70"/>
                    <a:pt x="173" y="70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36" y="116"/>
                    <a:pt x="112" y="140"/>
                    <a:pt x="104" y="155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4" y="174"/>
                    <a:pt x="94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3" y="172"/>
                    <a:pt x="90" y="171"/>
                    <a:pt x="89" y="170"/>
                  </a:cubicBezTo>
                  <a:cubicBezTo>
                    <a:pt x="87" y="170"/>
                    <a:pt x="85" y="168"/>
                    <a:pt x="82" y="167"/>
                  </a:cubicBezTo>
                  <a:cubicBezTo>
                    <a:pt x="79" y="166"/>
                    <a:pt x="76" y="167"/>
                    <a:pt x="72" y="165"/>
                  </a:cubicBezTo>
                  <a:cubicBezTo>
                    <a:pt x="71" y="165"/>
                    <a:pt x="70" y="163"/>
                    <a:pt x="68" y="163"/>
                  </a:cubicBezTo>
                  <a:cubicBezTo>
                    <a:pt x="66" y="162"/>
                    <a:pt x="62" y="164"/>
                    <a:pt x="60" y="165"/>
                  </a:cubicBezTo>
                  <a:cubicBezTo>
                    <a:pt x="57" y="166"/>
                    <a:pt x="53" y="164"/>
                    <a:pt x="50" y="164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3" y="8"/>
                    <a:pt x="107" y="7"/>
                  </a:cubicBezTo>
                  <a:cubicBezTo>
                    <a:pt x="110" y="6"/>
                    <a:pt x="112" y="5"/>
                    <a:pt x="115" y="5"/>
                  </a:cubicBezTo>
                  <a:cubicBezTo>
                    <a:pt x="118" y="6"/>
                    <a:pt x="120" y="9"/>
                    <a:pt x="123" y="9"/>
                  </a:cubicBezTo>
                  <a:cubicBezTo>
                    <a:pt x="128" y="9"/>
                    <a:pt x="131" y="7"/>
                    <a:pt x="135" y="7"/>
                  </a:cubicBezTo>
                  <a:cubicBezTo>
                    <a:pt x="135" y="7"/>
                    <a:pt x="135" y="7"/>
                    <a:pt x="136" y="7"/>
                  </a:cubicBezTo>
                  <a:cubicBezTo>
                    <a:pt x="137" y="8"/>
                    <a:pt x="136" y="11"/>
                    <a:pt x="137" y="12"/>
                  </a:cubicBezTo>
                  <a:cubicBezTo>
                    <a:pt x="141" y="14"/>
                    <a:pt x="145" y="11"/>
                    <a:pt x="149" y="13"/>
                  </a:cubicBezTo>
                  <a:cubicBezTo>
                    <a:pt x="152" y="14"/>
                    <a:pt x="154" y="17"/>
                    <a:pt x="156" y="19"/>
                  </a:cubicBezTo>
                  <a:cubicBezTo>
                    <a:pt x="159" y="21"/>
                    <a:pt x="165" y="23"/>
                    <a:pt x="167" y="26"/>
                  </a:cubicBezTo>
                  <a:cubicBezTo>
                    <a:pt x="169" y="28"/>
                    <a:pt x="168" y="35"/>
                    <a:pt x="168" y="38"/>
                  </a:cubicBezTo>
                  <a:cubicBezTo>
                    <a:pt x="168" y="38"/>
                    <a:pt x="168" y="39"/>
                    <a:pt x="168" y="39"/>
                  </a:cubicBezTo>
                  <a:cubicBezTo>
                    <a:pt x="173" y="42"/>
                    <a:pt x="173" y="42"/>
                    <a:pt x="173" y="4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" name="MARION"/>
            <p:cNvSpPr>
              <a:spLocks/>
            </p:cNvSpPr>
            <p:nvPr/>
          </p:nvSpPr>
          <p:spPr bwMode="auto">
            <a:xfrm>
              <a:off x="3128963" y="3617913"/>
              <a:ext cx="268288" cy="500063"/>
            </a:xfrm>
            <a:custGeom>
              <a:avLst/>
              <a:gdLst>
                <a:gd name="T0" fmla="*/ 90 w 113"/>
                <a:gd name="T1" fmla="*/ 0 h 210"/>
                <a:gd name="T2" fmla="*/ 85 w 113"/>
                <a:gd name="T3" fmla="*/ 10 h 210"/>
                <a:gd name="T4" fmla="*/ 89 w 113"/>
                <a:gd name="T5" fmla="*/ 18 h 210"/>
                <a:gd name="T6" fmla="*/ 90 w 113"/>
                <a:gd name="T7" fmla="*/ 19 h 210"/>
                <a:gd name="T8" fmla="*/ 93 w 113"/>
                <a:gd name="T9" fmla="*/ 29 h 210"/>
                <a:gd name="T10" fmla="*/ 100 w 113"/>
                <a:gd name="T11" fmla="*/ 36 h 210"/>
                <a:gd name="T12" fmla="*/ 102 w 113"/>
                <a:gd name="T13" fmla="*/ 39 h 210"/>
                <a:gd name="T14" fmla="*/ 102 w 113"/>
                <a:gd name="T15" fmla="*/ 50 h 210"/>
                <a:gd name="T16" fmla="*/ 110 w 113"/>
                <a:gd name="T17" fmla="*/ 60 h 210"/>
                <a:gd name="T18" fmla="*/ 113 w 113"/>
                <a:gd name="T19" fmla="*/ 70 h 210"/>
                <a:gd name="T20" fmla="*/ 113 w 113"/>
                <a:gd name="T21" fmla="*/ 70 h 210"/>
                <a:gd name="T22" fmla="*/ 110 w 113"/>
                <a:gd name="T23" fmla="*/ 70 h 210"/>
                <a:gd name="T24" fmla="*/ 110 w 113"/>
                <a:gd name="T25" fmla="*/ 130 h 210"/>
                <a:gd name="T26" fmla="*/ 103 w 113"/>
                <a:gd name="T27" fmla="*/ 130 h 210"/>
                <a:gd name="T28" fmla="*/ 103 w 113"/>
                <a:gd name="T29" fmla="*/ 163 h 210"/>
                <a:gd name="T30" fmla="*/ 97 w 113"/>
                <a:gd name="T31" fmla="*/ 163 h 210"/>
                <a:gd name="T32" fmla="*/ 97 w 113"/>
                <a:gd name="T33" fmla="*/ 181 h 210"/>
                <a:gd name="T34" fmla="*/ 100 w 113"/>
                <a:gd name="T35" fmla="*/ 181 h 210"/>
                <a:gd name="T36" fmla="*/ 100 w 113"/>
                <a:gd name="T37" fmla="*/ 189 h 210"/>
                <a:gd name="T38" fmla="*/ 94 w 113"/>
                <a:gd name="T39" fmla="*/ 189 h 210"/>
                <a:gd name="T40" fmla="*/ 94 w 113"/>
                <a:gd name="T41" fmla="*/ 194 h 210"/>
                <a:gd name="T42" fmla="*/ 94 w 113"/>
                <a:gd name="T43" fmla="*/ 194 h 210"/>
                <a:gd name="T44" fmla="*/ 94 w 113"/>
                <a:gd name="T45" fmla="*/ 210 h 210"/>
                <a:gd name="T46" fmla="*/ 94 w 113"/>
                <a:gd name="T47" fmla="*/ 210 h 210"/>
                <a:gd name="T48" fmla="*/ 55 w 113"/>
                <a:gd name="T49" fmla="*/ 210 h 210"/>
                <a:gd name="T50" fmla="*/ 55 w 113"/>
                <a:gd name="T51" fmla="*/ 199 h 210"/>
                <a:gd name="T52" fmla="*/ 48 w 113"/>
                <a:gd name="T53" fmla="*/ 199 h 210"/>
                <a:gd name="T54" fmla="*/ 48 w 113"/>
                <a:gd name="T55" fmla="*/ 190 h 210"/>
                <a:gd name="T56" fmla="*/ 39 w 113"/>
                <a:gd name="T57" fmla="*/ 190 h 210"/>
                <a:gd name="T58" fmla="*/ 39 w 113"/>
                <a:gd name="T59" fmla="*/ 183 h 210"/>
                <a:gd name="T60" fmla="*/ 24 w 113"/>
                <a:gd name="T61" fmla="*/ 183 h 210"/>
                <a:gd name="T62" fmla="*/ 24 w 113"/>
                <a:gd name="T63" fmla="*/ 172 h 210"/>
                <a:gd name="T64" fmla="*/ 16 w 113"/>
                <a:gd name="T65" fmla="*/ 162 h 210"/>
                <a:gd name="T66" fmla="*/ 0 w 113"/>
                <a:gd name="T67" fmla="*/ 162 h 210"/>
                <a:gd name="T68" fmla="*/ 0 w 113"/>
                <a:gd name="T69" fmla="*/ 162 h 210"/>
                <a:gd name="T70" fmla="*/ 0 w 113"/>
                <a:gd name="T71" fmla="*/ 32 h 210"/>
                <a:gd name="T72" fmla="*/ 9 w 113"/>
                <a:gd name="T73" fmla="*/ 32 h 210"/>
                <a:gd name="T74" fmla="*/ 9 w 113"/>
                <a:gd name="T75" fmla="*/ 13 h 210"/>
                <a:gd name="T76" fmla="*/ 9 w 113"/>
                <a:gd name="T77" fmla="*/ 13 h 210"/>
                <a:gd name="T78" fmla="*/ 19 w 113"/>
                <a:gd name="T79" fmla="*/ 12 h 210"/>
                <a:gd name="T80" fmla="*/ 23 w 113"/>
                <a:gd name="T81" fmla="*/ 16 h 210"/>
                <a:gd name="T82" fmla="*/ 33 w 113"/>
                <a:gd name="T83" fmla="*/ 17 h 210"/>
                <a:gd name="T84" fmla="*/ 41 w 113"/>
                <a:gd name="T85" fmla="*/ 7 h 210"/>
                <a:gd name="T86" fmla="*/ 42 w 113"/>
                <a:gd name="T87" fmla="*/ 7 h 210"/>
                <a:gd name="T88" fmla="*/ 59 w 113"/>
                <a:gd name="T89" fmla="*/ 8 h 210"/>
                <a:gd name="T90" fmla="*/ 72 w 113"/>
                <a:gd name="T91" fmla="*/ 0 h 210"/>
                <a:gd name="T92" fmla="*/ 90 w 113"/>
                <a:gd name="T9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210">
                  <a:moveTo>
                    <a:pt x="90" y="0"/>
                  </a:moveTo>
                  <a:cubicBezTo>
                    <a:pt x="89" y="4"/>
                    <a:pt x="86" y="6"/>
                    <a:pt x="85" y="10"/>
                  </a:cubicBezTo>
                  <a:cubicBezTo>
                    <a:pt x="85" y="12"/>
                    <a:pt x="88" y="17"/>
                    <a:pt x="89" y="18"/>
                  </a:cubicBezTo>
                  <a:cubicBezTo>
                    <a:pt x="89" y="19"/>
                    <a:pt x="89" y="19"/>
                    <a:pt x="90" y="19"/>
                  </a:cubicBezTo>
                  <a:cubicBezTo>
                    <a:pt x="90" y="22"/>
                    <a:pt x="91" y="27"/>
                    <a:pt x="93" y="29"/>
                  </a:cubicBezTo>
                  <a:cubicBezTo>
                    <a:pt x="95" y="31"/>
                    <a:pt x="99" y="34"/>
                    <a:pt x="100" y="36"/>
                  </a:cubicBezTo>
                  <a:cubicBezTo>
                    <a:pt x="101" y="37"/>
                    <a:pt x="101" y="38"/>
                    <a:pt x="102" y="39"/>
                  </a:cubicBezTo>
                  <a:cubicBezTo>
                    <a:pt x="102" y="42"/>
                    <a:pt x="102" y="46"/>
                    <a:pt x="102" y="50"/>
                  </a:cubicBezTo>
                  <a:cubicBezTo>
                    <a:pt x="104" y="52"/>
                    <a:pt x="109" y="57"/>
                    <a:pt x="110" y="6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94" y="189"/>
                    <a:pt x="94" y="189"/>
                    <a:pt x="94" y="189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1" y="12"/>
                    <a:pt x="22" y="14"/>
                    <a:pt x="23" y="16"/>
                  </a:cubicBezTo>
                  <a:cubicBezTo>
                    <a:pt x="25" y="19"/>
                    <a:pt x="31" y="19"/>
                    <a:pt x="33" y="17"/>
                  </a:cubicBezTo>
                  <a:cubicBezTo>
                    <a:pt x="37" y="16"/>
                    <a:pt x="39" y="11"/>
                    <a:pt x="41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8" y="6"/>
                    <a:pt x="53" y="10"/>
                    <a:pt x="59" y="8"/>
                  </a:cubicBezTo>
                  <a:cubicBezTo>
                    <a:pt x="64" y="7"/>
                    <a:pt x="67" y="1"/>
                    <a:pt x="72" y="0"/>
                  </a:cubicBezTo>
                  <a:cubicBezTo>
                    <a:pt x="90" y="0"/>
                    <a:pt x="90" y="0"/>
                    <a:pt x="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" name="TALBOT"/>
            <p:cNvSpPr>
              <a:spLocks/>
            </p:cNvSpPr>
            <p:nvPr/>
          </p:nvSpPr>
          <p:spPr bwMode="auto">
            <a:xfrm>
              <a:off x="3086100" y="3243263"/>
              <a:ext cx="411163" cy="427038"/>
            </a:xfrm>
            <a:custGeom>
              <a:avLst/>
              <a:gdLst>
                <a:gd name="T0" fmla="*/ 4 w 173"/>
                <a:gd name="T1" fmla="*/ 155 h 179"/>
                <a:gd name="T2" fmla="*/ 12 w 173"/>
                <a:gd name="T3" fmla="*/ 158 h 179"/>
                <a:gd name="T4" fmla="*/ 8 w 173"/>
                <a:gd name="T5" fmla="*/ 170 h 179"/>
                <a:gd name="T6" fmla="*/ 4 w 173"/>
                <a:gd name="T7" fmla="*/ 178 h 179"/>
                <a:gd name="T8" fmla="*/ 11 w 173"/>
                <a:gd name="T9" fmla="*/ 176 h 179"/>
                <a:gd name="T10" fmla="*/ 18 w 173"/>
                <a:gd name="T11" fmla="*/ 172 h 179"/>
                <a:gd name="T12" fmla="*/ 27 w 173"/>
                <a:gd name="T13" fmla="*/ 170 h 179"/>
                <a:gd name="T14" fmla="*/ 37 w 173"/>
                <a:gd name="T15" fmla="*/ 169 h 179"/>
                <a:gd name="T16" fmla="*/ 51 w 173"/>
                <a:gd name="T17" fmla="*/ 174 h 179"/>
                <a:gd name="T18" fmla="*/ 60 w 173"/>
                <a:gd name="T19" fmla="*/ 164 h 179"/>
                <a:gd name="T20" fmla="*/ 90 w 173"/>
                <a:gd name="T21" fmla="*/ 157 h 179"/>
                <a:gd name="T22" fmla="*/ 108 w 173"/>
                <a:gd name="T23" fmla="*/ 157 h 179"/>
                <a:gd name="T24" fmla="*/ 122 w 173"/>
                <a:gd name="T25" fmla="*/ 134 h 179"/>
                <a:gd name="T26" fmla="*/ 137 w 173"/>
                <a:gd name="T27" fmla="*/ 100 h 179"/>
                <a:gd name="T28" fmla="*/ 151 w 173"/>
                <a:gd name="T29" fmla="*/ 80 h 179"/>
                <a:gd name="T30" fmla="*/ 173 w 173"/>
                <a:gd name="T31" fmla="*/ 68 h 179"/>
                <a:gd name="T32" fmla="*/ 154 w 173"/>
                <a:gd name="T33" fmla="*/ 58 h 179"/>
                <a:gd name="T34" fmla="*/ 131 w 173"/>
                <a:gd name="T35" fmla="*/ 45 h 179"/>
                <a:gd name="T36" fmla="*/ 104 w 173"/>
                <a:gd name="T37" fmla="*/ 26 h 179"/>
                <a:gd name="T38" fmla="*/ 96 w 173"/>
                <a:gd name="T39" fmla="*/ 11 h 179"/>
                <a:gd name="T40" fmla="*/ 90 w 173"/>
                <a:gd name="T41" fmla="*/ 10 h 179"/>
                <a:gd name="T42" fmla="*/ 93 w 173"/>
                <a:gd name="T43" fmla="*/ 1 h 179"/>
                <a:gd name="T44" fmla="*/ 81 w 173"/>
                <a:gd name="T45" fmla="*/ 0 h 179"/>
                <a:gd name="T46" fmla="*/ 2 w 173"/>
                <a:gd name="T47" fmla="*/ 17 h 179"/>
                <a:gd name="T48" fmla="*/ 2 w 173"/>
                <a:gd name="T49" fmla="*/ 20 h 179"/>
                <a:gd name="T50" fmla="*/ 2 w 173"/>
                <a:gd name="T51" fmla="*/ 20 h 179"/>
                <a:gd name="T52" fmla="*/ 3 w 173"/>
                <a:gd name="T53" fmla="*/ 21 h 179"/>
                <a:gd name="T54" fmla="*/ 5 w 173"/>
                <a:gd name="T55" fmla="*/ 25 h 179"/>
                <a:gd name="T56" fmla="*/ 5 w 173"/>
                <a:gd name="T57" fmla="*/ 37 h 179"/>
                <a:gd name="T58" fmla="*/ 4 w 173"/>
                <a:gd name="T59" fmla="*/ 63 h 179"/>
                <a:gd name="T60" fmla="*/ 1 w 173"/>
                <a:gd name="T61" fmla="*/ 90 h 179"/>
                <a:gd name="T62" fmla="*/ 0 w 173"/>
                <a:gd name="T63" fmla="*/ 91 h 179"/>
                <a:gd name="T64" fmla="*/ 0 w 173"/>
                <a:gd name="T65" fmla="*/ 93 h 179"/>
                <a:gd name="T66" fmla="*/ 0 w 173"/>
                <a:gd name="T67" fmla="*/ 94 h 179"/>
                <a:gd name="T68" fmla="*/ 2 w 173"/>
                <a:gd name="T69" fmla="*/ 96 h 179"/>
                <a:gd name="T70" fmla="*/ 3 w 173"/>
                <a:gd name="T71" fmla="*/ 97 h 179"/>
                <a:gd name="T72" fmla="*/ 3 w 173"/>
                <a:gd name="T73" fmla="*/ 98 h 179"/>
                <a:gd name="T74" fmla="*/ 4 w 173"/>
                <a:gd name="T75" fmla="*/ 10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179">
                  <a:moveTo>
                    <a:pt x="4" y="146"/>
                  </a:moveTo>
                  <a:cubicBezTo>
                    <a:pt x="4" y="155"/>
                    <a:pt x="4" y="155"/>
                    <a:pt x="4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6"/>
                    <a:pt x="12" y="157"/>
                    <a:pt x="12" y="158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10" y="164"/>
                    <a:pt x="9" y="167"/>
                    <a:pt x="8" y="170"/>
                  </a:cubicBezTo>
                  <a:cubicBezTo>
                    <a:pt x="7" y="170"/>
                    <a:pt x="7" y="172"/>
                    <a:pt x="6" y="173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6" y="179"/>
                    <a:pt x="9" y="177"/>
                    <a:pt x="11" y="176"/>
                  </a:cubicBezTo>
                  <a:cubicBezTo>
                    <a:pt x="12" y="176"/>
                    <a:pt x="13" y="175"/>
                    <a:pt x="14" y="174"/>
                  </a:cubicBezTo>
                  <a:cubicBezTo>
                    <a:pt x="15" y="173"/>
                    <a:pt x="16" y="172"/>
                    <a:pt x="18" y="172"/>
                  </a:cubicBezTo>
                  <a:cubicBezTo>
                    <a:pt x="18" y="171"/>
                    <a:pt x="20" y="170"/>
                    <a:pt x="21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31" y="170"/>
                    <a:pt x="34" y="168"/>
                    <a:pt x="37" y="169"/>
                  </a:cubicBezTo>
                  <a:cubicBezTo>
                    <a:pt x="39" y="169"/>
                    <a:pt x="40" y="171"/>
                    <a:pt x="41" y="173"/>
                  </a:cubicBezTo>
                  <a:cubicBezTo>
                    <a:pt x="43" y="176"/>
                    <a:pt x="49" y="176"/>
                    <a:pt x="51" y="174"/>
                  </a:cubicBezTo>
                  <a:cubicBezTo>
                    <a:pt x="55" y="173"/>
                    <a:pt x="57" y="168"/>
                    <a:pt x="59" y="164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66" y="163"/>
                    <a:pt x="71" y="167"/>
                    <a:pt x="77" y="165"/>
                  </a:cubicBezTo>
                  <a:cubicBezTo>
                    <a:pt x="82" y="164"/>
                    <a:pt x="85" y="158"/>
                    <a:pt x="90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65" y="57"/>
                    <a:pt x="160" y="61"/>
                    <a:pt x="154" y="58"/>
                  </a:cubicBezTo>
                  <a:cubicBezTo>
                    <a:pt x="148" y="56"/>
                    <a:pt x="146" y="46"/>
                    <a:pt x="140" y="49"/>
                  </a:cubicBezTo>
                  <a:cubicBezTo>
                    <a:pt x="135" y="52"/>
                    <a:pt x="133" y="49"/>
                    <a:pt x="131" y="45"/>
                  </a:cubicBezTo>
                  <a:cubicBezTo>
                    <a:pt x="127" y="38"/>
                    <a:pt x="125" y="31"/>
                    <a:pt x="121" y="25"/>
                  </a:cubicBezTo>
                  <a:cubicBezTo>
                    <a:pt x="114" y="11"/>
                    <a:pt x="111" y="27"/>
                    <a:pt x="104" y="26"/>
                  </a:cubicBezTo>
                  <a:cubicBezTo>
                    <a:pt x="103" y="22"/>
                    <a:pt x="99" y="18"/>
                    <a:pt x="99" y="15"/>
                  </a:cubicBezTo>
                  <a:cubicBezTo>
                    <a:pt x="98" y="14"/>
                    <a:pt x="97" y="12"/>
                    <a:pt x="96" y="11"/>
                  </a:cubicBezTo>
                  <a:cubicBezTo>
                    <a:pt x="94" y="10"/>
                    <a:pt x="92" y="11"/>
                    <a:pt x="91" y="10"/>
                  </a:cubicBezTo>
                  <a:cubicBezTo>
                    <a:pt x="91" y="10"/>
                    <a:pt x="91" y="10"/>
                    <a:pt x="90" y="10"/>
                  </a:cubicBezTo>
                  <a:cubicBezTo>
                    <a:pt x="90" y="6"/>
                    <a:pt x="94" y="4"/>
                    <a:pt x="94" y="2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0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3"/>
                    <a:pt x="5" y="23"/>
                    <a:pt x="5" y="25"/>
                  </a:cubicBezTo>
                  <a:cubicBezTo>
                    <a:pt x="5" y="26"/>
                    <a:pt x="5" y="28"/>
                    <a:pt x="5" y="29"/>
                  </a:cubicBezTo>
                  <a:cubicBezTo>
                    <a:pt x="5" y="29"/>
                    <a:pt x="5" y="36"/>
                    <a:pt x="5" y="37"/>
                  </a:cubicBezTo>
                  <a:cubicBezTo>
                    <a:pt x="4" y="38"/>
                    <a:pt x="3" y="44"/>
                    <a:pt x="5" y="45"/>
                  </a:cubicBezTo>
                  <a:cubicBezTo>
                    <a:pt x="5" y="51"/>
                    <a:pt x="4" y="57"/>
                    <a:pt x="4" y="63"/>
                  </a:cubicBezTo>
                  <a:cubicBezTo>
                    <a:pt x="9" y="66"/>
                    <a:pt x="4" y="83"/>
                    <a:pt x="2" y="88"/>
                  </a:cubicBezTo>
                  <a:cubicBezTo>
                    <a:pt x="2" y="88"/>
                    <a:pt x="1" y="89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1" y="95"/>
                    <a:pt x="1" y="95"/>
                  </a:cubicBezTo>
                  <a:cubicBezTo>
                    <a:pt x="1" y="95"/>
                    <a:pt x="2" y="96"/>
                    <a:pt x="2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9"/>
                    <a:pt x="4" y="99"/>
                    <a:pt x="4" y="100"/>
                  </a:cubicBezTo>
                  <a:cubicBezTo>
                    <a:pt x="4" y="146"/>
                    <a:pt x="4" y="146"/>
                    <a:pt x="4" y="1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" name="RICHMON"/>
            <p:cNvSpPr>
              <a:spLocks/>
            </p:cNvSpPr>
            <p:nvPr/>
          </p:nvSpPr>
          <p:spPr bwMode="auto">
            <a:xfrm>
              <a:off x="5407025" y="2471738"/>
              <a:ext cx="503238" cy="365125"/>
            </a:xfrm>
            <a:custGeom>
              <a:avLst/>
              <a:gdLst>
                <a:gd name="T0" fmla="*/ 37 w 211"/>
                <a:gd name="T1" fmla="*/ 133 h 153"/>
                <a:gd name="T2" fmla="*/ 54 w 211"/>
                <a:gd name="T3" fmla="*/ 125 h 153"/>
                <a:gd name="T4" fmla="*/ 72 w 211"/>
                <a:gd name="T5" fmla="*/ 119 h 153"/>
                <a:gd name="T6" fmla="*/ 82 w 211"/>
                <a:gd name="T7" fmla="*/ 125 h 153"/>
                <a:gd name="T8" fmla="*/ 90 w 211"/>
                <a:gd name="T9" fmla="*/ 131 h 153"/>
                <a:gd name="T10" fmla="*/ 98 w 211"/>
                <a:gd name="T11" fmla="*/ 144 h 153"/>
                <a:gd name="T12" fmla="*/ 113 w 211"/>
                <a:gd name="T13" fmla="*/ 148 h 153"/>
                <a:gd name="T14" fmla="*/ 144 w 211"/>
                <a:gd name="T15" fmla="*/ 151 h 153"/>
                <a:gd name="T16" fmla="*/ 160 w 211"/>
                <a:gd name="T17" fmla="*/ 148 h 153"/>
                <a:gd name="T18" fmla="*/ 175 w 211"/>
                <a:gd name="T19" fmla="*/ 139 h 153"/>
                <a:gd name="T20" fmla="*/ 191 w 211"/>
                <a:gd name="T21" fmla="*/ 138 h 153"/>
                <a:gd name="T22" fmla="*/ 196 w 211"/>
                <a:gd name="T23" fmla="*/ 141 h 153"/>
                <a:gd name="T24" fmla="*/ 198 w 211"/>
                <a:gd name="T25" fmla="*/ 142 h 153"/>
                <a:gd name="T26" fmla="*/ 208 w 211"/>
                <a:gd name="T27" fmla="*/ 146 h 153"/>
                <a:gd name="T28" fmla="*/ 208 w 211"/>
                <a:gd name="T29" fmla="*/ 146 h 153"/>
                <a:gd name="T30" fmla="*/ 210 w 211"/>
                <a:gd name="T31" fmla="*/ 143 h 153"/>
                <a:gd name="T32" fmla="*/ 203 w 211"/>
                <a:gd name="T33" fmla="*/ 136 h 153"/>
                <a:gd name="T34" fmla="*/ 203 w 211"/>
                <a:gd name="T35" fmla="*/ 124 h 153"/>
                <a:gd name="T36" fmla="*/ 192 w 211"/>
                <a:gd name="T37" fmla="*/ 124 h 153"/>
                <a:gd name="T38" fmla="*/ 182 w 211"/>
                <a:gd name="T39" fmla="*/ 113 h 153"/>
                <a:gd name="T40" fmla="*/ 176 w 211"/>
                <a:gd name="T41" fmla="*/ 112 h 153"/>
                <a:gd name="T42" fmla="*/ 166 w 211"/>
                <a:gd name="T43" fmla="*/ 105 h 153"/>
                <a:gd name="T44" fmla="*/ 167 w 211"/>
                <a:gd name="T45" fmla="*/ 99 h 153"/>
                <a:gd name="T46" fmla="*/ 164 w 211"/>
                <a:gd name="T47" fmla="*/ 93 h 153"/>
                <a:gd name="T48" fmla="*/ 173 w 211"/>
                <a:gd name="T49" fmla="*/ 89 h 153"/>
                <a:gd name="T50" fmla="*/ 167 w 211"/>
                <a:gd name="T51" fmla="*/ 76 h 153"/>
                <a:gd name="T52" fmla="*/ 182 w 211"/>
                <a:gd name="T53" fmla="*/ 74 h 153"/>
                <a:gd name="T54" fmla="*/ 173 w 211"/>
                <a:gd name="T55" fmla="*/ 66 h 153"/>
                <a:gd name="T56" fmla="*/ 175 w 211"/>
                <a:gd name="T57" fmla="*/ 56 h 153"/>
                <a:gd name="T58" fmla="*/ 154 w 211"/>
                <a:gd name="T59" fmla="*/ 37 h 153"/>
                <a:gd name="T60" fmla="*/ 143 w 211"/>
                <a:gd name="T61" fmla="*/ 22 h 153"/>
                <a:gd name="T62" fmla="*/ 126 w 211"/>
                <a:gd name="T63" fmla="*/ 0 h 153"/>
                <a:gd name="T64" fmla="*/ 126 w 211"/>
                <a:gd name="T65" fmla="*/ 0 h 153"/>
                <a:gd name="T66" fmla="*/ 22 w 211"/>
                <a:gd name="T67" fmla="*/ 90 h 153"/>
                <a:gd name="T68" fmla="*/ 22 w 211"/>
                <a:gd name="T69" fmla="*/ 90 h 153"/>
                <a:gd name="T70" fmla="*/ 0 w 211"/>
                <a:gd name="T71" fmla="*/ 110 h 153"/>
                <a:gd name="T72" fmla="*/ 0 w 211"/>
                <a:gd name="T73" fmla="*/ 110 h 153"/>
                <a:gd name="T74" fmla="*/ 2 w 211"/>
                <a:gd name="T75" fmla="*/ 111 h 153"/>
                <a:gd name="T76" fmla="*/ 9 w 211"/>
                <a:gd name="T77" fmla="*/ 114 h 153"/>
                <a:gd name="T78" fmla="*/ 20 w 211"/>
                <a:gd name="T79" fmla="*/ 123 h 153"/>
                <a:gd name="T80" fmla="*/ 24 w 211"/>
                <a:gd name="T81" fmla="*/ 128 h 153"/>
                <a:gd name="T82" fmla="*/ 31 w 211"/>
                <a:gd name="T83" fmla="*/ 132 h 153"/>
                <a:gd name="T84" fmla="*/ 37 w 211"/>
                <a:gd name="T85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153">
                  <a:moveTo>
                    <a:pt x="37" y="133"/>
                  </a:moveTo>
                  <a:cubicBezTo>
                    <a:pt x="43" y="131"/>
                    <a:pt x="48" y="127"/>
                    <a:pt x="54" y="125"/>
                  </a:cubicBezTo>
                  <a:cubicBezTo>
                    <a:pt x="59" y="123"/>
                    <a:pt x="67" y="117"/>
                    <a:pt x="72" y="119"/>
                  </a:cubicBezTo>
                  <a:cubicBezTo>
                    <a:pt x="75" y="124"/>
                    <a:pt x="78" y="123"/>
                    <a:pt x="82" y="125"/>
                  </a:cubicBezTo>
                  <a:cubicBezTo>
                    <a:pt x="85" y="127"/>
                    <a:pt x="89" y="127"/>
                    <a:pt x="90" y="131"/>
                  </a:cubicBezTo>
                  <a:cubicBezTo>
                    <a:pt x="91" y="136"/>
                    <a:pt x="94" y="140"/>
                    <a:pt x="98" y="144"/>
                  </a:cubicBezTo>
                  <a:cubicBezTo>
                    <a:pt x="103" y="151"/>
                    <a:pt x="104" y="153"/>
                    <a:pt x="113" y="148"/>
                  </a:cubicBezTo>
                  <a:cubicBezTo>
                    <a:pt x="124" y="146"/>
                    <a:pt x="134" y="148"/>
                    <a:pt x="144" y="151"/>
                  </a:cubicBezTo>
                  <a:cubicBezTo>
                    <a:pt x="150" y="152"/>
                    <a:pt x="155" y="151"/>
                    <a:pt x="160" y="148"/>
                  </a:cubicBezTo>
                  <a:cubicBezTo>
                    <a:pt x="164" y="145"/>
                    <a:pt x="171" y="142"/>
                    <a:pt x="175" y="139"/>
                  </a:cubicBezTo>
                  <a:cubicBezTo>
                    <a:pt x="181" y="139"/>
                    <a:pt x="185" y="138"/>
                    <a:pt x="191" y="138"/>
                  </a:cubicBezTo>
                  <a:cubicBezTo>
                    <a:pt x="192" y="139"/>
                    <a:pt x="195" y="140"/>
                    <a:pt x="196" y="141"/>
                  </a:cubicBezTo>
                  <a:cubicBezTo>
                    <a:pt x="197" y="141"/>
                    <a:pt x="198" y="141"/>
                    <a:pt x="198" y="142"/>
                  </a:cubicBezTo>
                  <a:cubicBezTo>
                    <a:pt x="200" y="142"/>
                    <a:pt x="207" y="145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9" y="145"/>
                    <a:pt x="210" y="144"/>
                    <a:pt x="210" y="143"/>
                  </a:cubicBezTo>
                  <a:cubicBezTo>
                    <a:pt x="211" y="139"/>
                    <a:pt x="205" y="138"/>
                    <a:pt x="203" y="136"/>
                  </a:cubicBezTo>
                  <a:cubicBezTo>
                    <a:pt x="199" y="132"/>
                    <a:pt x="203" y="129"/>
                    <a:pt x="203" y="124"/>
                  </a:cubicBezTo>
                  <a:cubicBezTo>
                    <a:pt x="199" y="123"/>
                    <a:pt x="196" y="120"/>
                    <a:pt x="192" y="124"/>
                  </a:cubicBezTo>
                  <a:cubicBezTo>
                    <a:pt x="189" y="127"/>
                    <a:pt x="184" y="116"/>
                    <a:pt x="182" y="113"/>
                  </a:cubicBezTo>
                  <a:cubicBezTo>
                    <a:pt x="180" y="110"/>
                    <a:pt x="178" y="117"/>
                    <a:pt x="176" y="112"/>
                  </a:cubicBezTo>
                  <a:cubicBezTo>
                    <a:pt x="173" y="107"/>
                    <a:pt x="172" y="106"/>
                    <a:pt x="166" y="105"/>
                  </a:cubicBezTo>
                  <a:cubicBezTo>
                    <a:pt x="166" y="103"/>
                    <a:pt x="168" y="100"/>
                    <a:pt x="167" y="99"/>
                  </a:cubicBezTo>
                  <a:cubicBezTo>
                    <a:pt x="167" y="97"/>
                    <a:pt x="164" y="95"/>
                    <a:pt x="164" y="93"/>
                  </a:cubicBezTo>
                  <a:cubicBezTo>
                    <a:pt x="164" y="87"/>
                    <a:pt x="174" y="99"/>
                    <a:pt x="173" y="89"/>
                  </a:cubicBezTo>
                  <a:cubicBezTo>
                    <a:pt x="173" y="85"/>
                    <a:pt x="164" y="80"/>
                    <a:pt x="167" y="76"/>
                  </a:cubicBezTo>
                  <a:cubicBezTo>
                    <a:pt x="172" y="70"/>
                    <a:pt x="177" y="76"/>
                    <a:pt x="182" y="74"/>
                  </a:cubicBezTo>
                  <a:cubicBezTo>
                    <a:pt x="182" y="68"/>
                    <a:pt x="175" y="70"/>
                    <a:pt x="173" y="66"/>
                  </a:cubicBezTo>
                  <a:cubicBezTo>
                    <a:pt x="170" y="62"/>
                    <a:pt x="175" y="60"/>
                    <a:pt x="175" y="56"/>
                  </a:cubicBezTo>
                  <a:cubicBezTo>
                    <a:pt x="174" y="44"/>
                    <a:pt x="162" y="42"/>
                    <a:pt x="154" y="37"/>
                  </a:cubicBezTo>
                  <a:cubicBezTo>
                    <a:pt x="145" y="31"/>
                    <a:pt x="146" y="31"/>
                    <a:pt x="143" y="22"/>
                  </a:cubicBezTo>
                  <a:cubicBezTo>
                    <a:pt x="140" y="15"/>
                    <a:pt x="132" y="7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4" y="112"/>
                    <a:pt x="7" y="114"/>
                    <a:pt x="9" y="114"/>
                  </a:cubicBezTo>
                  <a:cubicBezTo>
                    <a:pt x="14" y="116"/>
                    <a:pt x="17" y="119"/>
                    <a:pt x="20" y="123"/>
                  </a:cubicBezTo>
                  <a:cubicBezTo>
                    <a:pt x="22" y="125"/>
                    <a:pt x="22" y="127"/>
                    <a:pt x="24" y="128"/>
                  </a:cubicBezTo>
                  <a:cubicBezTo>
                    <a:pt x="25" y="129"/>
                    <a:pt x="29" y="132"/>
                    <a:pt x="31" y="132"/>
                  </a:cubicBezTo>
                  <a:cubicBezTo>
                    <a:pt x="37" y="133"/>
                    <a:pt x="37" y="133"/>
                    <a:pt x="3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" name="JEFFERSON"/>
            <p:cNvSpPr>
              <a:spLocks/>
            </p:cNvSpPr>
            <p:nvPr/>
          </p:nvSpPr>
          <p:spPr bwMode="auto">
            <a:xfrm>
              <a:off x="5097463" y="2733675"/>
              <a:ext cx="431800" cy="655638"/>
            </a:xfrm>
            <a:custGeom>
              <a:avLst/>
              <a:gdLst>
                <a:gd name="T0" fmla="*/ 130 w 181"/>
                <a:gd name="T1" fmla="*/ 0 h 275"/>
                <a:gd name="T2" fmla="*/ 132 w 181"/>
                <a:gd name="T3" fmla="*/ 1 h 275"/>
                <a:gd name="T4" fmla="*/ 139 w 181"/>
                <a:gd name="T5" fmla="*/ 4 h 275"/>
                <a:gd name="T6" fmla="*/ 150 w 181"/>
                <a:gd name="T7" fmla="*/ 13 h 275"/>
                <a:gd name="T8" fmla="*/ 154 w 181"/>
                <a:gd name="T9" fmla="*/ 18 h 275"/>
                <a:gd name="T10" fmla="*/ 161 w 181"/>
                <a:gd name="T11" fmla="*/ 22 h 275"/>
                <a:gd name="T12" fmla="*/ 167 w 181"/>
                <a:gd name="T13" fmla="*/ 23 h 275"/>
                <a:gd name="T14" fmla="*/ 167 w 181"/>
                <a:gd name="T15" fmla="*/ 23 h 275"/>
                <a:gd name="T16" fmla="*/ 167 w 181"/>
                <a:gd name="T17" fmla="*/ 25 h 275"/>
                <a:gd name="T18" fmla="*/ 169 w 181"/>
                <a:gd name="T19" fmla="*/ 29 h 275"/>
                <a:gd name="T20" fmla="*/ 175 w 181"/>
                <a:gd name="T21" fmla="*/ 36 h 275"/>
                <a:gd name="T22" fmla="*/ 168 w 181"/>
                <a:gd name="T23" fmla="*/ 73 h 275"/>
                <a:gd name="T24" fmla="*/ 160 w 181"/>
                <a:gd name="T25" fmla="*/ 93 h 275"/>
                <a:gd name="T26" fmla="*/ 156 w 181"/>
                <a:gd name="T27" fmla="*/ 118 h 275"/>
                <a:gd name="T28" fmla="*/ 157 w 181"/>
                <a:gd name="T29" fmla="*/ 158 h 275"/>
                <a:gd name="T30" fmla="*/ 158 w 181"/>
                <a:gd name="T31" fmla="*/ 165 h 275"/>
                <a:gd name="T32" fmla="*/ 159 w 181"/>
                <a:gd name="T33" fmla="*/ 167 h 275"/>
                <a:gd name="T34" fmla="*/ 159 w 181"/>
                <a:gd name="T35" fmla="*/ 197 h 275"/>
                <a:gd name="T36" fmla="*/ 148 w 181"/>
                <a:gd name="T37" fmla="*/ 225 h 275"/>
                <a:gd name="T38" fmla="*/ 143 w 181"/>
                <a:gd name="T39" fmla="*/ 233 h 275"/>
                <a:gd name="T40" fmla="*/ 143 w 181"/>
                <a:gd name="T41" fmla="*/ 233 h 275"/>
                <a:gd name="T42" fmla="*/ 132 w 181"/>
                <a:gd name="T43" fmla="*/ 236 h 275"/>
                <a:gd name="T44" fmla="*/ 126 w 181"/>
                <a:gd name="T45" fmla="*/ 242 h 275"/>
                <a:gd name="T46" fmla="*/ 119 w 181"/>
                <a:gd name="T47" fmla="*/ 248 h 275"/>
                <a:gd name="T48" fmla="*/ 102 w 181"/>
                <a:gd name="T49" fmla="*/ 246 h 275"/>
                <a:gd name="T50" fmla="*/ 107 w 181"/>
                <a:gd name="T51" fmla="*/ 263 h 275"/>
                <a:gd name="T52" fmla="*/ 94 w 181"/>
                <a:gd name="T53" fmla="*/ 275 h 275"/>
                <a:gd name="T54" fmla="*/ 94 w 181"/>
                <a:gd name="T55" fmla="*/ 275 h 275"/>
                <a:gd name="T56" fmla="*/ 86 w 181"/>
                <a:gd name="T57" fmla="*/ 269 h 275"/>
                <a:gd name="T58" fmla="*/ 81 w 181"/>
                <a:gd name="T59" fmla="*/ 265 h 275"/>
                <a:gd name="T60" fmla="*/ 77 w 181"/>
                <a:gd name="T61" fmla="*/ 261 h 275"/>
                <a:gd name="T62" fmla="*/ 72 w 181"/>
                <a:gd name="T63" fmla="*/ 256 h 275"/>
                <a:gd name="T64" fmla="*/ 66 w 181"/>
                <a:gd name="T65" fmla="*/ 250 h 275"/>
                <a:gd name="T66" fmla="*/ 57 w 181"/>
                <a:gd name="T67" fmla="*/ 243 h 275"/>
                <a:gd name="T68" fmla="*/ 57 w 181"/>
                <a:gd name="T69" fmla="*/ 243 h 275"/>
                <a:gd name="T70" fmla="*/ 58 w 181"/>
                <a:gd name="T71" fmla="*/ 232 h 275"/>
                <a:gd name="T72" fmla="*/ 59 w 181"/>
                <a:gd name="T73" fmla="*/ 225 h 275"/>
                <a:gd name="T74" fmla="*/ 61 w 181"/>
                <a:gd name="T75" fmla="*/ 219 h 275"/>
                <a:gd name="T76" fmla="*/ 62 w 181"/>
                <a:gd name="T77" fmla="*/ 200 h 275"/>
                <a:gd name="T78" fmla="*/ 52 w 181"/>
                <a:gd name="T79" fmla="*/ 185 h 275"/>
                <a:gd name="T80" fmla="*/ 49 w 181"/>
                <a:gd name="T81" fmla="*/ 163 h 275"/>
                <a:gd name="T82" fmla="*/ 45 w 181"/>
                <a:gd name="T83" fmla="*/ 146 h 275"/>
                <a:gd name="T84" fmla="*/ 45 w 181"/>
                <a:gd name="T85" fmla="*/ 146 h 275"/>
                <a:gd name="T86" fmla="*/ 32 w 181"/>
                <a:gd name="T87" fmla="*/ 142 h 275"/>
                <a:gd name="T88" fmla="*/ 20 w 181"/>
                <a:gd name="T89" fmla="*/ 130 h 275"/>
                <a:gd name="T90" fmla="*/ 7 w 181"/>
                <a:gd name="T91" fmla="*/ 103 h 275"/>
                <a:gd name="T92" fmla="*/ 0 w 181"/>
                <a:gd name="T93" fmla="*/ 93 h 275"/>
                <a:gd name="T94" fmla="*/ 0 w 181"/>
                <a:gd name="T95" fmla="*/ 93 h 275"/>
                <a:gd name="T96" fmla="*/ 35 w 181"/>
                <a:gd name="T97" fmla="*/ 93 h 275"/>
                <a:gd name="T98" fmla="*/ 35 w 181"/>
                <a:gd name="T99" fmla="*/ 81 h 275"/>
                <a:gd name="T100" fmla="*/ 35 w 181"/>
                <a:gd name="T101" fmla="*/ 77 h 275"/>
                <a:gd name="T102" fmla="*/ 33 w 181"/>
                <a:gd name="T103" fmla="*/ 74 h 275"/>
                <a:gd name="T104" fmla="*/ 32 w 181"/>
                <a:gd name="T105" fmla="*/ 72 h 275"/>
                <a:gd name="T106" fmla="*/ 33 w 181"/>
                <a:gd name="T107" fmla="*/ 69 h 275"/>
                <a:gd name="T108" fmla="*/ 95 w 181"/>
                <a:gd name="T109" fmla="*/ 18 h 275"/>
                <a:gd name="T110" fmla="*/ 95 w 181"/>
                <a:gd name="T111" fmla="*/ 18 h 275"/>
                <a:gd name="T112" fmla="*/ 112 w 181"/>
                <a:gd name="T113" fmla="*/ 1 h 275"/>
                <a:gd name="T114" fmla="*/ 112 w 181"/>
                <a:gd name="T115" fmla="*/ 1 h 275"/>
                <a:gd name="T116" fmla="*/ 130 w 181"/>
                <a:gd name="T11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275">
                  <a:moveTo>
                    <a:pt x="130" y="0"/>
                  </a:moveTo>
                  <a:cubicBezTo>
                    <a:pt x="132" y="1"/>
                    <a:pt x="132" y="1"/>
                    <a:pt x="132" y="1"/>
                  </a:cubicBezTo>
                  <a:cubicBezTo>
                    <a:pt x="134" y="2"/>
                    <a:pt x="137" y="4"/>
                    <a:pt x="139" y="4"/>
                  </a:cubicBezTo>
                  <a:cubicBezTo>
                    <a:pt x="144" y="6"/>
                    <a:pt x="147" y="9"/>
                    <a:pt x="150" y="13"/>
                  </a:cubicBezTo>
                  <a:cubicBezTo>
                    <a:pt x="152" y="15"/>
                    <a:pt x="152" y="17"/>
                    <a:pt x="154" y="18"/>
                  </a:cubicBezTo>
                  <a:cubicBezTo>
                    <a:pt x="155" y="19"/>
                    <a:pt x="159" y="22"/>
                    <a:pt x="161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8" y="26"/>
                    <a:pt x="168" y="28"/>
                    <a:pt x="169" y="29"/>
                  </a:cubicBezTo>
                  <a:cubicBezTo>
                    <a:pt x="170" y="31"/>
                    <a:pt x="174" y="35"/>
                    <a:pt x="175" y="36"/>
                  </a:cubicBezTo>
                  <a:cubicBezTo>
                    <a:pt x="181" y="49"/>
                    <a:pt x="173" y="62"/>
                    <a:pt x="168" y="73"/>
                  </a:cubicBezTo>
                  <a:cubicBezTo>
                    <a:pt x="165" y="80"/>
                    <a:pt x="162" y="85"/>
                    <a:pt x="160" y="93"/>
                  </a:cubicBezTo>
                  <a:cubicBezTo>
                    <a:pt x="157" y="101"/>
                    <a:pt x="156" y="109"/>
                    <a:pt x="156" y="118"/>
                  </a:cubicBezTo>
                  <a:cubicBezTo>
                    <a:pt x="156" y="130"/>
                    <a:pt x="153" y="147"/>
                    <a:pt x="157" y="158"/>
                  </a:cubicBezTo>
                  <a:cubicBezTo>
                    <a:pt x="157" y="160"/>
                    <a:pt x="158" y="163"/>
                    <a:pt x="158" y="165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60" y="178"/>
                    <a:pt x="163" y="186"/>
                    <a:pt x="159" y="197"/>
                  </a:cubicBezTo>
                  <a:cubicBezTo>
                    <a:pt x="157" y="206"/>
                    <a:pt x="152" y="218"/>
                    <a:pt x="148" y="225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1" y="238"/>
                    <a:pt x="127" y="240"/>
                    <a:pt x="126" y="242"/>
                  </a:cubicBezTo>
                  <a:cubicBezTo>
                    <a:pt x="124" y="244"/>
                    <a:pt x="122" y="247"/>
                    <a:pt x="119" y="248"/>
                  </a:cubicBezTo>
                  <a:cubicBezTo>
                    <a:pt x="114" y="249"/>
                    <a:pt x="108" y="244"/>
                    <a:pt x="102" y="246"/>
                  </a:cubicBezTo>
                  <a:cubicBezTo>
                    <a:pt x="98" y="252"/>
                    <a:pt x="107" y="257"/>
                    <a:pt x="107" y="263"/>
                  </a:cubicBezTo>
                  <a:cubicBezTo>
                    <a:pt x="106" y="267"/>
                    <a:pt x="98" y="274"/>
                    <a:pt x="94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6" y="269"/>
                    <a:pt x="86" y="269"/>
                    <a:pt x="86" y="269"/>
                  </a:cubicBezTo>
                  <a:cubicBezTo>
                    <a:pt x="84" y="268"/>
                    <a:pt x="83" y="267"/>
                    <a:pt x="81" y="265"/>
                  </a:cubicBezTo>
                  <a:cubicBezTo>
                    <a:pt x="79" y="264"/>
                    <a:pt x="78" y="263"/>
                    <a:pt x="77" y="261"/>
                  </a:cubicBezTo>
                  <a:cubicBezTo>
                    <a:pt x="75" y="260"/>
                    <a:pt x="73" y="257"/>
                    <a:pt x="72" y="256"/>
                  </a:cubicBezTo>
                  <a:cubicBezTo>
                    <a:pt x="70" y="254"/>
                    <a:pt x="68" y="252"/>
                    <a:pt x="66" y="250"/>
                  </a:cubicBezTo>
                  <a:cubicBezTo>
                    <a:pt x="64" y="248"/>
                    <a:pt x="60" y="245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9" y="230"/>
                    <a:pt x="58" y="227"/>
                    <a:pt x="59" y="225"/>
                  </a:cubicBezTo>
                  <a:cubicBezTo>
                    <a:pt x="59" y="223"/>
                    <a:pt x="60" y="221"/>
                    <a:pt x="61" y="219"/>
                  </a:cubicBezTo>
                  <a:cubicBezTo>
                    <a:pt x="64" y="217"/>
                    <a:pt x="62" y="204"/>
                    <a:pt x="62" y="200"/>
                  </a:cubicBezTo>
                  <a:cubicBezTo>
                    <a:pt x="62" y="194"/>
                    <a:pt x="56" y="189"/>
                    <a:pt x="52" y="185"/>
                  </a:cubicBezTo>
                  <a:cubicBezTo>
                    <a:pt x="48" y="180"/>
                    <a:pt x="52" y="169"/>
                    <a:pt x="49" y="163"/>
                  </a:cubicBezTo>
                  <a:cubicBezTo>
                    <a:pt x="47" y="158"/>
                    <a:pt x="47" y="152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9" y="145"/>
                    <a:pt x="37" y="145"/>
                    <a:pt x="32" y="142"/>
                  </a:cubicBezTo>
                  <a:cubicBezTo>
                    <a:pt x="26" y="138"/>
                    <a:pt x="24" y="135"/>
                    <a:pt x="20" y="130"/>
                  </a:cubicBezTo>
                  <a:cubicBezTo>
                    <a:pt x="14" y="122"/>
                    <a:pt x="8" y="113"/>
                    <a:pt x="7" y="103"/>
                  </a:cubicBezTo>
                  <a:cubicBezTo>
                    <a:pt x="4" y="101"/>
                    <a:pt x="1" y="96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8"/>
                    <a:pt x="35" y="77"/>
                  </a:cubicBezTo>
                  <a:cubicBezTo>
                    <a:pt x="35" y="76"/>
                    <a:pt x="34" y="75"/>
                    <a:pt x="33" y="74"/>
                  </a:cubicBezTo>
                  <a:cubicBezTo>
                    <a:pt x="33" y="74"/>
                    <a:pt x="32" y="73"/>
                    <a:pt x="32" y="72"/>
                  </a:cubicBezTo>
                  <a:cubicBezTo>
                    <a:pt x="32" y="71"/>
                    <a:pt x="32" y="70"/>
                    <a:pt x="33" y="6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" name="JOHNSON"/>
            <p:cNvSpPr>
              <a:spLocks/>
            </p:cNvSpPr>
            <p:nvPr/>
          </p:nvSpPr>
          <p:spPr bwMode="auto">
            <a:xfrm>
              <a:off x="4816475" y="3309938"/>
              <a:ext cx="504825" cy="371475"/>
            </a:xfrm>
            <a:custGeom>
              <a:avLst/>
              <a:gdLst>
                <a:gd name="T0" fmla="*/ 175 w 212"/>
                <a:gd name="T1" fmla="*/ 1 h 156"/>
                <a:gd name="T2" fmla="*/ 184 w 212"/>
                <a:gd name="T3" fmla="*/ 8 h 156"/>
                <a:gd name="T4" fmla="*/ 190 w 212"/>
                <a:gd name="T5" fmla="*/ 14 h 156"/>
                <a:gd name="T6" fmla="*/ 195 w 212"/>
                <a:gd name="T7" fmla="*/ 19 h 156"/>
                <a:gd name="T8" fmla="*/ 199 w 212"/>
                <a:gd name="T9" fmla="*/ 23 h 156"/>
                <a:gd name="T10" fmla="*/ 204 w 212"/>
                <a:gd name="T11" fmla="*/ 27 h 156"/>
                <a:gd name="T12" fmla="*/ 212 w 212"/>
                <a:gd name="T13" fmla="*/ 33 h 156"/>
                <a:gd name="T14" fmla="*/ 212 w 212"/>
                <a:gd name="T15" fmla="*/ 33 h 156"/>
                <a:gd name="T16" fmla="*/ 210 w 212"/>
                <a:gd name="T17" fmla="*/ 39 h 156"/>
                <a:gd name="T18" fmla="*/ 204 w 212"/>
                <a:gd name="T19" fmla="*/ 51 h 156"/>
                <a:gd name="T20" fmla="*/ 188 w 212"/>
                <a:gd name="T21" fmla="*/ 62 h 156"/>
                <a:gd name="T22" fmla="*/ 186 w 212"/>
                <a:gd name="T23" fmla="*/ 72 h 156"/>
                <a:gd name="T24" fmla="*/ 198 w 212"/>
                <a:gd name="T25" fmla="*/ 84 h 156"/>
                <a:gd name="T26" fmla="*/ 185 w 212"/>
                <a:gd name="T27" fmla="*/ 91 h 156"/>
                <a:gd name="T28" fmla="*/ 172 w 212"/>
                <a:gd name="T29" fmla="*/ 102 h 156"/>
                <a:gd name="T30" fmla="*/ 151 w 212"/>
                <a:gd name="T31" fmla="*/ 118 h 156"/>
                <a:gd name="T32" fmla="*/ 151 w 212"/>
                <a:gd name="T33" fmla="*/ 136 h 156"/>
                <a:gd name="T34" fmla="*/ 156 w 212"/>
                <a:gd name="T35" fmla="*/ 144 h 156"/>
                <a:gd name="T36" fmla="*/ 143 w 212"/>
                <a:gd name="T37" fmla="*/ 147 h 156"/>
                <a:gd name="T38" fmla="*/ 131 w 212"/>
                <a:gd name="T39" fmla="*/ 151 h 156"/>
                <a:gd name="T40" fmla="*/ 126 w 212"/>
                <a:gd name="T41" fmla="*/ 156 h 156"/>
                <a:gd name="T42" fmla="*/ 126 w 212"/>
                <a:gd name="T43" fmla="*/ 156 h 156"/>
                <a:gd name="T44" fmla="*/ 114 w 212"/>
                <a:gd name="T45" fmla="*/ 148 h 156"/>
                <a:gd name="T46" fmla="*/ 114 w 212"/>
                <a:gd name="T47" fmla="*/ 104 h 156"/>
                <a:gd name="T48" fmla="*/ 65 w 212"/>
                <a:gd name="T49" fmla="*/ 82 h 156"/>
                <a:gd name="T50" fmla="*/ 65 w 212"/>
                <a:gd name="T51" fmla="*/ 68 h 156"/>
                <a:gd name="T52" fmla="*/ 39 w 212"/>
                <a:gd name="T53" fmla="*/ 54 h 156"/>
                <a:gd name="T54" fmla="*/ 0 w 212"/>
                <a:gd name="T55" fmla="*/ 54 h 156"/>
                <a:gd name="T56" fmla="*/ 0 w 212"/>
                <a:gd name="T57" fmla="*/ 54 h 156"/>
                <a:gd name="T58" fmla="*/ 1 w 212"/>
                <a:gd name="T59" fmla="*/ 30 h 156"/>
                <a:gd name="T60" fmla="*/ 1 w 212"/>
                <a:gd name="T61" fmla="*/ 30 h 156"/>
                <a:gd name="T62" fmla="*/ 58 w 212"/>
                <a:gd name="T63" fmla="*/ 6 h 156"/>
                <a:gd name="T64" fmla="*/ 75 w 212"/>
                <a:gd name="T65" fmla="*/ 23 h 156"/>
                <a:gd name="T66" fmla="*/ 97 w 212"/>
                <a:gd name="T67" fmla="*/ 18 h 156"/>
                <a:gd name="T68" fmla="*/ 110 w 212"/>
                <a:gd name="T69" fmla="*/ 13 h 156"/>
                <a:gd name="T70" fmla="*/ 133 w 212"/>
                <a:gd name="T71" fmla="*/ 13 h 156"/>
                <a:gd name="T72" fmla="*/ 150 w 212"/>
                <a:gd name="T73" fmla="*/ 6 h 156"/>
                <a:gd name="T74" fmla="*/ 163 w 212"/>
                <a:gd name="T75" fmla="*/ 0 h 156"/>
                <a:gd name="T76" fmla="*/ 175 w 212"/>
                <a:gd name="T77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56">
                  <a:moveTo>
                    <a:pt x="175" y="1"/>
                  </a:moveTo>
                  <a:cubicBezTo>
                    <a:pt x="178" y="3"/>
                    <a:pt x="182" y="6"/>
                    <a:pt x="184" y="8"/>
                  </a:cubicBezTo>
                  <a:cubicBezTo>
                    <a:pt x="186" y="10"/>
                    <a:pt x="188" y="12"/>
                    <a:pt x="190" y="14"/>
                  </a:cubicBezTo>
                  <a:cubicBezTo>
                    <a:pt x="191" y="15"/>
                    <a:pt x="193" y="18"/>
                    <a:pt x="195" y="19"/>
                  </a:cubicBezTo>
                  <a:cubicBezTo>
                    <a:pt x="196" y="21"/>
                    <a:pt x="197" y="22"/>
                    <a:pt x="199" y="23"/>
                  </a:cubicBezTo>
                  <a:cubicBezTo>
                    <a:pt x="201" y="25"/>
                    <a:pt x="202" y="26"/>
                    <a:pt x="204" y="27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8" y="42"/>
                    <a:pt x="207" y="49"/>
                    <a:pt x="204" y="51"/>
                  </a:cubicBezTo>
                  <a:cubicBezTo>
                    <a:pt x="198" y="53"/>
                    <a:pt x="194" y="59"/>
                    <a:pt x="188" y="62"/>
                  </a:cubicBezTo>
                  <a:cubicBezTo>
                    <a:pt x="184" y="65"/>
                    <a:pt x="185" y="68"/>
                    <a:pt x="186" y="72"/>
                  </a:cubicBezTo>
                  <a:cubicBezTo>
                    <a:pt x="188" y="76"/>
                    <a:pt x="194" y="84"/>
                    <a:pt x="198" y="84"/>
                  </a:cubicBezTo>
                  <a:cubicBezTo>
                    <a:pt x="202" y="89"/>
                    <a:pt x="189" y="91"/>
                    <a:pt x="185" y="91"/>
                  </a:cubicBezTo>
                  <a:cubicBezTo>
                    <a:pt x="177" y="93"/>
                    <a:pt x="178" y="98"/>
                    <a:pt x="172" y="102"/>
                  </a:cubicBezTo>
                  <a:cubicBezTo>
                    <a:pt x="165" y="108"/>
                    <a:pt x="157" y="112"/>
                    <a:pt x="151" y="118"/>
                  </a:cubicBezTo>
                  <a:cubicBezTo>
                    <a:pt x="144" y="123"/>
                    <a:pt x="148" y="130"/>
                    <a:pt x="151" y="136"/>
                  </a:cubicBezTo>
                  <a:cubicBezTo>
                    <a:pt x="152" y="138"/>
                    <a:pt x="157" y="141"/>
                    <a:pt x="156" y="144"/>
                  </a:cubicBezTo>
                  <a:cubicBezTo>
                    <a:pt x="152" y="146"/>
                    <a:pt x="146" y="145"/>
                    <a:pt x="143" y="147"/>
                  </a:cubicBezTo>
                  <a:cubicBezTo>
                    <a:pt x="139" y="150"/>
                    <a:pt x="135" y="149"/>
                    <a:pt x="131" y="151"/>
                  </a:cubicBezTo>
                  <a:cubicBezTo>
                    <a:pt x="129" y="152"/>
                    <a:pt x="127" y="154"/>
                    <a:pt x="126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6" y="10"/>
                    <a:pt x="73" y="13"/>
                    <a:pt x="75" y="23"/>
                  </a:cubicBezTo>
                  <a:cubicBezTo>
                    <a:pt x="80" y="24"/>
                    <a:pt x="92" y="20"/>
                    <a:pt x="97" y="18"/>
                  </a:cubicBezTo>
                  <a:cubicBezTo>
                    <a:pt x="99" y="17"/>
                    <a:pt x="108" y="11"/>
                    <a:pt x="110" y="13"/>
                  </a:cubicBezTo>
                  <a:cubicBezTo>
                    <a:pt x="119" y="22"/>
                    <a:pt x="123" y="17"/>
                    <a:pt x="133" y="13"/>
                  </a:cubicBezTo>
                  <a:cubicBezTo>
                    <a:pt x="139" y="11"/>
                    <a:pt x="145" y="10"/>
                    <a:pt x="150" y="6"/>
                  </a:cubicBezTo>
                  <a:cubicBezTo>
                    <a:pt x="154" y="2"/>
                    <a:pt x="158" y="2"/>
                    <a:pt x="163" y="0"/>
                  </a:cubicBezTo>
                  <a:cubicBezTo>
                    <a:pt x="175" y="1"/>
                    <a:pt x="175" y="1"/>
                    <a:pt x="175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" name="WASHINGTON"/>
            <p:cNvSpPr>
              <a:spLocks/>
            </p:cNvSpPr>
            <p:nvPr/>
          </p:nvSpPr>
          <p:spPr bwMode="auto">
            <a:xfrm>
              <a:off x="4691063" y="2808288"/>
              <a:ext cx="558800" cy="573088"/>
            </a:xfrm>
            <a:custGeom>
              <a:avLst/>
              <a:gdLst>
                <a:gd name="T0" fmla="*/ 138 w 235"/>
                <a:gd name="T1" fmla="*/ 8 h 241"/>
                <a:gd name="T2" fmla="*/ 140 w 235"/>
                <a:gd name="T3" fmla="*/ 27 h 241"/>
                <a:gd name="T4" fmla="*/ 158 w 235"/>
                <a:gd name="T5" fmla="*/ 49 h 241"/>
                <a:gd name="T6" fmla="*/ 171 w 235"/>
                <a:gd name="T7" fmla="*/ 62 h 241"/>
                <a:gd name="T8" fmla="*/ 178 w 235"/>
                <a:gd name="T9" fmla="*/ 72 h 241"/>
                <a:gd name="T10" fmla="*/ 203 w 235"/>
                <a:gd name="T11" fmla="*/ 111 h 241"/>
                <a:gd name="T12" fmla="*/ 216 w 235"/>
                <a:gd name="T13" fmla="*/ 115 h 241"/>
                <a:gd name="T14" fmla="*/ 223 w 235"/>
                <a:gd name="T15" fmla="*/ 154 h 241"/>
                <a:gd name="T16" fmla="*/ 232 w 235"/>
                <a:gd name="T17" fmla="*/ 188 h 241"/>
                <a:gd name="T18" fmla="*/ 229 w 235"/>
                <a:gd name="T19" fmla="*/ 201 h 241"/>
                <a:gd name="T20" fmla="*/ 228 w 235"/>
                <a:gd name="T21" fmla="*/ 212 h 241"/>
                <a:gd name="T22" fmla="*/ 203 w 235"/>
                <a:gd name="T23" fmla="*/ 217 h 241"/>
                <a:gd name="T24" fmla="*/ 163 w 235"/>
                <a:gd name="T25" fmla="*/ 224 h 241"/>
                <a:gd name="T26" fmla="*/ 128 w 235"/>
                <a:gd name="T27" fmla="*/ 234 h 241"/>
                <a:gd name="T28" fmla="*/ 54 w 235"/>
                <a:gd name="T29" fmla="*/ 241 h 241"/>
                <a:gd name="T30" fmla="*/ 49 w 235"/>
                <a:gd name="T31" fmla="*/ 239 h 241"/>
                <a:gd name="T32" fmla="*/ 49 w 235"/>
                <a:gd name="T33" fmla="*/ 219 h 241"/>
                <a:gd name="T34" fmla="*/ 35 w 235"/>
                <a:gd name="T35" fmla="*/ 196 h 241"/>
                <a:gd name="T36" fmla="*/ 7 w 235"/>
                <a:gd name="T37" fmla="*/ 165 h 241"/>
                <a:gd name="T38" fmla="*/ 0 w 235"/>
                <a:gd name="T39" fmla="*/ 148 h 241"/>
                <a:gd name="T40" fmla="*/ 3 w 235"/>
                <a:gd name="T41" fmla="*/ 136 h 241"/>
                <a:gd name="T42" fmla="*/ 5 w 235"/>
                <a:gd name="T43" fmla="*/ 134 h 241"/>
                <a:gd name="T44" fmla="*/ 9 w 235"/>
                <a:gd name="T45" fmla="*/ 131 h 241"/>
                <a:gd name="T46" fmla="*/ 9 w 235"/>
                <a:gd name="T47" fmla="*/ 126 h 241"/>
                <a:gd name="T48" fmla="*/ 3 w 235"/>
                <a:gd name="T49" fmla="*/ 111 h 241"/>
                <a:gd name="T50" fmla="*/ 12 w 235"/>
                <a:gd name="T51" fmla="*/ 97 h 241"/>
                <a:gd name="T52" fmla="*/ 12 w 235"/>
                <a:gd name="T53" fmla="*/ 84 h 241"/>
                <a:gd name="T54" fmla="*/ 33 w 235"/>
                <a:gd name="T55" fmla="*/ 81 h 241"/>
                <a:gd name="T56" fmla="*/ 60 w 235"/>
                <a:gd name="T57" fmla="*/ 67 h 241"/>
                <a:gd name="T58" fmla="*/ 83 w 235"/>
                <a:gd name="T59" fmla="*/ 41 h 241"/>
                <a:gd name="T60" fmla="*/ 88 w 235"/>
                <a:gd name="T61" fmla="*/ 30 h 241"/>
                <a:gd name="T62" fmla="*/ 103 w 235"/>
                <a:gd name="T63" fmla="*/ 22 h 241"/>
                <a:gd name="T64" fmla="*/ 131 w 235"/>
                <a:gd name="T65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41">
                  <a:moveTo>
                    <a:pt x="136" y="0"/>
                  </a:moveTo>
                  <a:cubicBezTo>
                    <a:pt x="137" y="3"/>
                    <a:pt x="136" y="6"/>
                    <a:pt x="138" y="8"/>
                  </a:cubicBezTo>
                  <a:cubicBezTo>
                    <a:pt x="139" y="10"/>
                    <a:pt x="142" y="12"/>
                    <a:pt x="142" y="14"/>
                  </a:cubicBezTo>
                  <a:cubicBezTo>
                    <a:pt x="146" y="18"/>
                    <a:pt x="141" y="23"/>
                    <a:pt x="140" y="27"/>
                  </a:cubicBezTo>
                  <a:cubicBezTo>
                    <a:pt x="139" y="36"/>
                    <a:pt x="145" y="38"/>
                    <a:pt x="150" y="43"/>
                  </a:cubicBezTo>
                  <a:cubicBezTo>
                    <a:pt x="153" y="47"/>
                    <a:pt x="154" y="48"/>
                    <a:pt x="158" y="49"/>
                  </a:cubicBezTo>
                  <a:cubicBezTo>
                    <a:pt x="161" y="51"/>
                    <a:pt x="166" y="53"/>
                    <a:pt x="167" y="56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2" y="65"/>
                    <a:pt x="175" y="70"/>
                    <a:pt x="178" y="72"/>
                  </a:cubicBezTo>
                  <a:cubicBezTo>
                    <a:pt x="179" y="82"/>
                    <a:pt x="185" y="91"/>
                    <a:pt x="191" y="99"/>
                  </a:cubicBezTo>
                  <a:cubicBezTo>
                    <a:pt x="195" y="104"/>
                    <a:pt x="197" y="107"/>
                    <a:pt x="203" y="111"/>
                  </a:cubicBezTo>
                  <a:cubicBezTo>
                    <a:pt x="208" y="114"/>
                    <a:pt x="210" y="114"/>
                    <a:pt x="216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8" y="121"/>
                    <a:pt x="218" y="127"/>
                    <a:pt x="220" y="132"/>
                  </a:cubicBezTo>
                  <a:cubicBezTo>
                    <a:pt x="223" y="138"/>
                    <a:pt x="219" y="149"/>
                    <a:pt x="223" y="154"/>
                  </a:cubicBezTo>
                  <a:cubicBezTo>
                    <a:pt x="227" y="158"/>
                    <a:pt x="233" y="163"/>
                    <a:pt x="233" y="169"/>
                  </a:cubicBezTo>
                  <a:cubicBezTo>
                    <a:pt x="233" y="173"/>
                    <a:pt x="235" y="186"/>
                    <a:pt x="232" y="188"/>
                  </a:cubicBezTo>
                  <a:cubicBezTo>
                    <a:pt x="231" y="190"/>
                    <a:pt x="230" y="192"/>
                    <a:pt x="230" y="194"/>
                  </a:cubicBezTo>
                  <a:cubicBezTo>
                    <a:pt x="229" y="196"/>
                    <a:pt x="230" y="199"/>
                    <a:pt x="229" y="201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1" y="213"/>
                    <a:pt x="207" y="213"/>
                    <a:pt x="203" y="217"/>
                  </a:cubicBezTo>
                  <a:cubicBezTo>
                    <a:pt x="198" y="221"/>
                    <a:pt x="192" y="222"/>
                    <a:pt x="186" y="224"/>
                  </a:cubicBezTo>
                  <a:cubicBezTo>
                    <a:pt x="176" y="228"/>
                    <a:pt x="172" y="233"/>
                    <a:pt x="163" y="224"/>
                  </a:cubicBezTo>
                  <a:cubicBezTo>
                    <a:pt x="161" y="222"/>
                    <a:pt x="152" y="228"/>
                    <a:pt x="150" y="229"/>
                  </a:cubicBezTo>
                  <a:cubicBezTo>
                    <a:pt x="145" y="231"/>
                    <a:pt x="133" y="235"/>
                    <a:pt x="128" y="234"/>
                  </a:cubicBezTo>
                  <a:cubicBezTo>
                    <a:pt x="126" y="224"/>
                    <a:pt x="119" y="221"/>
                    <a:pt x="111" y="217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5"/>
                    <a:pt x="48" y="232"/>
                    <a:pt x="48" y="228"/>
                  </a:cubicBezTo>
                  <a:cubicBezTo>
                    <a:pt x="48" y="225"/>
                    <a:pt x="49" y="222"/>
                    <a:pt x="49" y="219"/>
                  </a:cubicBezTo>
                  <a:cubicBezTo>
                    <a:pt x="47" y="217"/>
                    <a:pt x="46" y="214"/>
                    <a:pt x="45" y="211"/>
                  </a:cubicBezTo>
                  <a:cubicBezTo>
                    <a:pt x="44" y="205"/>
                    <a:pt x="38" y="201"/>
                    <a:pt x="35" y="196"/>
                  </a:cubicBezTo>
                  <a:cubicBezTo>
                    <a:pt x="28" y="196"/>
                    <a:pt x="19" y="195"/>
                    <a:pt x="16" y="188"/>
                  </a:cubicBezTo>
                  <a:cubicBezTo>
                    <a:pt x="13" y="181"/>
                    <a:pt x="9" y="173"/>
                    <a:pt x="7" y="165"/>
                  </a:cubicBezTo>
                  <a:cubicBezTo>
                    <a:pt x="6" y="160"/>
                    <a:pt x="4" y="151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7"/>
                    <a:pt x="3" y="136"/>
                  </a:cubicBezTo>
                  <a:cubicBezTo>
                    <a:pt x="3" y="136"/>
                    <a:pt x="4" y="135"/>
                    <a:pt x="4" y="135"/>
                  </a:cubicBezTo>
                  <a:cubicBezTo>
                    <a:pt x="4" y="135"/>
                    <a:pt x="5" y="135"/>
                    <a:pt x="5" y="134"/>
                  </a:cubicBezTo>
                  <a:cubicBezTo>
                    <a:pt x="6" y="133"/>
                    <a:pt x="7" y="132"/>
                    <a:pt x="8" y="132"/>
                  </a:cubicBezTo>
                  <a:cubicBezTo>
                    <a:pt x="8" y="132"/>
                    <a:pt x="9" y="131"/>
                    <a:pt x="9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9" y="128"/>
                    <a:pt x="9" y="126"/>
                  </a:cubicBezTo>
                  <a:cubicBezTo>
                    <a:pt x="10" y="124"/>
                    <a:pt x="9" y="118"/>
                    <a:pt x="6" y="117"/>
                  </a:cubicBezTo>
                  <a:cubicBezTo>
                    <a:pt x="5" y="115"/>
                    <a:pt x="4" y="114"/>
                    <a:pt x="3" y="111"/>
                  </a:cubicBezTo>
                  <a:cubicBezTo>
                    <a:pt x="3" y="108"/>
                    <a:pt x="6" y="107"/>
                    <a:pt x="6" y="105"/>
                  </a:cubicBezTo>
                  <a:cubicBezTo>
                    <a:pt x="8" y="104"/>
                    <a:pt x="11" y="99"/>
                    <a:pt x="12" y="97"/>
                  </a:cubicBezTo>
                  <a:cubicBezTo>
                    <a:pt x="13" y="93"/>
                    <a:pt x="13" y="89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2" y="83"/>
                    <a:pt x="29" y="84"/>
                    <a:pt x="33" y="81"/>
                  </a:cubicBezTo>
                  <a:cubicBezTo>
                    <a:pt x="36" y="78"/>
                    <a:pt x="38" y="74"/>
                    <a:pt x="41" y="71"/>
                  </a:cubicBezTo>
                  <a:cubicBezTo>
                    <a:pt x="48" y="71"/>
                    <a:pt x="54" y="70"/>
                    <a:pt x="60" y="67"/>
                  </a:cubicBezTo>
                  <a:cubicBezTo>
                    <a:pt x="65" y="65"/>
                    <a:pt x="76" y="59"/>
                    <a:pt x="77" y="54"/>
                  </a:cubicBezTo>
                  <a:cubicBezTo>
                    <a:pt x="80" y="50"/>
                    <a:pt x="82" y="46"/>
                    <a:pt x="83" y="41"/>
                  </a:cubicBezTo>
                  <a:cubicBezTo>
                    <a:pt x="84" y="38"/>
                    <a:pt x="87" y="34"/>
                    <a:pt x="88" y="31"/>
                  </a:cubicBezTo>
                  <a:cubicBezTo>
                    <a:pt x="88" y="31"/>
                    <a:pt x="88" y="31"/>
                    <a:pt x="88" y="30"/>
                  </a:cubicBezTo>
                  <a:cubicBezTo>
                    <a:pt x="90" y="28"/>
                    <a:pt x="91" y="24"/>
                    <a:pt x="94" y="24"/>
                  </a:cubicBezTo>
                  <a:cubicBezTo>
                    <a:pt x="97" y="23"/>
                    <a:pt x="101" y="23"/>
                    <a:pt x="103" y="22"/>
                  </a:cubicBezTo>
                  <a:cubicBezTo>
                    <a:pt x="105" y="22"/>
                    <a:pt x="107" y="20"/>
                    <a:pt x="109" y="19"/>
                  </a:cubicBezTo>
                  <a:cubicBezTo>
                    <a:pt x="118" y="14"/>
                    <a:pt x="120" y="5"/>
                    <a:pt x="131" y="4"/>
                  </a:cubicBezTo>
                  <a:cubicBezTo>
                    <a:pt x="136" y="0"/>
                    <a:pt x="136" y="0"/>
                    <a:pt x="13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" name="GLASCOCK"/>
            <p:cNvSpPr>
              <a:spLocks/>
            </p:cNvSpPr>
            <p:nvPr/>
          </p:nvSpPr>
          <p:spPr bwMode="auto">
            <a:xfrm>
              <a:off x="5014913" y="2713038"/>
              <a:ext cx="309563" cy="242888"/>
            </a:xfrm>
            <a:custGeom>
              <a:avLst/>
              <a:gdLst>
                <a:gd name="T0" fmla="*/ 0 w 130"/>
                <a:gd name="T1" fmla="*/ 40 h 102"/>
                <a:gd name="T2" fmla="*/ 2 w 130"/>
                <a:gd name="T3" fmla="*/ 48 h 102"/>
                <a:gd name="T4" fmla="*/ 6 w 130"/>
                <a:gd name="T5" fmla="*/ 54 h 102"/>
                <a:gd name="T6" fmla="*/ 4 w 130"/>
                <a:gd name="T7" fmla="*/ 67 h 102"/>
                <a:gd name="T8" fmla="*/ 14 w 130"/>
                <a:gd name="T9" fmla="*/ 83 h 102"/>
                <a:gd name="T10" fmla="*/ 22 w 130"/>
                <a:gd name="T11" fmla="*/ 89 h 102"/>
                <a:gd name="T12" fmla="*/ 31 w 130"/>
                <a:gd name="T13" fmla="*/ 96 h 102"/>
                <a:gd name="T14" fmla="*/ 35 w 130"/>
                <a:gd name="T15" fmla="*/ 102 h 102"/>
                <a:gd name="T16" fmla="*/ 35 w 130"/>
                <a:gd name="T17" fmla="*/ 102 h 102"/>
                <a:gd name="T18" fmla="*/ 70 w 130"/>
                <a:gd name="T19" fmla="*/ 102 h 102"/>
                <a:gd name="T20" fmla="*/ 70 w 130"/>
                <a:gd name="T21" fmla="*/ 90 h 102"/>
                <a:gd name="T22" fmla="*/ 70 w 130"/>
                <a:gd name="T23" fmla="*/ 86 h 102"/>
                <a:gd name="T24" fmla="*/ 68 w 130"/>
                <a:gd name="T25" fmla="*/ 83 h 102"/>
                <a:gd name="T26" fmla="*/ 67 w 130"/>
                <a:gd name="T27" fmla="*/ 81 h 102"/>
                <a:gd name="T28" fmla="*/ 68 w 130"/>
                <a:gd name="T29" fmla="*/ 78 h 102"/>
                <a:gd name="T30" fmla="*/ 130 w 130"/>
                <a:gd name="T31" fmla="*/ 27 h 102"/>
                <a:gd name="T32" fmla="*/ 130 w 130"/>
                <a:gd name="T33" fmla="*/ 27 h 102"/>
                <a:gd name="T34" fmla="*/ 111 w 130"/>
                <a:gd name="T35" fmla="*/ 19 h 102"/>
                <a:gd name="T36" fmla="*/ 79 w 130"/>
                <a:gd name="T37" fmla="*/ 4 h 102"/>
                <a:gd name="T38" fmla="*/ 57 w 130"/>
                <a:gd name="T39" fmla="*/ 12 h 102"/>
                <a:gd name="T40" fmla="*/ 26 w 130"/>
                <a:gd name="T41" fmla="*/ 28 h 102"/>
                <a:gd name="T42" fmla="*/ 14 w 130"/>
                <a:gd name="T43" fmla="*/ 33 h 102"/>
                <a:gd name="T44" fmla="*/ 0 w 130"/>
                <a:gd name="T45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2">
                  <a:moveTo>
                    <a:pt x="0" y="40"/>
                  </a:moveTo>
                  <a:cubicBezTo>
                    <a:pt x="1" y="43"/>
                    <a:pt x="0" y="46"/>
                    <a:pt x="2" y="48"/>
                  </a:cubicBezTo>
                  <a:cubicBezTo>
                    <a:pt x="3" y="50"/>
                    <a:pt x="6" y="52"/>
                    <a:pt x="6" y="54"/>
                  </a:cubicBezTo>
                  <a:cubicBezTo>
                    <a:pt x="10" y="58"/>
                    <a:pt x="5" y="63"/>
                    <a:pt x="4" y="67"/>
                  </a:cubicBezTo>
                  <a:cubicBezTo>
                    <a:pt x="3" y="76"/>
                    <a:pt x="9" y="78"/>
                    <a:pt x="14" y="83"/>
                  </a:cubicBezTo>
                  <a:cubicBezTo>
                    <a:pt x="17" y="87"/>
                    <a:pt x="18" y="88"/>
                    <a:pt x="22" y="89"/>
                  </a:cubicBezTo>
                  <a:cubicBezTo>
                    <a:pt x="25" y="91"/>
                    <a:pt x="30" y="93"/>
                    <a:pt x="31" y="96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9"/>
                    <a:pt x="70" y="87"/>
                    <a:pt x="70" y="86"/>
                  </a:cubicBezTo>
                  <a:cubicBezTo>
                    <a:pt x="70" y="85"/>
                    <a:pt x="69" y="84"/>
                    <a:pt x="68" y="83"/>
                  </a:cubicBezTo>
                  <a:cubicBezTo>
                    <a:pt x="68" y="83"/>
                    <a:pt x="67" y="82"/>
                    <a:pt x="67" y="81"/>
                  </a:cubicBezTo>
                  <a:cubicBezTo>
                    <a:pt x="67" y="80"/>
                    <a:pt x="67" y="79"/>
                    <a:pt x="68" y="78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03" y="15"/>
                    <a:pt x="88" y="5"/>
                    <a:pt x="79" y="4"/>
                  </a:cubicBezTo>
                  <a:cubicBezTo>
                    <a:pt x="76" y="0"/>
                    <a:pt x="60" y="9"/>
                    <a:pt x="57" y="12"/>
                  </a:cubicBezTo>
                  <a:cubicBezTo>
                    <a:pt x="44" y="13"/>
                    <a:pt x="37" y="23"/>
                    <a:pt x="26" y="28"/>
                  </a:cubicBezTo>
                  <a:cubicBezTo>
                    <a:pt x="22" y="30"/>
                    <a:pt x="18" y="30"/>
                    <a:pt x="14" y="33"/>
                  </a:cubicBezTo>
                  <a:cubicBezTo>
                    <a:pt x="10" y="35"/>
                    <a:pt x="5" y="38"/>
                    <a:pt x="0" y="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" name="WARREN"/>
            <p:cNvSpPr>
              <a:spLocks/>
            </p:cNvSpPr>
            <p:nvPr/>
          </p:nvSpPr>
          <p:spPr bwMode="auto">
            <a:xfrm>
              <a:off x="4902200" y="2381250"/>
              <a:ext cx="461963" cy="427038"/>
            </a:xfrm>
            <a:custGeom>
              <a:avLst/>
              <a:gdLst>
                <a:gd name="T0" fmla="*/ 177 w 194"/>
                <a:gd name="T1" fmla="*/ 166 h 179"/>
                <a:gd name="T2" fmla="*/ 194 w 194"/>
                <a:gd name="T3" fmla="*/ 149 h 179"/>
                <a:gd name="T4" fmla="*/ 194 w 194"/>
                <a:gd name="T5" fmla="*/ 149 h 179"/>
                <a:gd name="T6" fmla="*/ 183 w 194"/>
                <a:gd name="T7" fmla="*/ 143 h 179"/>
                <a:gd name="T8" fmla="*/ 171 w 194"/>
                <a:gd name="T9" fmla="*/ 135 h 179"/>
                <a:gd name="T10" fmla="*/ 153 w 194"/>
                <a:gd name="T11" fmla="*/ 134 h 179"/>
                <a:gd name="T12" fmla="*/ 144 w 194"/>
                <a:gd name="T13" fmla="*/ 131 h 179"/>
                <a:gd name="T14" fmla="*/ 132 w 194"/>
                <a:gd name="T15" fmla="*/ 126 h 179"/>
                <a:gd name="T16" fmla="*/ 131 w 194"/>
                <a:gd name="T17" fmla="*/ 125 h 179"/>
                <a:gd name="T18" fmla="*/ 130 w 194"/>
                <a:gd name="T19" fmla="*/ 124 h 179"/>
                <a:gd name="T20" fmla="*/ 129 w 194"/>
                <a:gd name="T21" fmla="*/ 107 h 179"/>
                <a:gd name="T22" fmla="*/ 123 w 194"/>
                <a:gd name="T23" fmla="*/ 90 h 179"/>
                <a:gd name="T24" fmla="*/ 112 w 194"/>
                <a:gd name="T25" fmla="*/ 76 h 179"/>
                <a:gd name="T26" fmla="*/ 99 w 194"/>
                <a:gd name="T27" fmla="*/ 35 h 179"/>
                <a:gd name="T28" fmla="*/ 89 w 194"/>
                <a:gd name="T29" fmla="*/ 2 h 179"/>
                <a:gd name="T30" fmla="*/ 89 w 194"/>
                <a:gd name="T31" fmla="*/ 0 h 179"/>
                <a:gd name="T32" fmla="*/ 89 w 194"/>
                <a:gd name="T33" fmla="*/ 0 h 179"/>
                <a:gd name="T34" fmla="*/ 73 w 194"/>
                <a:gd name="T35" fmla="*/ 8 h 179"/>
                <a:gd name="T36" fmla="*/ 73 w 194"/>
                <a:gd name="T37" fmla="*/ 8 h 179"/>
                <a:gd name="T38" fmla="*/ 64 w 194"/>
                <a:gd name="T39" fmla="*/ 16 h 179"/>
                <a:gd name="T40" fmla="*/ 60 w 194"/>
                <a:gd name="T41" fmla="*/ 23 h 179"/>
                <a:gd name="T42" fmla="*/ 56 w 194"/>
                <a:gd name="T43" fmla="*/ 32 h 179"/>
                <a:gd name="T44" fmla="*/ 43 w 194"/>
                <a:gd name="T45" fmla="*/ 50 h 179"/>
                <a:gd name="T46" fmla="*/ 26 w 194"/>
                <a:gd name="T47" fmla="*/ 49 h 179"/>
                <a:gd name="T48" fmla="*/ 19 w 194"/>
                <a:gd name="T49" fmla="*/ 46 h 179"/>
                <a:gd name="T50" fmla="*/ 8 w 194"/>
                <a:gd name="T51" fmla="*/ 63 h 179"/>
                <a:gd name="T52" fmla="*/ 0 w 194"/>
                <a:gd name="T53" fmla="*/ 82 h 179"/>
                <a:gd name="T54" fmla="*/ 0 w 194"/>
                <a:gd name="T55" fmla="*/ 82 h 179"/>
                <a:gd name="T56" fmla="*/ 15 w 194"/>
                <a:gd name="T57" fmla="*/ 93 h 179"/>
                <a:gd name="T58" fmla="*/ 19 w 194"/>
                <a:gd name="T59" fmla="*/ 121 h 179"/>
                <a:gd name="T60" fmla="*/ 24 w 194"/>
                <a:gd name="T61" fmla="*/ 131 h 179"/>
                <a:gd name="T62" fmla="*/ 25 w 194"/>
                <a:gd name="T63" fmla="*/ 138 h 179"/>
                <a:gd name="T64" fmla="*/ 29 w 194"/>
                <a:gd name="T65" fmla="*/ 143 h 179"/>
                <a:gd name="T66" fmla="*/ 30 w 194"/>
                <a:gd name="T67" fmla="*/ 160 h 179"/>
                <a:gd name="T68" fmla="*/ 40 w 194"/>
                <a:gd name="T69" fmla="*/ 174 h 179"/>
                <a:gd name="T70" fmla="*/ 47 w 194"/>
                <a:gd name="T71" fmla="*/ 179 h 179"/>
                <a:gd name="T72" fmla="*/ 47 w 194"/>
                <a:gd name="T73" fmla="*/ 179 h 179"/>
                <a:gd name="T74" fmla="*/ 61 w 194"/>
                <a:gd name="T75" fmla="*/ 172 h 179"/>
                <a:gd name="T76" fmla="*/ 73 w 194"/>
                <a:gd name="T77" fmla="*/ 167 h 179"/>
                <a:gd name="T78" fmla="*/ 104 w 194"/>
                <a:gd name="T79" fmla="*/ 151 h 179"/>
                <a:gd name="T80" fmla="*/ 126 w 194"/>
                <a:gd name="T81" fmla="*/ 143 h 179"/>
                <a:gd name="T82" fmla="*/ 158 w 194"/>
                <a:gd name="T83" fmla="*/ 158 h 179"/>
                <a:gd name="T84" fmla="*/ 177 w 194"/>
                <a:gd name="T85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79">
                  <a:moveTo>
                    <a:pt x="177" y="166"/>
                  </a:move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79" y="140"/>
                    <a:pt x="176" y="136"/>
                    <a:pt x="171" y="135"/>
                  </a:cubicBezTo>
                  <a:cubicBezTo>
                    <a:pt x="165" y="134"/>
                    <a:pt x="159" y="134"/>
                    <a:pt x="153" y="134"/>
                  </a:cubicBezTo>
                  <a:cubicBezTo>
                    <a:pt x="148" y="134"/>
                    <a:pt x="147" y="133"/>
                    <a:pt x="144" y="131"/>
                  </a:cubicBezTo>
                  <a:cubicBezTo>
                    <a:pt x="141" y="129"/>
                    <a:pt x="135" y="127"/>
                    <a:pt x="132" y="126"/>
                  </a:cubicBezTo>
                  <a:cubicBezTo>
                    <a:pt x="131" y="126"/>
                    <a:pt x="131" y="126"/>
                    <a:pt x="131" y="125"/>
                  </a:cubicBezTo>
                  <a:cubicBezTo>
                    <a:pt x="130" y="125"/>
                    <a:pt x="130" y="124"/>
                    <a:pt x="130" y="124"/>
                  </a:cubicBezTo>
                  <a:cubicBezTo>
                    <a:pt x="129" y="119"/>
                    <a:pt x="129" y="113"/>
                    <a:pt x="129" y="107"/>
                  </a:cubicBezTo>
                  <a:cubicBezTo>
                    <a:pt x="127" y="99"/>
                    <a:pt x="128" y="97"/>
                    <a:pt x="123" y="9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4" y="66"/>
                    <a:pt x="103" y="47"/>
                    <a:pt x="99" y="35"/>
                  </a:cubicBezTo>
                  <a:cubicBezTo>
                    <a:pt x="97" y="27"/>
                    <a:pt x="94" y="9"/>
                    <a:pt x="89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20"/>
                    <a:pt x="62" y="19"/>
                    <a:pt x="60" y="23"/>
                  </a:cubicBezTo>
                  <a:cubicBezTo>
                    <a:pt x="59" y="27"/>
                    <a:pt x="56" y="27"/>
                    <a:pt x="56" y="32"/>
                  </a:cubicBezTo>
                  <a:cubicBezTo>
                    <a:pt x="56" y="38"/>
                    <a:pt x="49" y="49"/>
                    <a:pt x="43" y="50"/>
                  </a:cubicBezTo>
                  <a:cubicBezTo>
                    <a:pt x="38" y="51"/>
                    <a:pt x="31" y="51"/>
                    <a:pt x="26" y="49"/>
                  </a:cubicBezTo>
                  <a:cubicBezTo>
                    <a:pt x="23" y="48"/>
                    <a:pt x="21" y="46"/>
                    <a:pt x="19" y="46"/>
                  </a:cubicBezTo>
                  <a:cubicBezTo>
                    <a:pt x="15" y="52"/>
                    <a:pt x="14" y="58"/>
                    <a:pt x="8" y="63"/>
                  </a:cubicBezTo>
                  <a:cubicBezTo>
                    <a:pt x="0" y="69"/>
                    <a:pt x="2" y="7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87"/>
                    <a:pt x="15" y="83"/>
                    <a:pt x="15" y="93"/>
                  </a:cubicBezTo>
                  <a:cubicBezTo>
                    <a:pt x="15" y="99"/>
                    <a:pt x="15" y="117"/>
                    <a:pt x="19" y="121"/>
                  </a:cubicBezTo>
                  <a:cubicBezTo>
                    <a:pt x="23" y="124"/>
                    <a:pt x="24" y="125"/>
                    <a:pt x="24" y="131"/>
                  </a:cubicBezTo>
                  <a:cubicBezTo>
                    <a:pt x="24" y="133"/>
                    <a:pt x="25" y="136"/>
                    <a:pt x="25" y="138"/>
                  </a:cubicBezTo>
                  <a:cubicBezTo>
                    <a:pt x="26" y="140"/>
                    <a:pt x="29" y="142"/>
                    <a:pt x="29" y="143"/>
                  </a:cubicBezTo>
                  <a:cubicBezTo>
                    <a:pt x="33" y="146"/>
                    <a:pt x="30" y="156"/>
                    <a:pt x="30" y="160"/>
                  </a:cubicBezTo>
                  <a:cubicBezTo>
                    <a:pt x="29" y="170"/>
                    <a:pt x="35" y="169"/>
                    <a:pt x="40" y="17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77"/>
                    <a:pt x="57" y="174"/>
                    <a:pt x="61" y="172"/>
                  </a:cubicBezTo>
                  <a:cubicBezTo>
                    <a:pt x="65" y="169"/>
                    <a:pt x="69" y="169"/>
                    <a:pt x="73" y="167"/>
                  </a:cubicBezTo>
                  <a:cubicBezTo>
                    <a:pt x="84" y="162"/>
                    <a:pt x="91" y="152"/>
                    <a:pt x="104" y="151"/>
                  </a:cubicBezTo>
                  <a:cubicBezTo>
                    <a:pt x="107" y="148"/>
                    <a:pt x="123" y="139"/>
                    <a:pt x="126" y="143"/>
                  </a:cubicBezTo>
                  <a:cubicBezTo>
                    <a:pt x="135" y="144"/>
                    <a:pt x="150" y="154"/>
                    <a:pt x="158" y="158"/>
                  </a:cubicBezTo>
                  <a:cubicBezTo>
                    <a:pt x="177" y="166"/>
                    <a:pt x="177" y="166"/>
                    <a:pt x="177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" name="MCDUFFIE"/>
            <p:cNvSpPr>
              <a:spLocks/>
            </p:cNvSpPr>
            <p:nvPr/>
          </p:nvSpPr>
          <p:spPr bwMode="auto">
            <a:xfrm>
              <a:off x="5114925" y="2332038"/>
              <a:ext cx="344488" cy="404813"/>
            </a:xfrm>
            <a:custGeom>
              <a:avLst/>
              <a:gdLst>
                <a:gd name="T0" fmla="*/ 123 w 145"/>
                <a:gd name="T1" fmla="*/ 169 h 170"/>
                <a:gd name="T2" fmla="*/ 145 w 145"/>
                <a:gd name="T3" fmla="*/ 149 h 170"/>
                <a:gd name="T4" fmla="*/ 145 w 145"/>
                <a:gd name="T5" fmla="*/ 149 h 170"/>
                <a:gd name="T6" fmla="*/ 136 w 145"/>
                <a:gd name="T7" fmla="*/ 137 h 170"/>
                <a:gd name="T8" fmla="*/ 124 w 145"/>
                <a:gd name="T9" fmla="*/ 119 h 170"/>
                <a:gd name="T10" fmla="*/ 113 w 145"/>
                <a:gd name="T11" fmla="*/ 99 h 170"/>
                <a:gd name="T12" fmla="*/ 104 w 145"/>
                <a:gd name="T13" fmla="*/ 85 h 170"/>
                <a:gd name="T14" fmla="*/ 104 w 145"/>
                <a:gd name="T15" fmla="*/ 64 h 170"/>
                <a:gd name="T16" fmla="*/ 106 w 145"/>
                <a:gd name="T17" fmla="*/ 61 h 170"/>
                <a:gd name="T18" fmla="*/ 106 w 145"/>
                <a:gd name="T19" fmla="*/ 61 h 170"/>
                <a:gd name="T20" fmla="*/ 86 w 145"/>
                <a:gd name="T21" fmla="*/ 52 h 170"/>
                <a:gd name="T22" fmla="*/ 86 w 145"/>
                <a:gd name="T23" fmla="*/ 50 h 170"/>
                <a:gd name="T24" fmla="*/ 88 w 145"/>
                <a:gd name="T25" fmla="*/ 41 h 170"/>
                <a:gd name="T26" fmla="*/ 95 w 145"/>
                <a:gd name="T27" fmla="*/ 34 h 170"/>
                <a:gd name="T28" fmla="*/ 89 w 145"/>
                <a:gd name="T29" fmla="*/ 23 h 170"/>
                <a:gd name="T30" fmla="*/ 85 w 145"/>
                <a:gd name="T31" fmla="*/ 15 h 170"/>
                <a:gd name="T32" fmla="*/ 90 w 145"/>
                <a:gd name="T33" fmla="*/ 6 h 170"/>
                <a:gd name="T34" fmla="*/ 90 w 145"/>
                <a:gd name="T35" fmla="*/ 6 h 170"/>
                <a:gd name="T36" fmla="*/ 83 w 145"/>
                <a:gd name="T37" fmla="*/ 4 h 170"/>
                <a:gd name="T38" fmla="*/ 79 w 145"/>
                <a:gd name="T39" fmla="*/ 4 h 170"/>
                <a:gd name="T40" fmla="*/ 75 w 145"/>
                <a:gd name="T41" fmla="*/ 7 h 170"/>
                <a:gd name="T42" fmla="*/ 75 w 145"/>
                <a:gd name="T43" fmla="*/ 8 h 170"/>
                <a:gd name="T44" fmla="*/ 72 w 145"/>
                <a:gd name="T45" fmla="*/ 8 h 170"/>
                <a:gd name="T46" fmla="*/ 70 w 145"/>
                <a:gd name="T47" fmla="*/ 8 h 170"/>
                <a:gd name="T48" fmla="*/ 70 w 145"/>
                <a:gd name="T49" fmla="*/ 8 h 170"/>
                <a:gd name="T50" fmla="*/ 62 w 145"/>
                <a:gd name="T51" fmla="*/ 7 h 170"/>
                <a:gd name="T52" fmla="*/ 48 w 145"/>
                <a:gd name="T53" fmla="*/ 4 h 170"/>
                <a:gd name="T54" fmla="*/ 28 w 145"/>
                <a:gd name="T55" fmla="*/ 4 h 170"/>
                <a:gd name="T56" fmla="*/ 20 w 145"/>
                <a:gd name="T57" fmla="*/ 9 h 170"/>
                <a:gd name="T58" fmla="*/ 12 w 145"/>
                <a:gd name="T59" fmla="*/ 15 h 170"/>
                <a:gd name="T60" fmla="*/ 8 w 145"/>
                <a:gd name="T61" fmla="*/ 19 h 170"/>
                <a:gd name="T62" fmla="*/ 0 w 145"/>
                <a:gd name="T63" fmla="*/ 21 h 170"/>
                <a:gd name="T64" fmla="*/ 0 w 145"/>
                <a:gd name="T65" fmla="*/ 21 h 170"/>
                <a:gd name="T66" fmla="*/ 0 w 145"/>
                <a:gd name="T67" fmla="*/ 23 h 170"/>
                <a:gd name="T68" fmla="*/ 10 w 145"/>
                <a:gd name="T69" fmla="*/ 56 h 170"/>
                <a:gd name="T70" fmla="*/ 23 w 145"/>
                <a:gd name="T71" fmla="*/ 97 h 170"/>
                <a:gd name="T72" fmla="*/ 34 w 145"/>
                <a:gd name="T73" fmla="*/ 111 h 170"/>
                <a:gd name="T74" fmla="*/ 40 w 145"/>
                <a:gd name="T75" fmla="*/ 128 h 170"/>
                <a:gd name="T76" fmla="*/ 41 w 145"/>
                <a:gd name="T77" fmla="*/ 145 h 170"/>
                <a:gd name="T78" fmla="*/ 42 w 145"/>
                <a:gd name="T79" fmla="*/ 146 h 170"/>
                <a:gd name="T80" fmla="*/ 43 w 145"/>
                <a:gd name="T81" fmla="*/ 147 h 170"/>
                <a:gd name="T82" fmla="*/ 55 w 145"/>
                <a:gd name="T83" fmla="*/ 152 h 170"/>
                <a:gd name="T84" fmla="*/ 64 w 145"/>
                <a:gd name="T85" fmla="*/ 155 h 170"/>
                <a:gd name="T86" fmla="*/ 82 w 145"/>
                <a:gd name="T87" fmla="*/ 156 h 170"/>
                <a:gd name="T88" fmla="*/ 94 w 145"/>
                <a:gd name="T89" fmla="*/ 164 h 170"/>
                <a:gd name="T90" fmla="*/ 105 w 145"/>
                <a:gd name="T91" fmla="*/ 170 h 170"/>
                <a:gd name="T92" fmla="*/ 105 w 145"/>
                <a:gd name="T93" fmla="*/ 170 h 170"/>
                <a:gd name="T94" fmla="*/ 123 w 145"/>
                <a:gd name="T95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70">
                  <a:moveTo>
                    <a:pt x="123" y="169"/>
                  </a:moveTo>
                  <a:cubicBezTo>
                    <a:pt x="145" y="149"/>
                    <a:pt x="145" y="149"/>
                    <a:pt x="145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2" y="133"/>
                    <a:pt x="125" y="124"/>
                    <a:pt x="124" y="119"/>
                  </a:cubicBezTo>
                  <a:cubicBezTo>
                    <a:pt x="123" y="110"/>
                    <a:pt x="117" y="106"/>
                    <a:pt x="113" y="99"/>
                  </a:cubicBezTo>
                  <a:cubicBezTo>
                    <a:pt x="110" y="94"/>
                    <a:pt x="106" y="90"/>
                    <a:pt x="104" y="85"/>
                  </a:cubicBezTo>
                  <a:cubicBezTo>
                    <a:pt x="101" y="78"/>
                    <a:pt x="103" y="71"/>
                    <a:pt x="104" y="64"/>
                  </a:cubicBezTo>
                  <a:cubicBezTo>
                    <a:pt x="104" y="63"/>
                    <a:pt x="106" y="62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98" y="60"/>
                    <a:pt x="93" y="56"/>
                    <a:pt x="86" y="52"/>
                  </a:cubicBezTo>
                  <a:cubicBezTo>
                    <a:pt x="86" y="52"/>
                    <a:pt x="86" y="51"/>
                    <a:pt x="86" y="50"/>
                  </a:cubicBezTo>
                  <a:cubicBezTo>
                    <a:pt x="86" y="47"/>
                    <a:pt x="86" y="44"/>
                    <a:pt x="88" y="41"/>
                  </a:cubicBezTo>
                  <a:cubicBezTo>
                    <a:pt x="90" y="39"/>
                    <a:pt x="93" y="37"/>
                    <a:pt x="95" y="34"/>
                  </a:cubicBezTo>
                  <a:cubicBezTo>
                    <a:pt x="97" y="29"/>
                    <a:pt x="91" y="27"/>
                    <a:pt x="89" y="23"/>
                  </a:cubicBezTo>
                  <a:cubicBezTo>
                    <a:pt x="88" y="22"/>
                    <a:pt x="86" y="15"/>
                    <a:pt x="85" y="15"/>
                  </a:cubicBezTo>
                  <a:cubicBezTo>
                    <a:pt x="85" y="9"/>
                    <a:pt x="85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0" y="4"/>
                    <a:pt x="79" y="4"/>
                  </a:cubicBezTo>
                  <a:cubicBezTo>
                    <a:pt x="77" y="5"/>
                    <a:pt x="77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6" y="4"/>
                    <a:pt x="55" y="0"/>
                    <a:pt x="48" y="4"/>
                  </a:cubicBezTo>
                  <a:cubicBezTo>
                    <a:pt x="43" y="6"/>
                    <a:pt x="31" y="12"/>
                    <a:pt x="28" y="4"/>
                  </a:cubicBezTo>
                  <a:cubicBezTo>
                    <a:pt x="26" y="3"/>
                    <a:pt x="22" y="8"/>
                    <a:pt x="20" y="9"/>
                  </a:cubicBezTo>
                  <a:cubicBezTo>
                    <a:pt x="18" y="12"/>
                    <a:pt x="15" y="13"/>
                    <a:pt x="12" y="15"/>
                  </a:cubicBezTo>
                  <a:cubicBezTo>
                    <a:pt x="10" y="16"/>
                    <a:pt x="9" y="18"/>
                    <a:pt x="8" y="19"/>
                  </a:cubicBezTo>
                  <a:cubicBezTo>
                    <a:pt x="6" y="22"/>
                    <a:pt x="3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30"/>
                    <a:pt x="8" y="48"/>
                    <a:pt x="10" y="56"/>
                  </a:cubicBezTo>
                  <a:cubicBezTo>
                    <a:pt x="14" y="68"/>
                    <a:pt x="15" y="87"/>
                    <a:pt x="23" y="97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9" y="118"/>
                    <a:pt x="38" y="120"/>
                    <a:pt x="40" y="128"/>
                  </a:cubicBezTo>
                  <a:cubicBezTo>
                    <a:pt x="40" y="134"/>
                    <a:pt x="40" y="140"/>
                    <a:pt x="41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2" y="147"/>
                    <a:pt x="42" y="147"/>
                    <a:pt x="43" y="147"/>
                  </a:cubicBezTo>
                  <a:cubicBezTo>
                    <a:pt x="46" y="148"/>
                    <a:pt x="52" y="150"/>
                    <a:pt x="55" y="152"/>
                  </a:cubicBezTo>
                  <a:cubicBezTo>
                    <a:pt x="58" y="154"/>
                    <a:pt x="59" y="155"/>
                    <a:pt x="64" y="155"/>
                  </a:cubicBezTo>
                  <a:cubicBezTo>
                    <a:pt x="70" y="155"/>
                    <a:pt x="76" y="155"/>
                    <a:pt x="82" y="156"/>
                  </a:cubicBezTo>
                  <a:cubicBezTo>
                    <a:pt x="87" y="157"/>
                    <a:pt x="90" y="161"/>
                    <a:pt x="94" y="164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23" y="169"/>
                    <a:pt x="123" y="169"/>
                    <a:pt x="123" y="1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" name="LINCOLN"/>
            <p:cNvSpPr>
              <a:spLocks/>
            </p:cNvSpPr>
            <p:nvPr/>
          </p:nvSpPr>
          <p:spPr bwMode="auto">
            <a:xfrm>
              <a:off x="5116513" y="1951038"/>
              <a:ext cx="403225" cy="400050"/>
            </a:xfrm>
            <a:custGeom>
              <a:avLst/>
              <a:gdLst>
                <a:gd name="T0" fmla="*/ 69 w 169"/>
                <a:gd name="T1" fmla="*/ 168 h 168"/>
                <a:gd name="T2" fmla="*/ 71 w 169"/>
                <a:gd name="T3" fmla="*/ 168 h 168"/>
                <a:gd name="T4" fmla="*/ 74 w 169"/>
                <a:gd name="T5" fmla="*/ 168 h 168"/>
                <a:gd name="T6" fmla="*/ 74 w 169"/>
                <a:gd name="T7" fmla="*/ 167 h 168"/>
                <a:gd name="T8" fmla="*/ 78 w 169"/>
                <a:gd name="T9" fmla="*/ 164 h 168"/>
                <a:gd name="T10" fmla="*/ 82 w 169"/>
                <a:gd name="T11" fmla="*/ 164 h 168"/>
                <a:gd name="T12" fmla="*/ 89 w 169"/>
                <a:gd name="T13" fmla="*/ 166 h 168"/>
                <a:gd name="T14" fmla="*/ 89 w 169"/>
                <a:gd name="T15" fmla="*/ 166 h 168"/>
                <a:gd name="T16" fmla="*/ 93 w 169"/>
                <a:gd name="T17" fmla="*/ 160 h 168"/>
                <a:gd name="T18" fmla="*/ 102 w 169"/>
                <a:gd name="T19" fmla="*/ 155 h 168"/>
                <a:gd name="T20" fmla="*/ 110 w 169"/>
                <a:gd name="T21" fmla="*/ 150 h 168"/>
                <a:gd name="T22" fmla="*/ 119 w 169"/>
                <a:gd name="T23" fmla="*/ 144 h 168"/>
                <a:gd name="T24" fmla="*/ 124 w 169"/>
                <a:gd name="T25" fmla="*/ 142 h 168"/>
                <a:gd name="T26" fmla="*/ 133 w 169"/>
                <a:gd name="T27" fmla="*/ 138 h 168"/>
                <a:gd name="T28" fmla="*/ 148 w 169"/>
                <a:gd name="T29" fmla="*/ 143 h 168"/>
                <a:gd name="T30" fmla="*/ 163 w 169"/>
                <a:gd name="T31" fmla="*/ 144 h 168"/>
                <a:gd name="T32" fmla="*/ 169 w 169"/>
                <a:gd name="T33" fmla="*/ 141 h 168"/>
                <a:gd name="T34" fmla="*/ 169 w 169"/>
                <a:gd name="T35" fmla="*/ 141 h 168"/>
                <a:gd name="T36" fmla="*/ 168 w 169"/>
                <a:gd name="T37" fmla="*/ 135 h 168"/>
                <a:gd name="T38" fmla="*/ 155 w 169"/>
                <a:gd name="T39" fmla="*/ 114 h 168"/>
                <a:gd name="T40" fmla="*/ 145 w 169"/>
                <a:gd name="T41" fmla="*/ 105 h 168"/>
                <a:gd name="T42" fmla="*/ 134 w 169"/>
                <a:gd name="T43" fmla="*/ 90 h 168"/>
                <a:gd name="T44" fmla="*/ 116 w 169"/>
                <a:gd name="T45" fmla="*/ 79 h 168"/>
                <a:gd name="T46" fmla="*/ 91 w 169"/>
                <a:gd name="T47" fmla="*/ 63 h 168"/>
                <a:gd name="T48" fmla="*/ 65 w 169"/>
                <a:gd name="T49" fmla="*/ 43 h 168"/>
                <a:gd name="T50" fmla="*/ 40 w 169"/>
                <a:gd name="T51" fmla="*/ 26 h 168"/>
                <a:gd name="T52" fmla="*/ 29 w 169"/>
                <a:gd name="T53" fmla="*/ 10 h 168"/>
                <a:gd name="T54" fmla="*/ 29 w 169"/>
                <a:gd name="T55" fmla="*/ 10 h 168"/>
                <a:gd name="T56" fmla="*/ 19 w 169"/>
                <a:gd name="T57" fmla="*/ 2 h 168"/>
                <a:gd name="T58" fmla="*/ 19 w 169"/>
                <a:gd name="T59" fmla="*/ 2 h 168"/>
                <a:gd name="T60" fmla="*/ 17 w 169"/>
                <a:gd name="T61" fmla="*/ 2 h 168"/>
                <a:gd name="T62" fmla="*/ 13 w 169"/>
                <a:gd name="T63" fmla="*/ 1 h 168"/>
                <a:gd name="T64" fmla="*/ 13 w 169"/>
                <a:gd name="T65" fmla="*/ 1 h 168"/>
                <a:gd name="T66" fmla="*/ 11 w 169"/>
                <a:gd name="T67" fmla="*/ 0 h 168"/>
                <a:gd name="T68" fmla="*/ 8 w 169"/>
                <a:gd name="T69" fmla="*/ 0 h 168"/>
                <a:gd name="T70" fmla="*/ 0 w 169"/>
                <a:gd name="T71" fmla="*/ 0 h 168"/>
                <a:gd name="T72" fmla="*/ 0 w 169"/>
                <a:gd name="T73" fmla="*/ 0 h 168"/>
                <a:gd name="T74" fmla="*/ 8 w 169"/>
                <a:gd name="T75" fmla="*/ 31 h 168"/>
                <a:gd name="T76" fmla="*/ 17 w 169"/>
                <a:gd name="T77" fmla="*/ 58 h 168"/>
                <a:gd name="T78" fmla="*/ 17 w 169"/>
                <a:gd name="T79" fmla="*/ 59 h 168"/>
                <a:gd name="T80" fmla="*/ 18 w 169"/>
                <a:gd name="T81" fmla="*/ 59 h 168"/>
                <a:gd name="T82" fmla="*/ 18 w 169"/>
                <a:gd name="T83" fmla="*/ 59 h 168"/>
                <a:gd name="T84" fmla="*/ 28 w 169"/>
                <a:gd name="T85" fmla="*/ 53 h 168"/>
                <a:gd name="T86" fmla="*/ 22 w 169"/>
                <a:gd name="T87" fmla="*/ 70 h 168"/>
                <a:gd name="T88" fmla="*/ 29 w 169"/>
                <a:gd name="T89" fmla="*/ 97 h 168"/>
                <a:gd name="T90" fmla="*/ 30 w 169"/>
                <a:gd name="T91" fmla="*/ 101 h 168"/>
                <a:gd name="T92" fmla="*/ 31 w 169"/>
                <a:gd name="T93" fmla="*/ 102 h 168"/>
                <a:gd name="T94" fmla="*/ 35 w 169"/>
                <a:gd name="T95" fmla="*/ 112 h 168"/>
                <a:gd name="T96" fmla="*/ 45 w 169"/>
                <a:gd name="T97" fmla="*/ 129 h 168"/>
                <a:gd name="T98" fmla="*/ 53 w 169"/>
                <a:gd name="T99" fmla="*/ 143 h 168"/>
                <a:gd name="T100" fmla="*/ 56 w 169"/>
                <a:gd name="T101" fmla="*/ 149 h 168"/>
                <a:gd name="T102" fmla="*/ 69 w 169"/>
                <a:gd name="T103" fmla="*/ 168 h 168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5385 w 10000"/>
                <a:gd name="connsiteY23" fmla="*/ 3750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392 w 10000"/>
                <a:gd name="connsiteY22" fmla="*/ 4107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4083" y="10000"/>
                  </a:moveTo>
                  <a:lnTo>
                    <a:pt x="4201" y="10000"/>
                  </a:lnTo>
                  <a:lnTo>
                    <a:pt x="4379" y="10000"/>
                  </a:lnTo>
                  <a:lnTo>
                    <a:pt x="4379" y="9940"/>
                  </a:lnTo>
                  <a:cubicBezTo>
                    <a:pt x="4497" y="9940"/>
                    <a:pt x="4497" y="9821"/>
                    <a:pt x="4615" y="9762"/>
                  </a:cubicBezTo>
                  <a:lnTo>
                    <a:pt x="4852" y="9762"/>
                  </a:lnTo>
                  <a:lnTo>
                    <a:pt x="5266" y="9881"/>
                  </a:lnTo>
                  <a:lnTo>
                    <a:pt x="5266" y="9881"/>
                  </a:lnTo>
                  <a:lnTo>
                    <a:pt x="5503" y="9524"/>
                  </a:lnTo>
                  <a:cubicBezTo>
                    <a:pt x="5562" y="9345"/>
                    <a:pt x="5858" y="9226"/>
                    <a:pt x="6036" y="9226"/>
                  </a:cubicBezTo>
                  <a:cubicBezTo>
                    <a:pt x="6154" y="8988"/>
                    <a:pt x="6272" y="8988"/>
                    <a:pt x="6509" y="8929"/>
                  </a:cubicBezTo>
                  <a:cubicBezTo>
                    <a:pt x="6864" y="8869"/>
                    <a:pt x="6805" y="8869"/>
                    <a:pt x="7041" y="8571"/>
                  </a:cubicBezTo>
                  <a:cubicBezTo>
                    <a:pt x="7041" y="8512"/>
                    <a:pt x="7278" y="8452"/>
                    <a:pt x="7337" y="8452"/>
                  </a:cubicBezTo>
                  <a:cubicBezTo>
                    <a:pt x="7633" y="8452"/>
                    <a:pt x="7692" y="8333"/>
                    <a:pt x="7870" y="8214"/>
                  </a:cubicBezTo>
                  <a:cubicBezTo>
                    <a:pt x="8166" y="8095"/>
                    <a:pt x="8521" y="8333"/>
                    <a:pt x="8757" y="8512"/>
                  </a:cubicBezTo>
                  <a:cubicBezTo>
                    <a:pt x="9053" y="8810"/>
                    <a:pt x="9290" y="8869"/>
                    <a:pt x="9645" y="8571"/>
                  </a:cubicBezTo>
                  <a:lnTo>
                    <a:pt x="10000" y="8393"/>
                  </a:lnTo>
                  <a:lnTo>
                    <a:pt x="10000" y="8393"/>
                  </a:lnTo>
                  <a:cubicBezTo>
                    <a:pt x="10000" y="8274"/>
                    <a:pt x="10000" y="8155"/>
                    <a:pt x="9941" y="8036"/>
                  </a:cubicBezTo>
                  <a:cubicBezTo>
                    <a:pt x="9822" y="7500"/>
                    <a:pt x="9467" y="7202"/>
                    <a:pt x="9172" y="6786"/>
                  </a:cubicBezTo>
                  <a:cubicBezTo>
                    <a:pt x="9053" y="6607"/>
                    <a:pt x="8580" y="6548"/>
                    <a:pt x="8580" y="6250"/>
                  </a:cubicBezTo>
                  <a:cubicBezTo>
                    <a:pt x="8343" y="5952"/>
                    <a:pt x="8284" y="5595"/>
                    <a:pt x="7929" y="5357"/>
                  </a:cubicBezTo>
                  <a:cubicBezTo>
                    <a:pt x="7633" y="5060"/>
                    <a:pt x="6747" y="4286"/>
                    <a:pt x="6392" y="4107"/>
                  </a:cubicBezTo>
                  <a:cubicBezTo>
                    <a:pt x="6037" y="3869"/>
                    <a:pt x="4618" y="2858"/>
                    <a:pt x="4204" y="2798"/>
                  </a:cubicBezTo>
                  <a:cubicBezTo>
                    <a:pt x="3454" y="2272"/>
                    <a:pt x="2978" y="2074"/>
                    <a:pt x="2367" y="1548"/>
                  </a:cubicBezTo>
                  <a:cubicBezTo>
                    <a:pt x="2071" y="1369"/>
                    <a:pt x="1893" y="952"/>
                    <a:pt x="1716" y="595"/>
                  </a:cubicBezTo>
                  <a:lnTo>
                    <a:pt x="1716" y="595"/>
                  </a:lnTo>
                  <a:lnTo>
                    <a:pt x="1124" y="119"/>
                  </a:lnTo>
                  <a:lnTo>
                    <a:pt x="1124" y="119"/>
                  </a:lnTo>
                  <a:lnTo>
                    <a:pt x="1006" y="119"/>
                  </a:lnTo>
                  <a:cubicBezTo>
                    <a:pt x="947" y="60"/>
                    <a:pt x="888" y="60"/>
                    <a:pt x="769" y="60"/>
                  </a:cubicBezTo>
                  <a:lnTo>
                    <a:pt x="769" y="60"/>
                  </a:lnTo>
                  <a:cubicBezTo>
                    <a:pt x="710" y="60"/>
                    <a:pt x="651" y="60"/>
                    <a:pt x="651" y="0"/>
                  </a:cubicBezTo>
                  <a:lnTo>
                    <a:pt x="47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18" y="536"/>
                    <a:pt x="178" y="1310"/>
                    <a:pt x="473" y="1845"/>
                  </a:cubicBezTo>
                  <a:cubicBezTo>
                    <a:pt x="651" y="2262"/>
                    <a:pt x="947" y="2976"/>
                    <a:pt x="1006" y="3452"/>
                  </a:cubicBezTo>
                  <a:lnTo>
                    <a:pt x="1006" y="3512"/>
                  </a:lnTo>
                  <a:lnTo>
                    <a:pt x="1065" y="3512"/>
                  </a:lnTo>
                  <a:lnTo>
                    <a:pt x="1065" y="3512"/>
                  </a:lnTo>
                  <a:cubicBezTo>
                    <a:pt x="1302" y="3512"/>
                    <a:pt x="1420" y="3036"/>
                    <a:pt x="1657" y="3155"/>
                  </a:cubicBezTo>
                  <a:cubicBezTo>
                    <a:pt x="2189" y="3452"/>
                    <a:pt x="1420" y="3929"/>
                    <a:pt x="1302" y="4167"/>
                  </a:cubicBezTo>
                  <a:cubicBezTo>
                    <a:pt x="1124" y="4702"/>
                    <a:pt x="1479" y="5238"/>
                    <a:pt x="1716" y="5774"/>
                  </a:cubicBezTo>
                  <a:cubicBezTo>
                    <a:pt x="1716" y="5833"/>
                    <a:pt x="1775" y="5952"/>
                    <a:pt x="1775" y="6012"/>
                  </a:cubicBezTo>
                  <a:cubicBezTo>
                    <a:pt x="1834" y="6012"/>
                    <a:pt x="1834" y="6071"/>
                    <a:pt x="1834" y="6071"/>
                  </a:cubicBezTo>
                  <a:cubicBezTo>
                    <a:pt x="1953" y="6190"/>
                    <a:pt x="2012" y="6548"/>
                    <a:pt x="2071" y="6667"/>
                  </a:cubicBezTo>
                  <a:cubicBezTo>
                    <a:pt x="2249" y="7024"/>
                    <a:pt x="2426" y="7381"/>
                    <a:pt x="2663" y="7679"/>
                  </a:cubicBezTo>
                  <a:cubicBezTo>
                    <a:pt x="2840" y="7917"/>
                    <a:pt x="2959" y="8274"/>
                    <a:pt x="3136" y="8512"/>
                  </a:cubicBezTo>
                  <a:cubicBezTo>
                    <a:pt x="3136" y="8571"/>
                    <a:pt x="3254" y="8810"/>
                    <a:pt x="3314" y="8869"/>
                  </a:cubicBezTo>
                  <a:lnTo>
                    <a:pt x="4083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" name="WILKES"/>
            <p:cNvSpPr>
              <a:spLocks/>
            </p:cNvSpPr>
            <p:nvPr/>
          </p:nvSpPr>
          <p:spPr bwMode="auto">
            <a:xfrm>
              <a:off x="4767263" y="1938338"/>
              <a:ext cx="514350" cy="461963"/>
            </a:xfrm>
            <a:custGeom>
              <a:avLst/>
              <a:gdLst>
                <a:gd name="T0" fmla="*/ 147 w 216"/>
                <a:gd name="T1" fmla="*/ 5 h 194"/>
                <a:gd name="T2" fmla="*/ 155 w 216"/>
                <a:gd name="T3" fmla="*/ 36 h 194"/>
                <a:gd name="T4" fmla="*/ 164 w 216"/>
                <a:gd name="T5" fmla="*/ 63 h 194"/>
                <a:gd name="T6" fmla="*/ 164 w 216"/>
                <a:gd name="T7" fmla="*/ 64 h 194"/>
                <a:gd name="T8" fmla="*/ 165 w 216"/>
                <a:gd name="T9" fmla="*/ 64 h 194"/>
                <a:gd name="T10" fmla="*/ 165 w 216"/>
                <a:gd name="T11" fmla="*/ 64 h 194"/>
                <a:gd name="T12" fmla="*/ 175 w 216"/>
                <a:gd name="T13" fmla="*/ 58 h 194"/>
                <a:gd name="T14" fmla="*/ 169 w 216"/>
                <a:gd name="T15" fmla="*/ 75 h 194"/>
                <a:gd name="T16" fmla="*/ 176 w 216"/>
                <a:gd name="T17" fmla="*/ 102 h 194"/>
                <a:gd name="T18" fmla="*/ 177 w 216"/>
                <a:gd name="T19" fmla="*/ 106 h 194"/>
                <a:gd name="T20" fmla="*/ 178 w 216"/>
                <a:gd name="T21" fmla="*/ 107 h 194"/>
                <a:gd name="T22" fmla="*/ 182 w 216"/>
                <a:gd name="T23" fmla="*/ 117 h 194"/>
                <a:gd name="T24" fmla="*/ 192 w 216"/>
                <a:gd name="T25" fmla="*/ 134 h 194"/>
                <a:gd name="T26" fmla="*/ 200 w 216"/>
                <a:gd name="T27" fmla="*/ 148 h 194"/>
                <a:gd name="T28" fmla="*/ 203 w 216"/>
                <a:gd name="T29" fmla="*/ 154 h 194"/>
                <a:gd name="T30" fmla="*/ 216 w 216"/>
                <a:gd name="T31" fmla="*/ 173 h 194"/>
                <a:gd name="T32" fmla="*/ 216 w 216"/>
                <a:gd name="T33" fmla="*/ 173 h 194"/>
                <a:gd name="T34" fmla="*/ 208 w 216"/>
                <a:gd name="T35" fmla="*/ 172 h 194"/>
                <a:gd name="T36" fmla="*/ 194 w 216"/>
                <a:gd name="T37" fmla="*/ 169 h 194"/>
                <a:gd name="T38" fmla="*/ 174 w 216"/>
                <a:gd name="T39" fmla="*/ 169 h 194"/>
                <a:gd name="T40" fmla="*/ 166 w 216"/>
                <a:gd name="T41" fmla="*/ 174 h 194"/>
                <a:gd name="T42" fmla="*/ 158 w 216"/>
                <a:gd name="T43" fmla="*/ 180 h 194"/>
                <a:gd name="T44" fmla="*/ 154 w 216"/>
                <a:gd name="T45" fmla="*/ 184 h 194"/>
                <a:gd name="T46" fmla="*/ 146 w 216"/>
                <a:gd name="T47" fmla="*/ 186 h 194"/>
                <a:gd name="T48" fmla="*/ 146 w 216"/>
                <a:gd name="T49" fmla="*/ 186 h 194"/>
                <a:gd name="T50" fmla="*/ 130 w 216"/>
                <a:gd name="T51" fmla="*/ 194 h 194"/>
                <a:gd name="T52" fmla="*/ 130 w 216"/>
                <a:gd name="T53" fmla="*/ 194 h 194"/>
                <a:gd name="T54" fmla="*/ 127 w 216"/>
                <a:gd name="T55" fmla="*/ 188 h 194"/>
                <a:gd name="T56" fmla="*/ 127 w 216"/>
                <a:gd name="T57" fmla="*/ 183 h 194"/>
                <a:gd name="T58" fmla="*/ 117 w 216"/>
                <a:gd name="T59" fmla="*/ 185 h 194"/>
                <a:gd name="T60" fmla="*/ 105 w 216"/>
                <a:gd name="T61" fmla="*/ 185 h 194"/>
                <a:gd name="T62" fmla="*/ 83 w 216"/>
                <a:gd name="T63" fmla="*/ 172 h 194"/>
                <a:gd name="T64" fmla="*/ 67 w 216"/>
                <a:gd name="T65" fmla="*/ 170 h 194"/>
                <a:gd name="T66" fmla="*/ 50 w 216"/>
                <a:gd name="T67" fmla="*/ 176 h 194"/>
                <a:gd name="T68" fmla="*/ 48 w 216"/>
                <a:gd name="T69" fmla="*/ 182 h 194"/>
                <a:gd name="T70" fmla="*/ 37 w 216"/>
                <a:gd name="T71" fmla="*/ 161 h 194"/>
                <a:gd name="T72" fmla="*/ 21 w 216"/>
                <a:gd name="T73" fmla="*/ 129 h 194"/>
                <a:gd name="T74" fmla="*/ 21 w 216"/>
                <a:gd name="T75" fmla="*/ 129 h 194"/>
                <a:gd name="T76" fmla="*/ 18 w 216"/>
                <a:gd name="T77" fmla="*/ 122 h 194"/>
                <a:gd name="T78" fmla="*/ 16 w 216"/>
                <a:gd name="T79" fmla="*/ 117 h 194"/>
                <a:gd name="T80" fmla="*/ 13 w 216"/>
                <a:gd name="T81" fmla="*/ 114 h 194"/>
                <a:gd name="T82" fmla="*/ 12 w 216"/>
                <a:gd name="T83" fmla="*/ 111 h 194"/>
                <a:gd name="T84" fmla="*/ 9 w 216"/>
                <a:gd name="T85" fmla="*/ 108 h 194"/>
                <a:gd name="T86" fmla="*/ 16 w 216"/>
                <a:gd name="T87" fmla="*/ 85 h 194"/>
                <a:gd name="T88" fmla="*/ 20 w 216"/>
                <a:gd name="T89" fmla="*/ 77 h 194"/>
                <a:gd name="T90" fmla="*/ 29 w 216"/>
                <a:gd name="T91" fmla="*/ 68 h 194"/>
                <a:gd name="T92" fmla="*/ 39 w 216"/>
                <a:gd name="T93" fmla="*/ 52 h 194"/>
                <a:gd name="T94" fmla="*/ 70 w 216"/>
                <a:gd name="T95" fmla="*/ 23 h 194"/>
                <a:gd name="T96" fmla="*/ 90 w 216"/>
                <a:gd name="T97" fmla="*/ 12 h 194"/>
                <a:gd name="T98" fmla="*/ 90 w 216"/>
                <a:gd name="T99" fmla="*/ 12 h 194"/>
                <a:gd name="T100" fmla="*/ 93 w 216"/>
                <a:gd name="T101" fmla="*/ 12 h 194"/>
                <a:gd name="T102" fmla="*/ 104 w 216"/>
                <a:gd name="T103" fmla="*/ 9 h 194"/>
                <a:gd name="T104" fmla="*/ 129 w 216"/>
                <a:gd name="T105" fmla="*/ 4 h 194"/>
                <a:gd name="T106" fmla="*/ 144 w 216"/>
                <a:gd name="T107" fmla="*/ 3 h 194"/>
                <a:gd name="T108" fmla="*/ 147 w 216"/>
                <a:gd name="T109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94">
                  <a:moveTo>
                    <a:pt x="147" y="5"/>
                  </a:moveTo>
                  <a:cubicBezTo>
                    <a:pt x="149" y="14"/>
                    <a:pt x="150" y="27"/>
                    <a:pt x="155" y="36"/>
                  </a:cubicBezTo>
                  <a:cubicBezTo>
                    <a:pt x="158" y="43"/>
                    <a:pt x="163" y="55"/>
                    <a:pt x="164" y="63"/>
                  </a:cubicBezTo>
                  <a:cubicBezTo>
                    <a:pt x="164" y="63"/>
                    <a:pt x="164" y="63"/>
                    <a:pt x="164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9" y="64"/>
                    <a:pt x="171" y="56"/>
                    <a:pt x="175" y="58"/>
                  </a:cubicBezTo>
                  <a:cubicBezTo>
                    <a:pt x="184" y="63"/>
                    <a:pt x="171" y="71"/>
                    <a:pt x="169" y="75"/>
                  </a:cubicBezTo>
                  <a:cubicBezTo>
                    <a:pt x="166" y="84"/>
                    <a:pt x="172" y="93"/>
                    <a:pt x="176" y="102"/>
                  </a:cubicBezTo>
                  <a:cubicBezTo>
                    <a:pt x="176" y="103"/>
                    <a:pt x="177" y="105"/>
                    <a:pt x="177" y="106"/>
                  </a:cubicBezTo>
                  <a:cubicBezTo>
                    <a:pt x="178" y="106"/>
                    <a:pt x="178" y="107"/>
                    <a:pt x="178" y="107"/>
                  </a:cubicBezTo>
                  <a:cubicBezTo>
                    <a:pt x="180" y="109"/>
                    <a:pt x="181" y="115"/>
                    <a:pt x="182" y="117"/>
                  </a:cubicBezTo>
                  <a:cubicBezTo>
                    <a:pt x="185" y="123"/>
                    <a:pt x="188" y="129"/>
                    <a:pt x="192" y="134"/>
                  </a:cubicBezTo>
                  <a:cubicBezTo>
                    <a:pt x="195" y="138"/>
                    <a:pt x="197" y="144"/>
                    <a:pt x="200" y="148"/>
                  </a:cubicBezTo>
                  <a:cubicBezTo>
                    <a:pt x="200" y="149"/>
                    <a:pt x="202" y="153"/>
                    <a:pt x="203" y="154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2" y="169"/>
                    <a:pt x="201" y="165"/>
                    <a:pt x="194" y="169"/>
                  </a:cubicBezTo>
                  <a:cubicBezTo>
                    <a:pt x="189" y="171"/>
                    <a:pt x="177" y="177"/>
                    <a:pt x="174" y="169"/>
                  </a:cubicBezTo>
                  <a:cubicBezTo>
                    <a:pt x="172" y="168"/>
                    <a:pt x="168" y="173"/>
                    <a:pt x="166" y="174"/>
                  </a:cubicBezTo>
                  <a:cubicBezTo>
                    <a:pt x="164" y="177"/>
                    <a:pt x="161" y="178"/>
                    <a:pt x="158" y="180"/>
                  </a:cubicBezTo>
                  <a:cubicBezTo>
                    <a:pt x="156" y="181"/>
                    <a:pt x="155" y="183"/>
                    <a:pt x="154" y="184"/>
                  </a:cubicBezTo>
                  <a:cubicBezTo>
                    <a:pt x="152" y="187"/>
                    <a:pt x="149" y="185"/>
                    <a:pt x="1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8" y="185"/>
                    <a:pt x="127" y="183"/>
                  </a:cubicBezTo>
                  <a:cubicBezTo>
                    <a:pt x="124" y="183"/>
                    <a:pt x="120" y="184"/>
                    <a:pt x="117" y="185"/>
                  </a:cubicBezTo>
                  <a:cubicBezTo>
                    <a:pt x="113" y="187"/>
                    <a:pt x="109" y="186"/>
                    <a:pt x="105" y="185"/>
                  </a:cubicBezTo>
                  <a:cubicBezTo>
                    <a:pt x="96" y="183"/>
                    <a:pt x="90" y="176"/>
                    <a:pt x="83" y="172"/>
                  </a:cubicBezTo>
                  <a:cubicBezTo>
                    <a:pt x="75" y="167"/>
                    <a:pt x="76" y="162"/>
                    <a:pt x="67" y="170"/>
                  </a:cubicBezTo>
                  <a:cubicBezTo>
                    <a:pt x="61" y="174"/>
                    <a:pt x="57" y="175"/>
                    <a:pt x="50" y="176"/>
                  </a:cubicBezTo>
                  <a:cubicBezTo>
                    <a:pt x="49" y="177"/>
                    <a:pt x="49" y="180"/>
                    <a:pt x="48" y="182"/>
                  </a:cubicBezTo>
                  <a:cubicBezTo>
                    <a:pt x="47" y="182"/>
                    <a:pt x="38" y="164"/>
                    <a:pt x="37" y="16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19"/>
                    <a:pt x="16" y="117"/>
                  </a:cubicBezTo>
                  <a:cubicBezTo>
                    <a:pt x="15" y="116"/>
                    <a:pt x="14" y="115"/>
                    <a:pt x="13" y="114"/>
                  </a:cubicBezTo>
                  <a:cubicBezTo>
                    <a:pt x="13" y="113"/>
                    <a:pt x="12" y="112"/>
                    <a:pt x="12" y="111"/>
                  </a:cubicBezTo>
                  <a:cubicBezTo>
                    <a:pt x="10" y="111"/>
                    <a:pt x="10" y="109"/>
                    <a:pt x="9" y="108"/>
                  </a:cubicBezTo>
                  <a:cubicBezTo>
                    <a:pt x="0" y="99"/>
                    <a:pt x="10" y="92"/>
                    <a:pt x="16" y="85"/>
                  </a:cubicBezTo>
                  <a:cubicBezTo>
                    <a:pt x="18" y="83"/>
                    <a:pt x="18" y="78"/>
                    <a:pt x="20" y="77"/>
                  </a:cubicBezTo>
                  <a:cubicBezTo>
                    <a:pt x="21" y="70"/>
                    <a:pt x="26" y="71"/>
                    <a:pt x="29" y="68"/>
                  </a:cubicBezTo>
                  <a:cubicBezTo>
                    <a:pt x="32" y="66"/>
                    <a:pt x="37" y="56"/>
                    <a:pt x="39" y="52"/>
                  </a:cubicBezTo>
                  <a:cubicBezTo>
                    <a:pt x="47" y="41"/>
                    <a:pt x="56" y="25"/>
                    <a:pt x="70" y="23"/>
                  </a:cubicBezTo>
                  <a:cubicBezTo>
                    <a:pt x="77" y="22"/>
                    <a:pt x="89" y="2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2" y="12"/>
                    <a:pt x="93" y="12"/>
                  </a:cubicBezTo>
                  <a:cubicBezTo>
                    <a:pt x="95" y="10"/>
                    <a:pt x="102" y="9"/>
                    <a:pt x="104" y="9"/>
                  </a:cubicBezTo>
                  <a:cubicBezTo>
                    <a:pt x="112" y="8"/>
                    <a:pt x="121" y="7"/>
                    <a:pt x="129" y="4"/>
                  </a:cubicBezTo>
                  <a:cubicBezTo>
                    <a:pt x="133" y="3"/>
                    <a:pt x="139" y="0"/>
                    <a:pt x="144" y="3"/>
                  </a:cubicBezTo>
                  <a:cubicBezTo>
                    <a:pt x="147" y="5"/>
                    <a:pt x="147" y="5"/>
                    <a:pt x="147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" name="OGLETHORPE"/>
            <p:cNvSpPr>
              <a:spLocks/>
            </p:cNvSpPr>
            <p:nvPr/>
          </p:nvSpPr>
          <p:spPr bwMode="auto">
            <a:xfrm>
              <a:off x="4468813" y="1874838"/>
              <a:ext cx="512763" cy="414338"/>
            </a:xfrm>
            <a:custGeom>
              <a:avLst/>
              <a:gdLst>
                <a:gd name="T0" fmla="*/ 215 w 215"/>
                <a:gd name="T1" fmla="*/ 39 h 174"/>
                <a:gd name="T2" fmla="*/ 195 w 215"/>
                <a:gd name="T3" fmla="*/ 50 h 174"/>
                <a:gd name="T4" fmla="*/ 164 w 215"/>
                <a:gd name="T5" fmla="*/ 79 h 174"/>
                <a:gd name="T6" fmla="*/ 154 w 215"/>
                <a:gd name="T7" fmla="*/ 95 h 174"/>
                <a:gd name="T8" fmla="*/ 145 w 215"/>
                <a:gd name="T9" fmla="*/ 104 h 174"/>
                <a:gd name="T10" fmla="*/ 141 w 215"/>
                <a:gd name="T11" fmla="*/ 112 h 174"/>
                <a:gd name="T12" fmla="*/ 134 w 215"/>
                <a:gd name="T13" fmla="*/ 135 h 174"/>
                <a:gd name="T14" fmla="*/ 137 w 215"/>
                <a:gd name="T15" fmla="*/ 138 h 174"/>
                <a:gd name="T16" fmla="*/ 138 w 215"/>
                <a:gd name="T17" fmla="*/ 141 h 174"/>
                <a:gd name="T18" fmla="*/ 141 w 215"/>
                <a:gd name="T19" fmla="*/ 144 h 174"/>
                <a:gd name="T20" fmla="*/ 143 w 215"/>
                <a:gd name="T21" fmla="*/ 149 h 174"/>
                <a:gd name="T22" fmla="*/ 146 w 215"/>
                <a:gd name="T23" fmla="*/ 156 h 174"/>
                <a:gd name="T24" fmla="*/ 146 w 215"/>
                <a:gd name="T25" fmla="*/ 156 h 174"/>
                <a:gd name="T26" fmla="*/ 126 w 215"/>
                <a:gd name="T27" fmla="*/ 173 h 174"/>
                <a:gd name="T28" fmla="*/ 126 w 215"/>
                <a:gd name="T29" fmla="*/ 173 h 174"/>
                <a:gd name="T30" fmla="*/ 119 w 215"/>
                <a:gd name="T31" fmla="*/ 174 h 174"/>
                <a:gd name="T32" fmla="*/ 114 w 215"/>
                <a:gd name="T33" fmla="*/ 173 h 174"/>
                <a:gd name="T34" fmla="*/ 111 w 215"/>
                <a:gd name="T35" fmla="*/ 170 h 174"/>
                <a:gd name="T36" fmla="*/ 110 w 215"/>
                <a:gd name="T37" fmla="*/ 168 h 174"/>
                <a:gd name="T38" fmla="*/ 106 w 215"/>
                <a:gd name="T39" fmla="*/ 164 h 174"/>
                <a:gd name="T40" fmla="*/ 97 w 215"/>
                <a:gd name="T41" fmla="*/ 165 h 174"/>
                <a:gd name="T42" fmla="*/ 72 w 215"/>
                <a:gd name="T43" fmla="*/ 171 h 174"/>
                <a:gd name="T44" fmla="*/ 7 w 215"/>
                <a:gd name="T45" fmla="*/ 143 h 174"/>
                <a:gd name="T46" fmla="*/ 7 w 215"/>
                <a:gd name="T47" fmla="*/ 143 h 174"/>
                <a:gd name="T48" fmla="*/ 6 w 215"/>
                <a:gd name="T49" fmla="*/ 135 h 174"/>
                <a:gd name="T50" fmla="*/ 6 w 215"/>
                <a:gd name="T51" fmla="*/ 131 h 174"/>
                <a:gd name="T52" fmla="*/ 9 w 215"/>
                <a:gd name="T53" fmla="*/ 128 h 174"/>
                <a:gd name="T54" fmla="*/ 3 w 215"/>
                <a:gd name="T55" fmla="*/ 119 h 174"/>
                <a:gd name="T56" fmla="*/ 3 w 215"/>
                <a:gd name="T57" fmla="*/ 106 h 174"/>
                <a:gd name="T58" fmla="*/ 10 w 215"/>
                <a:gd name="T59" fmla="*/ 98 h 174"/>
                <a:gd name="T60" fmla="*/ 10 w 215"/>
                <a:gd name="T61" fmla="*/ 98 h 174"/>
                <a:gd name="T62" fmla="*/ 13 w 215"/>
                <a:gd name="T63" fmla="*/ 90 h 174"/>
                <a:gd name="T64" fmla="*/ 22 w 215"/>
                <a:gd name="T65" fmla="*/ 65 h 174"/>
                <a:gd name="T66" fmla="*/ 8 w 215"/>
                <a:gd name="T67" fmla="*/ 46 h 174"/>
                <a:gd name="T68" fmla="*/ 14 w 215"/>
                <a:gd name="T69" fmla="*/ 36 h 174"/>
                <a:gd name="T70" fmla="*/ 11 w 215"/>
                <a:gd name="T71" fmla="*/ 31 h 174"/>
                <a:gd name="T72" fmla="*/ 15 w 215"/>
                <a:gd name="T73" fmla="*/ 25 h 174"/>
                <a:gd name="T74" fmla="*/ 16 w 215"/>
                <a:gd name="T75" fmla="*/ 23 h 174"/>
                <a:gd name="T76" fmla="*/ 16 w 215"/>
                <a:gd name="T77" fmla="*/ 23 h 174"/>
                <a:gd name="T78" fmla="*/ 28 w 215"/>
                <a:gd name="T79" fmla="*/ 18 h 174"/>
                <a:gd name="T80" fmla="*/ 52 w 215"/>
                <a:gd name="T81" fmla="*/ 11 h 174"/>
                <a:gd name="T82" fmla="*/ 71 w 215"/>
                <a:gd name="T83" fmla="*/ 2 h 174"/>
                <a:gd name="T84" fmla="*/ 80 w 215"/>
                <a:gd name="T85" fmla="*/ 10 h 174"/>
                <a:gd name="T86" fmla="*/ 89 w 215"/>
                <a:gd name="T87" fmla="*/ 7 h 174"/>
                <a:gd name="T88" fmla="*/ 98 w 215"/>
                <a:gd name="T89" fmla="*/ 13 h 174"/>
                <a:gd name="T90" fmla="*/ 103 w 215"/>
                <a:gd name="T91" fmla="*/ 14 h 174"/>
                <a:gd name="T92" fmla="*/ 105 w 215"/>
                <a:gd name="T93" fmla="*/ 13 h 174"/>
                <a:gd name="T94" fmla="*/ 115 w 215"/>
                <a:gd name="T95" fmla="*/ 8 h 174"/>
                <a:gd name="T96" fmla="*/ 126 w 215"/>
                <a:gd name="T97" fmla="*/ 5 h 174"/>
                <a:gd name="T98" fmla="*/ 133 w 215"/>
                <a:gd name="T99" fmla="*/ 0 h 174"/>
                <a:gd name="T100" fmla="*/ 133 w 215"/>
                <a:gd name="T101" fmla="*/ 0 h 174"/>
                <a:gd name="T102" fmla="*/ 136 w 215"/>
                <a:gd name="T103" fmla="*/ 1 h 174"/>
                <a:gd name="T104" fmla="*/ 142 w 215"/>
                <a:gd name="T105" fmla="*/ 3 h 174"/>
                <a:gd name="T106" fmla="*/ 147 w 215"/>
                <a:gd name="T107" fmla="*/ 6 h 174"/>
                <a:gd name="T108" fmla="*/ 150 w 215"/>
                <a:gd name="T109" fmla="*/ 15 h 174"/>
                <a:gd name="T110" fmla="*/ 158 w 215"/>
                <a:gd name="T111" fmla="*/ 16 h 174"/>
                <a:gd name="T112" fmla="*/ 180 w 215"/>
                <a:gd name="T113" fmla="*/ 30 h 174"/>
                <a:gd name="T114" fmla="*/ 193 w 215"/>
                <a:gd name="T115" fmla="*/ 27 h 174"/>
                <a:gd name="T116" fmla="*/ 206 w 215"/>
                <a:gd name="T117" fmla="*/ 33 h 174"/>
                <a:gd name="T118" fmla="*/ 215 w 215"/>
                <a:gd name="T119" fmla="*/ 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174">
                  <a:moveTo>
                    <a:pt x="215" y="39"/>
                  </a:moveTo>
                  <a:cubicBezTo>
                    <a:pt x="214" y="48"/>
                    <a:pt x="202" y="49"/>
                    <a:pt x="195" y="50"/>
                  </a:cubicBezTo>
                  <a:cubicBezTo>
                    <a:pt x="181" y="52"/>
                    <a:pt x="172" y="68"/>
                    <a:pt x="164" y="79"/>
                  </a:cubicBezTo>
                  <a:cubicBezTo>
                    <a:pt x="162" y="83"/>
                    <a:pt x="157" y="93"/>
                    <a:pt x="154" y="95"/>
                  </a:cubicBezTo>
                  <a:cubicBezTo>
                    <a:pt x="151" y="98"/>
                    <a:pt x="146" y="97"/>
                    <a:pt x="145" y="104"/>
                  </a:cubicBezTo>
                  <a:cubicBezTo>
                    <a:pt x="143" y="105"/>
                    <a:pt x="143" y="110"/>
                    <a:pt x="141" y="112"/>
                  </a:cubicBezTo>
                  <a:cubicBezTo>
                    <a:pt x="135" y="119"/>
                    <a:pt x="125" y="126"/>
                    <a:pt x="134" y="135"/>
                  </a:cubicBezTo>
                  <a:cubicBezTo>
                    <a:pt x="135" y="136"/>
                    <a:pt x="135" y="138"/>
                    <a:pt x="137" y="138"/>
                  </a:cubicBezTo>
                  <a:cubicBezTo>
                    <a:pt x="137" y="139"/>
                    <a:pt x="138" y="140"/>
                    <a:pt x="138" y="141"/>
                  </a:cubicBezTo>
                  <a:cubicBezTo>
                    <a:pt x="139" y="142"/>
                    <a:pt x="140" y="143"/>
                    <a:pt x="141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7" y="173"/>
                    <a:pt x="115" y="174"/>
                    <a:pt x="114" y="173"/>
                  </a:cubicBezTo>
                  <a:cubicBezTo>
                    <a:pt x="113" y="172"/>
                    <a:pt x="112" y="171"/>
                    <a:pt x="111" y="170"/>
                  </a:cubicBezTo>
                  <a:cubicBezTo>
                    <a:pt x="111" y="170"/>
                    <a:pt x="111" y="168"/>
                    <a:pt x="110" y="168"/>
                  </a:cubicBezTo>
                  <a:cubicBezTo>
                    <a:pt x="110" y="167"/>
                    <a:pt x="107" y="164"/>
                    <a:pt x="106" y="164"/>
                  </a:cubicBezTo>
                  <a:cubicBezTo>
                    <a:pt x="103" y="164"/>
                    <a:pt x="100" y="165"/>
                    <a:pt x="97" y="165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4"/>
                    <a:pt x="5" y="132"/>
                    <a:pt x="6" y="131"/>
                  </a:cubicBezTo>
                  <a:cubicBezTo>
                    <a:pt x="7" y="130"/>
                    <a:pt x="8" y="128"/>
                    <a:pt x="9" y="128"/>
                  </a:cubicBezTo>
                  <a:cubicBezTo>
                    <a:pt x="9" y="123"/>
                    <a:pt x="5" y="123"/>
                    <a:pt x="3" y="119"/>
                  </a:cubicBezTo>
                  <a:cubicBezTo>
                    <a:pt x="1" y="115"/>
                    <a:pt x="0" y="110"/>
                    <a:pt x="3" y="106"/>
                  </a:cubicBezTo>
                  <a:cubicBezTo>
                    <a:pt x="5" y="103"/>
                    <a:pt x="8" y="101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3"/>
                    <a:pt x="26" y="73"/>
                    <a:pt x="22" y="65"/>
                  </a:cubicBezTo>
                  <a:cubicBezTo>
                    <a:pt x="19" y="60"/>
                    <a:pt x="7" y="51"/>
                    <a:pt x="8" y="46"/>
                  </a:cubicBezTo>
                  <a:cubicBezTo>
                    <a:pt x="10" y="42"/>
                    <a:pt x="16" y="40"/>
                    <a:pt x="14" y="36"/>
                  </a:cubicBezTo>
                  <a:cubicBezTo>
                    <a:pt x="14" y="34"/>
                    <a:pt x="11" y="32"/>
                    <a:pt x="11" y="31"/>
                  </a:cubicBezTo>
                  <a:cubicBezTo>
                    <a:pt x="11" y="29"/>
                    <a:pt x="13" y="25"/>
                    <a:pt x="15" y="25"/>
                  </a:cubicBezTo>
                  <a:cubicBezTo>
                    <a:pt x="15" y="24"/>
                    <a:pt x="15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2" y="24"/>
                    <a:pt x="23" y="17"/>
                    <a:pt x="28" y="18"/>
                  </a:cubicBezTo>
                  <a:cubicBezTo>
                    <a:pt x="38" y="21"/>
                    <a:pt x="43" y="18"/>
                    <a:pt x="52" y="11"/>
                  </a:cubicBezTo>
                  <a:cubicBezTo>
                    <a:pt x="58" y="7"/>
                    <a:pt x="63" y="2"/>
                    <a:pt x="71" y="2"/>
                  </a:cubicBezTo>
                  <a:cubicBezTo>
                    <a:pt x="73" y="3"/>
                    <a:pt x="78" y="10"/>
                    <a:pt x="80" y="10"/>
                  </a:cubicBezTo>
                  <a:cubicBezTo>
                    <a:pt x="83" y="8"/>
                    <a:pt x="85" y="5"/>
                    <a:pt x="89" y="7"/>
                  </a:cubicBezTo>
                  <a:cubicBezTo>
                    <a:pt x="92" y="8"/>
                    <a:pt x="95" y="13"/>
                    <a:pt x="98" y="13"/>
                  </a:cubicBezTo>
                  <a:cubicBezTo>
                    <a:pt x="98" y="14"/>
                    <a:pt x="102" y="15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0" y="8"/>
                    <a:pt x="115" y="8"/>
                  </a:cubicBezTo>
                  <a:cubicBezTo>
                    <a:pt x="121" y="8"/>
                    <a:pt x="121" y="7"/>
                    <a:pt x="126" y="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5" y="0"/>
                    <a:pt x="136" y="1"/>
                  </a:cubicBezTo>
                  <a:cubicBezTo>
                    <a:pt x="138" y="1"/>
                    <a:pt x="140" y="3"/>
                    <a:pt x="142" y="3"/>
                  </a:cubicBezTo>
                  <a:cubicBezTo>
                    <a:pt x="144" y="4"/>
                    <a:pt x="146" y="6"/>
                    <a:pt x="147" y="6"/>
                  </a:cubicBezTo>
                  <a:cubicBezTo>
                    <a:pt x="147" y="10"/>
                    <a:pt x="148" y="12"/>
                    <a:pt x="150" y="15"/>
                  </a:cubicBezTo>
                  <a:cubicBezTo>
                    <a:pt x="152" y="17"/>
                    <a:pt x="155" y="16"/>
                    <a:pt x="158" y="16"/>
                  </a:cubicBezTo>
                  <a:cubicBezTo>
                    <a:pt x="164" y="16"/>
                    <a:pt x="177" y="25"/>
                    <a:pt x="180" y="30"/>
                  </a:cubicBezTo>
                  <a:cubicBezTo>
                    <a:pt x="185" y="31"/>
                    <a:pt x="187" y="27"/>
                    <a:pt x="193" y="27"/>
                  </a:cubicBezTo>
                  <a:cubicBezTo>
                    <a:pt x="197" y="27"/>
                    <a:pt x="202" y="31"/>
                    <a:pt x="206" y="33"/>
                  </a:cubicBezTo>
                  <a:cubicBezTo>
                    <a:pt x="215" y="39"/>
                    <a:pt x="215" y="39"/>
                    <a:pt x="215" y="3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9" name="MADISON"/>
            <p:cNvSpPr>
              <a:spLocks/>
            </p:cNvSpPr>
            <p:nvPr/>
          </p:nvSpPr>
          <p:spPr bwMode="auto">
            <a:xfrm>
              <a:off x="4371975" y="1609725"/>
              <a:ext cx="414338" cy="322263"/>
            </a:xfrm>
            <a:custGeom>
              <a:avLst/>
              <a:gdLst>
                <a:gd name="T0" fmla="*/ 134 w 174"/>
                <a:gd name="T1" fmla="*/ 25 h 135"/>
                <a:gd name="T2" fmla="*/ 115 w 174"/>
                <a:gd name="T3" fmla="*/ 2 h 135"/>
                <a:gd name="T4" fmla="*/ 115 w 174"/>
                <a:gd name="T5" fmla="*/ 2 h 135"/>
                <a:gd name="T6" fmla="*/ 104 w 174"/>
                <a:gd name="T7" fmla="*/ 7 h 135"/>
                <a:gd name="T8" fmla="*/ 90 w 174"/>
                <a:gd name="T9" fmla="*/ 15 h 135"/>
                <a:gd name="T10" fmla="*/ 72 w 174"/>
                <a:gd name="T11" fmla="*/ 11 h 135"/>
                <a:gd name="T12" fmla="*/ 57 w 174"/>
                <a:gd name="T13" fmla="*/ 11 h 135"/>
                <a:gd name="T14" fmla="*/ 43 w 174"/>
                <a:gd name="T15" fmla="*/ 3 h 135"/>
                <a:gd name="T16" fmla="*/ 28 w 174"/>
                <a:gd name="T17" fmla="*/ 13 h 135"/>
                <a:gd name="T18" fmla="*/ 26 w 174"/>
                <a:gd name="T19" fmla="*/ 13 h 135"/>
                <a:gd name="T20" fmla="*/ 26 w 174"/>
                <a:gd name="T21" fmla="*/ 13 h 135"/>
                <a:gd name="T22" fmla="*/ 19 w 174"/>
                <a:gd name="T23" fmla="*/ 21 h 135"/>
                <a:gd name="T24" fmla="*/ 17 w 174"/>
                <a:gd name="T25" fmla="*/ 24 h 135"/>
                <a:gd name="T26" fmla="*/ 15 w 174"/>
                <a:gd name="T27" fmla="*/ 27 h 135"/>
                <a:gd name="T28" fmla="*/ 11 w 174"/>
                <a:gd name="T29" fmla="*/ 31 h 135"/>
                <a:gd name="T30" fmla="*/ 8 w 174"/>
                <a:gd name="T31" fmla="*/ 33 h 135"/>
                <a:gd name="T32" fmla="*/ 4 w 174"/>
                <a:gd name="T33" fmla="*/ 35 h 135"/>
                <a:gd name="T34" fmla="*/ 2 w 174"/>
                <a:gd name="T35" fmla="*/ 37 h 135"/>
                <a:gd name="T36" fmla="*/ 0 w 174"/>
                <a:gd name="T37" fmla="*/ 37 h 135"/>
                <a:gd name="T38" fmla="*/ 0 w 174"/>
                <a:gd name="T39" fmla="*/ 37 h 135"/>
                <a:gd name="T40" fmla="*/ 9 w 174"/>
                <a:gd name="T41" fmla="*/ 48 h 135"/>
                <a:gd name="T42" fmla="*/ 14 w 174"/>
                <a:gd name="T43" fmla="*/ 57 h 135"/>
                <a:gd name="T44" fmla="*/ 15 w 174"/>
                <a:gd name="T45" fmla="*/ 76 h 135"/>
                <a:gd name="T46" fmla="*/ 11 w 174"/>
                <a:gd name="T47" fmla="*/ 84 h 135"/>
                <a:gd name="T48" fmla="*/ 7 w 174"/>
                <a:gd name="T49" fmla="*/ 96 h 135"/>
                <a:gd name="T50" fmla="*/ 8 w 174"/>
                <a:gd name="T51" fmla="*/ 99 h 135"/>
                <a:gd name="T52" fmla="*/ 6 w 174"/>
                <a:gd name="T53" fmla="*/ 102 h 135"/>
                <a:gd name="T54" fmla="*/ 6 w 174"/>
                <a:gd name="T55" fmla="*/ 103 h 135"/>
                <a:gd name="T56" fmla="*/ 7 w 174"/>
                <a:gd name="T57" fmla="*/ 105 h 135"/>
                <a:gd name="T58" fmla="*/ 8 w 174"/>
                <a:gd name="T59" fmla="*/ 106 h 135"/>
                <a:gd name="T60" fmla="*/ 11 w 174"/>
                <a:gd name="T61" fmla="*/ 108 h 135"/>
                <a:gd name="T62" fmla="*/ 16 w 174"/>
                <a:gd name="T63" fmla="*/ 113 h 135"/>
                <a:gd name="T64" fmla="*/ 16 w 174"/>
                <a:gd name="T65" fmla="*/ 113 h 135"/>
                <a:gd name="T66" fmla="*/ 18 w 174"/>
                <a:gd name="T67" fmla="*/ 114 h 135"/>
                <a:gd name="T68" fmla="*/ 26 w 174"/>
                <a:gd name="T69" fmla="*/ 119 h 135"/>
                <a:gd name="T70" fmla="*/ 33 w 174"/>
                <a:gd name="T71" fmla="*/ 123 h 135"/>
                <a:gd name="T72" fmla="*/ 43 w 174"/>
                <a:gd name="T73" fmla="*/ 128 h 135"/>
                <a:gd name="T74" fmla="*/ 54 w 174"/>
                <a:gd name="T75" fmla="*/ 131 h 135"/>
                <a:gd name="T76" fmla="*/ 57 w 174"/>
                <a:gd name="T77" fmla="*/ 134 h 135"/>
                <a:gd name="T78" fmla="*/ 57 w 174"/>
                <a:gd name="T79" fmla="*/ 134 h 135"/>
                <a:gd name="T80" fmla="*/ 69 w 174"/>
                <a:gd name="T81" fmla="*/ 129 h 135"/>
                <a:gd name="T82" fmla="*/ 93 w 174"/>
                <a:gd name="T83" fmla="*/ 122 h 135"/>
                <a:gd name="T84" fmla="*/ 112 w 174"/>
                <a:gd name="T85" fmla="*/ 113 h 135"/>
                <a:gd name="T86" fmla="*/ 121 w 174"/>
                <a:gd name="T87" fmla="*/ 121 h 135"/>
                <a:gd name="T88" fmla="*/ 130 w 174"/>
                <a:gd name="T89" fmla="*/ 118 h 135"/>
                <a:gd name="T90" fmla="*/ 139 w 174"/>
                <a:gd name="T91" fmla="*/ 124 h 135"/>
                <a:gd name="T92" fmla="*/ 144 w 174"/>
                <a:gd name="T93" fmla="*/ 125 h 135"/>
                <a:gd name="T94" fmla="*/ 146 w 174"/>
                <a:gd name="T95" fmla="*/ 124 h 135"/>
                <a:gd name="T96" fmla="*/ 156 w 174"/>
                <a:gd name="T97" fmla="*/ 119 h 135"/>
                <a:gd name="T98" fmla="*/ 167 w 174"/>
                <a:gd name="T99" fmla="*/ 116 h 135"/>
                <a:gd name="T100" fmla="*/ 174 w 174"/>
                <a:gd name="T101" fmla="*/ 111 h 135"/>
                <a:gd name="T102" fmla="*/ 174 w 174"/>
                <a:gd name="T103" fmla="*/ 111 h 135"/>
                <a:gd name="T104" fmla="*/ 169 w 174"/>
                <a:gd name="T105" fmla="*/ 103 h 135"/>
                <a:gd name="T106" fmla="*/ 159 w 174"/>
                <a:gd name="T107" fmla="*/ 93 h 135"/>
                <a:gd name="T108" fmla="*/ 151 w 174"/>
                <a:gd name="T109" fmla="*/ 78 h 135"/>
                <a:gd name="T110" fmla="*/ 143 w 174"/>
                <a:gd name="T111" fmla="*/ 71 h 135"/>
                <a:gd name="T112" fmla="*/ 133 w 174"/>
                <a:gd name="T113" fmla="*/ 58 h 135"/>
                <a:gd name="T114" fmla="*/ 124 w 174"/>
                <a:gd name="T115" fmla="*/ 41 h 135"/>
                <a:gd name="T116" fmla="*/ 126 w 174"/>
                <a:gd name="T117" fmla="*/ 32 h 135"/>
                <a:gd name="T118" fmla="*/ 134 w 174"/>
                <a:gd name="T119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35">
                  <a:moveTo>
                    <a:pt x="134" y="25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0" y="10"/>
                    <a:pt x="97" y="16"/>
                    <a:pt x="90" y="15"/>
                  </a:cubicBezTo>
                  <a:cubicBezTo>
                    <a:pt x="84" y="14"/>
                    <a:pt x="79" y="11"/>
                    <a:pt x="72" y="11"/>
                  </a:cubicBezTo>
                  <a:cubicBezTo>
                    <a:pt x="67" y="11"/>
                    <a:pt x="62" y="12"/>
                    <a:pt x="57" y="11"/>
                  </a:cubicBezTo>
                  <a:cubicBezTo>
                    <a:pt x="51" y="10"/>
                    <a:pt x="48" y="6"/>
                    <a:pt x="43" y="3"/>
                  </a:cubicBezTo>
                  <a:cubicBezTo>
                    <a:pt x="38" y="0"/>
                    <a:pt x="31" y="10"/>
                    <a:pt x="28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3"/>
                    <a:pt x="17" y="24"/>
                  </a:cubicBezTo>
                  <a:cubicBezTo>
                    <a:pt x="16" y="25"/>
                    <a:pt x="16" y="26"/>
                    <a:pt x="15" y="27"/>
                  </a:cubicBezTo>
                  <a:cubicBezTo>
                    <a:pt x="14" y="28"/>
                    <a:pt x="13" y="30"/>
                    <a:pt x="11" y="31"/>
                  </a:cubicBezTo>
                  <a:cubicBezTo>
                    <a:pt x="10" y="32"/>
                    <a:pt x="9" y="33"/>
                    <a:pt x="8" y="33"/>
                  </a:cubicBezTo>
                  <a:cubicBezTo>
                    <a:pt x="7" y="34"/>
                    <a:pt x="5" y="35"/>
                    <a:pt x="4" y="35"/>
                  </a:cubicBezTo>
                  <a:cubicBezTo>
                    <a:pt x="3" y="36"/>
                    <a:pt x="2" y="37"/>
                    <a:pt x="2" y="37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40"/>
                    <a:pt x="5" y="47"/>
                    <a:pt x="9" y="48"/>
                  </a:cubicBezTo>
                  <a:cubicBezTo>
                    <a:pt x="11" y="52"/>
                    <a:pt x="13" y="53"/>
                    <a:pt x="14" y="57"/>
                  </a:cubicBezTo>
                  <a:cubicBezTo>
                    <a:pt x="16" y="63"/>
                    <a:pt x="17" y="70"/>
                    <a:pt x="15" y="76"/>
                  </a:cubicBezTo>
                  <a:cubicBezTo>
                    <a:pt x="14" y="79"/>
                    <a:pt x="13" y="81"/>
                    <a:pt x="11" y="84"/>
                  </a:cubicBezTo>
                  <a:cubicBezTo>
                    <a:pt x="9" y="88"/>
                    <a:pt x="8" y="92"/>
                    <a:pt x="7" y="96"/>
                  </a:cubicBezTo>
                  <a:cubicBezTo>
                    <a:pt x="8" y="98"/>
                    <a:pt x="8" y="98"/>
                    <a:pt x="8" y="99"/>
                  </a:cubicBezTo>
                  <a:cubicBezTo>
                    <a:pt x="7" y="100"/>
                    <a:pt x="6" y="101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7" y="104"/>
                    <a:pt x="7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6"/>
                    <a:pt x="10" y="107"/>
                    <a:pt x="11" y="10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6"/>
                    <a:pt x="24" y="118"/>
                    <a:pt x="26" y="119"/>
                  </a:cubicBezTo>
                  <a:cubicBezTo>
                    <a:pt x="28" y="120"/>
                    <a:pt x="31" y="121"/>
                    <a:pt x="33" y="123"/>
                  </a:cubicBezTo>
                  <a:cubicBezTo>
                    <a:pt x="36" y="125"/>
                    <a:pt x="39" y="127"/>
                    <a:pt x="43" y="128"/>
                  </a:cubicBezTo>
                  <a:cubicBezTo>
                    <a:pt x="47" y="129"/>
                    <a:pt x="50" y="130"/>
                    <a:pt x="54" y="131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63" y="135"/>
                    <a:pt x="64" y="128"/>
                    <a:pt x="69" y="129"/>
                  </a:cubicBezTo>
                  <a:cubicBezTo>
                    <a:pt x="79" y="132"/>
                    <a:pt x="84" y="129"/>
                    <a:pt x="93" y="122"/>
                  </a:cubicBezTo>
                  <a:cubicBezTo>
                    <a:pt x="99" y="118"/>
                    <a:pt x="104" y="113"/>
                    <a:pt x="112" y="113"/>
                  </a:cubicBezTo>
                  <a:cubicBezTo>
                    <a:pt x="114" y="114"/>
                    <a:pt x="119" y="121"/>
                    <a:pt x="121" y="121"/>
                  </a:cubicBezTo>
                  <a:cubicBezTo>
                    <a:pt x="124" y="119"/>
                    <a:pt x="126" y="116"/>
                    <a:pt x="130" y="118"/>
                  </a:cubicBezTo>
                  <a:cubicBezTo>
                    <a:pt x="133" y="119"/>
                    <a:pt x="136" y="124"/>
                    <a:pt x="139" y="124"/>
                  </a:cubicBezTo>
                  <a:cubicBezTo>
                    <a:pt x="139" y="125"/>
                    <a:pt x="143" y="126"/>
                    <a:pt x="144" y="125"/>
                  </a:cubicBezTo>
                  <a:cubicBezTo>
                    <a:pt x="145" y="125"/>
                    <a:pt x="146" y="124"/>
                    <a:pt x="146" y="124"/>
                  </a:cubicBezTo>
                  <a:cubicBezTo>
                    <a:pt x="150" y="121"/>
                    <a:pt x="151" y="119"/>
                    <a:pt x="156" y="119"/>
                  </a:cubicBezTo>
                  <a:cubicBezTo>
                    <a:pt x="162" y="119"/>
                    <a:pt x="162" y="118"/>
                    <a:pt x="167" y="116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5" y="100"/>
                    <a:pt x="165" y="96"/>
                    <a:pt x="159" y="93"/>
                  </a:cubicBezTo>
                  <a:cubicBezTo>
                    <a:pt x="153" y="89"/>
                    <a:pt x="151" y="87"/>
                    <a:pt x="151" y="78"/>
                  </a:cubicBezTo>
                  <a:cubicBezTo>
                    <a:pt x="151" y="74"/>
                    <a:pt x="147" y="73"/>
                    <a:pt x="143" y="71"/>
                  </a:cubicBezTo>
                  <a:cubicBezTo>
                    <a:pt x="138" y="69"/>
                    <a:pt x="139" y="62"/>
                    <a:pt x="133" y="58"/>
                  </a:cubicBezTo>
                  <a:cubicBezTo>
                    <a:pt x="126" y="54"/>
                    <a:pt x="117" y="51"/>
                    <a:pt x="124" y="41"/>
                  </a:cubicBezTo>
                  <a:cubicBezTo>
                    <a:pt x="126" y="39"/>
                    <a:pt x="125" y="34"/>
                    <a:pt x="126" y="32"/>
                  </a:cubicBezTo>
                  <a:cubicBezTo>
                    <a:pt x="129" y="30"/>
                    <a:pt x="131" y="27"/>
                    <a:pt x="134" y="2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0" name="TALIAFERRO"/>
            <p:cNvSpPr>
              <a:spLocks/>
            </p:cNvSpPr>
            <p:nvPr/>
          </p:nvSpPr>
          <p:spPr bwMode="auto">
            <a:xfrm>
              <a:off x="4749800" y="2246313"/>
              <a:ext cx="327025" cy="339725"/>
            </a:xfrm>
            <a:custGeom>
              <a:avLst/>
              <a:gdLst>
                <a:gd name="T0" fmla="*/ 28 w 137"/>
                <a:gd name="T1" fmla="*/ 0 h 143"/>
                <a:gd name="T2" fmla="*/ 44 w 137"/>
                <a:gd name="T3" fmla="*/ 32 h 143"/>
                <a:gd name="T4" fmla="*/ 55 w 137"/>
                <a:gd name="T5" fmla="*/ 53 h 143"/>
                <a:gd name="T6" fmla="*/ 57 w 137"/>
                <a:gd name="T7" fmla="*/ 47 h 143"/>
                <a:gd name="T8" fmla="*/ 74 w 137"/>
                <a:gd name="T9" fmla="*/ 41 h 143"/>
                <a:gd name="T10" fmla="*/ 90 w 137"/>
                <a:gd name="T11" fmla="*/ 43 h 143"/>
                <a:gd name="T12" fmla="*/ 112 w 137"/>
                <a:gd name="T13" fmla="*/ 56 h 143"/>
                <a:gd name="T14" fmla="*/ 124 w 137"/>
                <a:gd name="T15" fmla="*/ 56 h 143"/>
                <a:gd name="T16" fmla="*/ 134 w 137"/>
                <a:gd name="T17" fmla="*/ 54 h 143"/>
                <a:gd name="T18" fmla="*/ 134 w 137"/>
                <a:gd name="T19" fmla="*/ 59 h 143"/>
                <a:gd name="T20" fmla="*/ 137 w 137"/>
                <a:gd name="T21" fmla="*/ 65 h 143"/>
                <a:gd name="T22" fmla="*/ 137 w 137"/>
                <a:gd name="T23" fmla="*/ 65 h 143"/>
                <a:gd name="T24" fmla="*/ 128 w 137"/>
                <a:gd name="T25" fmla="*/ 73 h 143"/>
                <a:gd name="T26" fmla="*/ 124 w 137"/>
                <a:gd name="T27" fmla="*/ 80 h 143"/>
                <a:gd name="T28" fmla="*/ 120 w 137"/>
                <a:gd name="T29" fmla="*/ 89 h 143"/>
                <a:gd name="T30" fmla="*/ 107 w 137"/>
                <a:gd name="T31" fmla="*/ 107 h 143"/>
                <a:gd name="T32" fmla="*/ 90 w 137"/>
                <a:gd name="T33" fmla="*/ 106 h 143"/>
                <a:gd name="T34" fmla="*/ 83 w 137"/>
                <a:gd name="T35" fmla="*/ 103 h 143"/>
                <a:gd name="T36" fmla="*/ 72 w 137"/>
                <a:gd name="T37" fmla="*/ 120 h 143"/>
                <a:gd name="T38" fmla="*/ 64 w 137"/>
                <a:gd name="T39" fmla="*/ 139 h 143"/>
                <a:gd name="T40" fmla="*/ 64 w 137"/>
                <a:gd name="T41" fmla="*/ 139 h 143"/>
                <a:gd name="T42" fmla="*/ 53 w 137"/>
                <a:gd name="T43" fmla="*/ 141 h 143"/>
                <a:gd name="T44" fmla="*/ 24 w 137"/>
                <a:gd name="T45" fmla="*/ 136 h 143"/>
                <a:gd name="T46" fmla="*/ 24 w 137"/>
                <a:gd name="T47" fmla="*/ 135 h 143"/>
                <a:gd name="T48" fmla="*/ 12 w 137"/>
                <a:gd name="T49" fmla="*/ 137 h 143"/>
                <a:gd name="T50" fmla="*/ 3 w 137"/>
                <a:gd name="T51" fmla="*/ 130 h 143"/>
                <a:gd name="T52" fmla="*/ 0 w 137"/>
                <a:gd name="T53" fmla="*/ 128 h 143"/>
                <a:gd name="T54" fmla="*/ 0 w 137"/>
                <a:gd name="T55" fmla="*/ 128 h 143"/>
                <a:gd name="T56" fmla="*/ 12 w 137"/>
                <a:gd name="T57" fmla="*/ 117 h 143"/>
                <a:gd name="T58" fmla="*/ 9 w 137"/>
                <a:gd name="T59" fmla="*/ 92 h 143"/>
                <a:gd name="T60" fmla="*/ 4 w 137"/>
                <a:gd name="T61" fmla="*/ 80 h 143"/>
                <a:gd name="T62" fmla="*/ 4 w 137"/>
                <a:gd name="T63" fmla="*/ 79 h 143"/>
                <a:gd name="T64" fmla="*/ 2 w 137"/>
                <a:gd name="T65" fmla="*/ 74 h 143"/>
                <a:gd name="T66" fmla="*/ 3 w 137"/>
                <a:gd name="T67" fmla="*/ 68 h 143"/>
                <a:gd name="T68" fmla="*/ 10 w 137"/>
                <a:gd name="T69" fmla="*/ 58 h 143"/>
                <a:gd name="T70" fmla="*/ 10 w 137"/>
                <a:gd name="T71" fmla="*/ 49 h 143"/>
                <a:gd name="T72" fmla="*/ 18 w 137"/>
                <a:gd name="T73" fmla="*/ 51 h 143"/>
                <a:gd name="T74" fmla="*/ 26 w 137"/>
                <a:gd name="T75" fmla="*/ 34 h 143"/>
                <a:gd name="T76" fmla="*/ 19 w 137"/>
                <a:gd name="T77" fmla="*/ 26 h 143"/>
                <a:gd name="T78" fmla="*/ 10 w 137"/>
                <a:gd name="T79" fmla="*/ 18 h 143"/>
                <a:gd name="T80" fmla="*/ 9 w 137"/>
                <a:gd name="T81" fmla="*/ 17 h 143"/>
                <a:gd name="T82" fmla="*/ 8 w 137"/>
                <a:gd name="T83" fmla="*/ 17 h 143"/>
                <a:gd name="T84" fmla="*/ 28 w 137"/>
                <a:gd name="T8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43">
                  <a:moveTo>
                    <a:pt x="28" y="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5" y="35"/>
                    <a:pt x="54" y="53"/>
                    <a:pt x="55" y="53"/>
                  </a:cubicBezTo>
                  <a:cubicBezTo>
                    <a:pt x="56" y="51"/>
                    <a:pt x="56" y="48"/>
                    <a:pt x="57" y="47"/>
                  </a:cubicBezTo>
                  <a:cubicBezTo>
                    <a:pt x="64" y="46"/>
                    <a:pt x="68" y="45"/>
                    <a:pt x="74" y="41"/>
                  </a:cubicBezTo>
                  <a:cubicBezTo>
                    <a:pt x="83" y="33"/>
                    <a:pt x="82" y="38"/>
                    <a:pt x="90" y="43"/>
                  </a:cubicBezTo>
                  <a:cubicBezTo>
                    <a:pt x="97" y="47"/>
                    <a:pt x="103" y="54"/>
                    <a:pt x="112" y="56"/>
                  </a:cubicBezTo>
                  <a:cubicBezTo>
                    <a:pt x="116" y="57"/>
                    <a:pt x="120" y="58"/>
                    <a:pt x="124" y="56"/>
                  </a:cubicBezTo>
                  <a:cubicBezTo>
                    <a:pt x="127" y="55"/>
                    <a:pt x="131" y="54"/>
                    <a:pt x="134" y="54"/>
                  </a:cubicBezTo>
                  <a:cubicBezTo>
                    <a:pt x="135" y="56"/>
                    <a:pt x="134" y="57"/>
                    <a:pt x="134" y="59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7"/>
                    <a:pt x="126" y="76"/>
                    <a:pt x="124" y="80"/>
                  </a:cubicBezTo>
                  <a:cubicBezTo>
                    <a:pt x="123" y="84"/>
                    <a:pt x="120" y="84"/>
                    <a:pt x="120" y="89"/>
                  </a:cubicBezTo>
                  <a:cubicBezTo>
                    <a:pt x="120" y="95"/>
                    <a:pt x="113" y="106"/>
                    <a:pt x="107" y="107"/>
                  </a:cubicBezTo>
                  <a:cubicBezTo>
                    <a:pt x="102" y="108"/>
                    <a:pt x="95" y="108"/>
                    <a:pt x="90" y="106"/>
                  </a:cubicBezTo>
                  <a:cubicBezTo>
                    <a:pt x="87" y="105"/>
                    <a:pt x="85" y="103"/>
                    <a:pt x="83" y="103"/>
                  </a:cubicBezTo>
                  <a:cubicBezTo>
                    <a:pt x="79" y="109"/>
                    <a:pt x="78" y="115"/>
                    <a:pt x="72" y="120"/>
                  </a:cubicBezTo>
                  <a:cubicBezTo>
                    <a:pt x="64" y="126"/>
                    <a:pt x="66" y="131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42" y="141"/>
                    <a:pt x="34" y="143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0" y="135"/>
                    <a:pt x="15" y="138"/>
                    <a:pt x="12" y="137"/>
                  </a:cubicBezTo>
                  <a:cubicBezTo>
                    <a:pt x="7" y="136"/>
                    <a:pt x="6" y="132"/>
                    <a:pt x="3" y="130"/>
                  </a:cubicBezTo>
                  <a:cubicBezTo>
                    <a:pt x="2" y="129"/>
                    <a:pt x="1" y="129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0"/>
                    <a:pt x="12" y="99"/>
                    <a:pt x="9" y="92"/>
                  </a:cubicBezTo>
                  <a:cubicBezTo>
                    <a:pt x="8" y="88"/>
                    <a:pt x="6" y="83"/>
                    <a:pt x="4" y="80"/>
                  </a:cubicBezTo>
                  <a:cubicBezTo>
                    <a:pt x="4" y="80"/>
                    <a:pt x="4" y="80"/>
                    <a:pt x="4" y="79"/>
                  </a:cubicBezTo>
                  <a:cubicBezTo>
                    <a:pt x="3" y="78"/>
                    <a:pt x="2" y="76"/>
                    <a:pt x="2" y="74"/>
                  </a:cubicBezTo>
                  <a:cubicBezTo>
                    <a:pt x="2" y="72"/>
                    <a:pt x="2" y="71"/>
                    <a:pt x="3" y="68"/>
                  </a:cubicBezTo>
                  <a:cubicBezTo>
                    <a:pt x="7" y="66"/>
                    <a:pt x="12" y="64"/>
                    <a:pt x="10" y="58"/>
                  </a:cubicBezTo>
                  <a:cubicBezTo>
                    <a:pt x="9" y="56"/>
                    <a:pt x="3" y="48"/>
                    <a:pt x="10" y="49"/>
                  </a:cubicBezTo>
                  <a:cubicBezTo>
                    <a:pt x="13" y="50"/>
                    <a:pt x="15" y="52"/>
                    <a:pt x="18" y="51"/>
                  </a:cubicBezTo>
                  <a:cubicBezTo>
                    <a:pt x="18" y="45"/>
                    <a:pt x="19" y="35"/>
                    <a:pt x="26" y="34"/>
                  </a:cubicBezTo>
                  <a:cubicBezTo>
                    <a:pt x="26" y="30"/>
                    <a:pt x="21" y="28"/>
                    <a:pt x="19" y="26"/>
                  </a:cubicBezTo>
                  <a:cubicBezTo>
                    <a:pt x="16" y="24"/>
                    <a:pt x="12" y="20"/>
                    <a:pt x="10" y="18"/>
                  </a:cubicBezTo>
                  <a:cubicBezTo>
                    <a:pt x="9" y="16"/>
                    <a:pt x="8" y="18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1" name="GREENE"/>
            <p:cNvSpPr>
              <a:spLocks/>
            </p:cNvSpPr>
            <p:nvPr/>
          </p:nvSpPr>
          <p:spPr bwMode="auto">
            <a:xfrm>
              <a:off x="4371975" y="2214563"/>
              <a:ext cx="439738" cy="469900"/>
            </a:xfrm>
            <a:custGeom>
              <a:avLst/>
              <a:gdLst>
                <a:gd name="T0" fmla="*/ 168 w 185"/>
                <a:gd name="T1" fmla="*/ 30 h 197"/>
                <a:gd name="T2" fmla="*/ 169 w 185"/>
                <a:gd name="T3" fmla="*/ 31 h 197"/>
                <a:gd name="T4" fmla="*/ 178 w 185"/>
                <a:gd name="T5" fmla="*/ 39 h 197"/>
                <a:gd name="T6" fmla="*/ 185 w 185"/>
                <a:gd name="T7" fmla="*/ 47 h 197"/>
                <a:gd name="T8" fmla="*/ 177 w 185"/>
                <a:gd name="T9" fmla="*/ 64 h 197"/>
                <a:gd name="T10" fmla="*/ 169 w 185"/>
                <a:gd name="T11" fmla="*/ 62 h 197"/>
                <a:gd name="T12" fmla="*/ 169 w 185"/>
                <a:gd name="T13" fmla="*/ 71 h 197"/>
                <a:gd name="T14" fmla="*/ 162 w 185"/>
                <a:gd name="T15" fmla="*/ 81 h 197"/>
                <a:gd name="T16" fmla="*/ 161 w 185"/>
                <a:gd name="T17" fmla="*/ 87 h 197"/>
                <a:gd name="T18" fmla="*/ 163 w 185"/>
                <a:gd name="T19" fmla="*/ 92 h 197"/>
                <a:gd name="T20" fmla="*/ 163 w 185"/>
                <a:gd name="T21" fmla="*/ 93 h 197"/>
                <a:gd name="T22" fmla="*/ 168 w 185"/>
                <a:gd name="T23" fmla="*/ 105 h 197"/>
                <a:gd name="T24" fmla="*/ 171 w 185"/>
                <a:gd name="T25" fmla="*/ 130 h 197"/>
                <a:gd name="T26" fmla="*/ 159 w 185"/>
                <a:gd name="T27" fmla="*/ 141 h 197"/>
                <a:gd name="T28" fmla="*/ 159 w 185"/>
                <a:gd name="T29" fmla="*/ 141 h 197"/>
                <a:gd name="T30" fmla="*/ 100 w 185"/>
                <a:gd name="T31" fmla="*/ 197 h 197"/>
                <a:gd name="T32" fmla="*/ 100 w 185"/>
                <a:gd name="T33" fmla="*/ 197 h 197"/>
                <a:gd name="T34" fmla="*/ 94 w 185"/>
                <a:gd name="T35" fmla="*/ 191 h 197"/>
                <a:gd name="T36" fmla="*/ 88 w 185"/>
                <a:gd name="T37" fmla="*/ 180 h 197"/>
                <a:gd name="T38" fmla="*/ 77 w 185"/>
                <a:gd name="T39" fmla="*/ 184 h 197"/>
                <a:gd name="T40" fmla="*/ 71 w 185"/>
                <a:gd name="T41" fmla="*/ 174 h 197"/>
                <a:gd name="T42" fmla="*/ 64 w 185"/>
                <a:gd name="T43" fmla="*/ 173 h 197"/>
                <a:gd name="T44" fmla="*/ 61 w 185"/>
                <a:gd name="T45" fmla="*/ 161 h 197"/>
                <a:gd name="T46" fmla="*/ 56 w 185"/>
                <a:gd name="T47" fmla="*/ 148 h 197"/>
                <a:gd name="T48" fmla="*/ 52 w 185"/>
                <a:gd name="T49" fmla="*/ 142 h 197"/>
                <a:gd name="T50" fmla="*/ 49 w 185"/>
                <a:gd name="T51" fmla="*/ 135 h 197"/>
                <a:gd name="T52" fmla="*/ 49 w 185"/>
                <a:gd name="T53" fmla="*/ 135 h 197"/>
                <a:gd name="T54" fmla="*/ 50 w 185"/>
                <a:gd name="T55" fmla="*/ 127 h 197"/>
                <a:gd name="T56" fmla="*/ 50 w 185"/>
                <a:gd name="T57" fmla="*/ 116 h 197"/>
                <a:gd name="T58" fmla="*/ 52 w 185"/>
                <a:gd name="T59" fmla="*/ 107 h 197"/>
                <a:gd name="T60" fmla="*/ 17 w 185"/>
                <a:gd name="T61" fmla="*/ 63 h 197"/>
                <a:gd name="T62" fmla="*/ 11 w 185"/>
                <a:gd name="T63" fmla="*/ 47 h 197"/>
                <a:gd name="T64" fmla="*/ 0 w 185"/>
                <a:gd name="T65" fmla="*/ 29 h 197"/>
                <a:gd name="T66" fmla="*/ 0 w 185"/>
                <a:gd name="T67" fmla="*/ 29 h 197"/>
                <a:gd name="T68" fmla="*/ 8 w 185"/>
                <a:gd name="T69" fmla="*/ 26 h 197"/>
                <a:gd name="T70" fmla="*/ 17 w 185"/>
                <a:gd name="T71" fmla="*/ 22 h 197"/>
                <a:gd name="T72" fmla="*/ 21 w 185"/>
                <a:gd name="T73" fmla="*/ 20 h 197"/>
                <a:gd name="T74" fmla="*/ 27 w 185"/>
                <a:gd name="T75" fmla="*/ 17 h 197"/>
                <a:gd name="T76" fmla="*/ 37 w 185"/>
                <a:gd name="T77" fmla="*/ 14 h 197"/>
                <a:gd name="T78" fmla="*/ 38 w 185"/>
                <a:gd name="T79" fmla="*/ 13 h 197"/>
                <a:gd name="T80" fmla="*/ 43 w 185"/>
                <a:gd name="T81" fmla="*/ 5 h 197"/>
                <a:gd name="T82" fmla="*/ 48 w 185"/>
                <a:gd name="T83" fmla="*/ 0 h 197"/>
                <a:gd name="T84" fmla="*/ 48 w 185"/>
                <a:gd name="T85" fmla="*/ 0 h 197"/>
                <a:gd name="T86" fmla="*/ 113 w 185"/>
                <a:gd name="T87" fmla="*/ 28 h 197"/>
                <a:gd name="T88" fmla="*/ 138 w 185"/>
                <a:gd name="T89" fmla="*/ 22 h 197"/>
                <a:gd name="T90" fmla="*/ 147 w 185"/>
                <a:gd name="T91" fmla="*/ 21 h 197"/>
                <a:gd name="T92" fmla="*/ 151 w 185"/>
                <a:gd name="T93" fmla="*/ 25 h 197"/>
                <a:gd name="T94" fmla="*/ 152 w 185"/>
                <a:gd name="T95" fmla="*/ 27 h 197"/>
                <a:gd name="T96" fmla="*/ 155 w 185"/>
                <a:gd name="T97" fmla="*/ 30 h 197"/>
                <a:gd name="T98" fmla="*/ 160 w 185"/>
                <a:gd name="T99" fmla="*/ 31 h 197"/>
                <a:gd name="T100" fmla="*/ 167 w 185"/>
                <a:gd name="T101" fmla="*/ 30 h 197"/>
                <a:gd name="T102" fmla="*/ 168 w 185"/>
                <a:gd name="T103" fmla="*/ 3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197">
                  <a:moveTo>
                    <a:pt x="168" y="30"/>
                  </a:moveTo>
                  <a:cubicBezTo>
                    <a:pt x="167" y="31"/>
                    <a:pt x="168" y="29"/>
                    <a:pt x="169" y="31"/>
                  </a:cubicBezTo>
                  <a:cubicBezTo>
                    <a:pt x="171" y="33"/>
                    <a:pt x="175" y="37"/>
                    <a:pt x="178" y="39"/>
                  </a:cubicBezTo>
                  <a:cubicBezTo>
                    <a:pt x="180" y="41"/>
                    <a:pt x="185" y="43"/>
                    <a:pt x="185" y="47"/>
                  </a:cubicBezTo>
                  <a:cubicBezTo>
                    <a:pt x="178" y="48"/>
                    <a:pt x="177" y="58"/>
                    <a:pt x="177" y="64"/>
                  </a:cubicBezTo>
                  <a:cubicBezTo>
                    <a:pt x="174" y="65"/>
                    <a:pt x="172" y="63"/>
                    <a:pt x="169" y="62"/>
                  </a:cubicBezTo>
                  <a:cubicBezTo>
                    <a:pt x="162" y="61"/>
                    <a:pt x="168" y="69"/>
                    <a:pt x="169" y="71"/>
                  </a:cubicBezTo>
                  <a:cubicBezTo>
                    <a:pt x="171" y="77"/>
                    <a:pt x="166" y="79"/>
                    <a:pt x="162" y="81"/>
                  </a:cubicBezTo>
                  <a:cubicBezTo>
                    <a:pt x="161" y="84"/>
                    <a:pt x="161" y="85"/>
                    <a:pt x="161" y="87"/>
                  </a:cubicBezTo>
                  <a:cubicBezTo>
                    <a:pt x="161" y="89"/>
                    <a:pt x="162" y="91"/>
                    <a:pt x="163" y="92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5" y="96"/>
                    <a:pt x="167" y="101"/>
                    <a:pt x="168" y="105"/>
                  </a:cubicBezTo>
                  <a:cubicBezTo>
                    <a:pt x="171" y="112"/>
                    <a:pt x="172" y="123"/>
                    <a:pt x="171" y="130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94" y="191"/>
                    <a:pt x="94" y="191"/>
                    <a:pt x="94" y="191"/>
                  </a:cubicBezTo>
                  <a:cubicBezTo>
                    <a:pt x="93" y="189"/>
                    <a:pt x="89" y="181"/>
                    <a:pt x="88" y="180"/>
                  </a:cubicBezTo>
                  <a:cubicBezTo>
                    <a:pt x="87" y="174"/>
                    <a:pt x="78" y="184"/>
                    <a:pt x="77" y="184"/>
                  </a:cubicBezTo>
                  <a:cubicBezTo>
                    <a:pt x="72" y="182"/>
                    <a:pt x="78" y="173"/>
                    <a:pt x="71" y="174"/>
                  </a:cubicBezTo>
                  <a:cubicBezTo>
                    <a:pt x="69" y="174"/>
                    <a:pt x="65" y="175"/>
                    <a:pt x="64" y="173"/>
                  </a:cubicBezTo>
                  <a:cubicBezTo>
                    <a:pt x="63" y="169"/>
                    <a:pt x="63" y="165"/>
                    <a:pt x="61" y="161"/>
                  </a:cubicBezTo>
                  <a:cubicBezTo>
                    <a:pt x="59" y="156"/>
                    <a:pt x="54" y="154"/>
                    <a:pt x="56" y="148"/>
                  </a:cubicBezTo>
                  <a:cubicBezTo>
                    <a:pt x="57" y="145"/>
                    <a:pt x="54" y="144"/>
                    <a:pt x="52" y="142"/>
                  </a:cubicBezTo>
                  <a:cubicBezTo>
                    <a:pt x="49" y="139"/>
                    <a:pt x="49" y="140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1" y="123"/>
                    <a:pt x="49" y="119"/>
                    <a:pt x="50" y="116"/>
                  </a:cubicBezTo>
                  <a:cubicBezTo>
                    <a:pt x="51" y="113"/>
                    <a:pt x="53" y="109"/>
                    <a:pt x="52" y="107"/>
                  </a:cubicBezTo>
                  <a:cubicBezTo>
                    <a:pt x="37" y="103"/>
                    <a:pt x="23" y="76"/>
                    <a:pt x="17" y="63"/>
                  </a:cubicBezTo>
                  <a:cubicBezTo>
                    <a:pt x="15" y="58"/>
                    <a:pt x="15" y="49"/>
                    <a:pt x="11" y="47"/>
                  </a:cubicBezTo>
                  <a:cubicBezTo>
                    <a:pt x="6" y="44"/>
                    <a:pt x="3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" y="29"/>
                    <a:pt x="5" y="27"/>
                    <a:pt x="8" y="26"/>
                  </a:cubicBezTo>
                  <a:cubicBezTo>
                    <a:pt x="11" y="24"/>
                    <a:pt x="15" y="23"/>
                    <a:pt x="17" y="22"/>
                  </a:cubicBezTo>
                  <a:cubicBezTo>
                    <a:pt x="18" y="22"/>
                    <a:pt x="20" y="21"/>
                    <a:pt x="21" y="20"/>
                  </a:cubicBezTo>
                  <a:cubicBezTo>
                    <a:pt x="22" y="20"/>
                    <a:pt x="26" y="18"/>
                    <a:pt x="27" y="17"/>
                  </a:cubicBezTo>
                  <a:cubicBezTo>
                    <a:pt x="30" y="17"/>
                    <a:pt x="34" y="14"/>
                    <a:pt x="37" y="14"/>
                  </a:cubicBezTo>
                  <a:cubicBezTo>
                    <a:pt x="37" y="13"/>
                    <a:pt x="37" y="13"/>
                    <a:pt x="38" y="13"/>
                  </a:cubicBezTo>
                  <a:cubicBezTo>
                    <a:pt x="41" y="11"/>
                    <a:pt x="41" y="9"/>
                    <a:pt x="43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41" y="22"/>
                    <a:pt x="144" y="21"/>
                    <a:pt x="147" y="21"/>
                  </a:cubicBezTo>
                  <a:cubicBezTo>
                    <a:pt x="148" y="21"/>
                    <a:pt x="151" y="24"/>
                    <a:pt x="151" y="25"/>
                  </a:cubicBezTo>
                  <a:cubicBezTo>
                    <a:pt x="152" y="25"/>
                    <a:pt x="152" y="27"/>
                    <a:pt x="152" y="27"/>
                  </a:cubicBezTo>
                  <a:cubicBezTo>
                    <a:pt x="153" y="28"/>
                    <a:pt x="154" y="29"/>
                    <a:pt x="155" y="30"/>
                  </a:cubicBezTo>
                  <a:cubicBezTo>
                    <a:pt x="156" y="31"/>
                    <a:pt x="158" y="30"/>
                    <a:pt x="160" y="31"/>
                  </a:cubicBezTo>
                  <a:cubicBezTo>
                    <a:pt x="167" y="30"/>
                    <a:pt x="167" y="30"/>
                    <a:pt x="167" y="30"/>
                  </a:cubicBezTo>
                  <a:lnTo>
                    <a:pt x="168" y="3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2" name="JONES"/>
            <p:cNvSpPr>
              <a:spLocks/>
            </p:cNvSpPr>
            <p:nvPr/>
          </p:nvSpPr>
          <p:spPr bwMode="auto">
            <a:xfrm>
              <a:off x="3962400" y="2886075"/>
              <a:ext cx="447675" cy="398463"/>
            </a:xfrm>
            <a:custGeom>
              <a:avLst/>
              <a:gdLst>
                <a:gd name="T0" fmla="*/ 160 w 188"/>
                <a:gd name="T1" fmla="*/ 0 h 167"/>
                <a:gd name="T2" fmla="*/ 188 w 188"/>
                <a:gd name="T3" fmla="*/ 128 h 167"/>
                <a:gd name="T4" fmla="*/ 188 w 188"/>
                <a:gd name="T5" fmla="*/ 128 h 167"/>
                <a:gd name="T6" fmla="*/ 168 w 188"/>
                <a:gd name="T7" fmla="*/ 141 h 167"/>
                <a:gd name="T8" fmla="*/ 168 w 188"/>
                <a:gd name="T9" fmla="*/ 141 h 167"/>
                <a:gd name="T10" fmla="*/ 127 w 188"/>
                <a:gd name="T11" fmla="*/ 167 h 167"/>
                <a:gd name="T12" fmla="*/ 127 w 188"/>
                <a:gd name="T13" fmla="*/ 167 h 167"/>
                <a:gd name="T14" fmla="*/ 118 w 188"/>
                <a:gd name="T15" fmla="*/ 167 h 167"/>
                <a:gd name="T16" fmla="*/ 101 w 188"/>
                <a:gd name="T17" fmla="*/ 152 h 167"/>
                <a:gd name="T18" fmla="*/ 95 w 188"/>
                <a:gd name="T19" fmla="*/ 155 h 167"/>
                <a:gd name="T20" fmla="*/ 90 w 188"/>
                <a:gd name="T21" fmla="*/ 146 h 167"/>
                <a:gd name="T22" fmla="*/ 90 w 188"/>
                <a:gd name="T23" fmla="*/ 146 h 167"/>
                <a:gd name="T24" fmla="*/ 64 w 188"/>
                <a:gd name="T25" fmla="*/ 144 h 167"/>
                <a:gd name="T26" fmla="*/ 49 w 188"/>
                <a:gd name="T27" fmla="*/ 129 h 167"/>
                <a:gd name="T28" fmla="*/ 44 w 188"/>
                <a:gd name="T29" fmla="*/ 114 h 167"/>
                <a:gd name="T30" fmla="*/ 44 w 188"/>
                <a:gd name="T31" fmla="*/ 114 h 167"/>
                <a:gd name="T32" fmla="*/ 44 w 188"/>
                <a:gd name="T33" fmla="*/ 107 h 167"/>
                <a:gd name="T34" fmla="*/ 43 w 188"/>
                <a:gd name="T35" fmla="*/ 104 h 167"/>
                <a:gd name="T36" fmla="*/ 42 w 188"/>
                <a:gd name="T37" fmla="*/ 102 h 167"/>
                <a:gd name="T38" fmla="*/ 41 w 188"/>
                <a:gd name="T39" fmla="*/ 102 h 167"/>
                <a:gd name="T40" fmla="*/ 41 w 188"/>
                <a:gd name="T41" fmla="*/ 101 h 167"/>
                <a:gd name="T42" fmla="*/ 41 w 188"/>
                <a:gd name="T43" fmla="*/ 99 h 167"/>
                <a:gd name="T44" fmla="*/ 37 w 188"/>
                <a:gd name="T45" fmla="*/ 87 h 167"/>
                <a:gd name="T46" fmla="*/ 35 w 188"/>
                <a:gd name="T47" fmla="*/ 70 h 167"/>
                <a:gd name="T48" fmla="*/ 20 w 188"/>
                <a:gd name="T49" fmla="*/ 52 h 167"/>
                <a:gd name="T50" fmla="*/ 7 w 188"/>
                <a:gd name="T51" fmla="*/ 36 h 167"/>
                <a:gd name="T52" fmla="*/ 0 w 188"/>
                <a:gd name="T53" fmla="*/ 24 h 167"/>
                <a:gd name="T54" fmla="*/ 0 w 188"/>
                <a:gd name="T55" fmla="*/ 24 h 167"/>
                <a:gd name="T56" fmla="*/ 112 w 188"/>
                <a:gd name="T57" fmla="*/ 6 h 167"/>
                <a:gd name="T58" fmla="*/ 112 w 188"/>
                <a:gd name="T59" fmla="*/ 6 h 167"/>
                <a:gd name="T60" fmla="*/ 160 w 188"/>
                <a:gd name="T6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67">
                  <a:moveTo>
                    <a:pt x="160" y="0"/>
                  </a:moveTo>
                  <a:cubicBezTo>
                    <a:pt x="188" y="128"/>
                    <a:pt x="188" y="128"/>
                    <a:pt x="188" y="128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4" y="165"/>
                    <a:pt x="107" y="151"/>
                    <a:pt x="101" y="152"/>
                  </a:cubicBezTo>
                  <a:cubicBezTo>
                    <a:pt x="99" y="152"/>
                    <a:pt x="97" y="156"/>
                    <a:pt x="95" y="155"/>
                  </a:cubicBezTo>
                  <a:cubicBezTo>
                    <a:pt x="93" y="154"/>
                    <a:pt x="91" y="148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4" y="146"/>
                    <a:pt x="69" y="147"/>
                    <a:pt x="64" y="144"/>
                  </a:cubicBezTo>
                  <a:cubicBezTo>
                    <a:pt x="60" y="142"/>
                    <a:pt x="50" y="133"/>
                    <a:pt x="49" y="129"/>
                  </a:cubicBezTo>
                  <a:cubicBezTo>
                    <a:pt x="47" y="124"/>
                    <a:pt x="48" y="118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6"/>
                    <a:pt x="44" y="105"/>
                    <a:pt x="43" y="104"/>
                  </a:cubicBezTo>
                  <a:cubicBezTo>
                    <a:pt x="43" y="104"/>
                    <a:pt x="42" y="103"/>
                    <a:pt x="42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01"/>
                    <a:pt x="41" y="100"/>
                    <a:pt x="41" y="99"/>
                  </a:cubicBezTo>
                  <a:cubicBezTo>
                    <a:pt x="37" y="95"/>
                    <a:pt x="37" y="93"/>
                    <a:pt x="37" y="87"/>
                  </a:cubicBezTo>
                  <a:cubicBezTo>
                    <a:pt x="38" y="81"/>
                    <a:pt x="38" y="74"/>
                    <a:pt x="35" y="70"/>
                  </a:cubicBezTo>
                  <a:cubicBezTo>
                    <a:pt x="34" y="64"/>
                    <a:pt x="24" y="55"/>
                    <a:pt x="20" y="52"/>
                  </a:cubicBezTo>
                  <a:cubicBezTo>
                    <a:pt x="15" y="48"/>
                    <a:pt x="11" y="41"/>
                    <a:pt x="7" y="36"/>
                  </a:cubicBezTo>
                  <a:cubicBezTo>
                    <a:pt x="3" y="32"/>
                    <a:pt x="2" y="3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60" y="0"/>
                    <a:pt x="160" y="0"/>
                    <a:pt x="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3" name="WILKINSON"/>
            <p:cNvSpPr>
              <a:spLocks/>
            </p:cNvSpPr>
            <p:nvPr/>
          </p:nvSpPr>
          <p:spPr bwMode="auto">
            <a:xfrm>
              <a:off x="4362450" y="3081338"/>
              <a:ext cx="457200" cy="508000"/>
            </a:xfrm>
            <a:custGeom>
              <a:avLst/>
              <a:gdLst>
                <a:gd name="T0" fmla="*/ 192 w 192"/>
                <a:gd name="T1" fmla="*/ 126 h 213"/>
                <a:gd name="T2" fmla="*/ 191 w 192"/>
                <a:gd name="T3" fmla="*/ 150 h 213"/>
                <a:gd name="T4" fmla="*/ 191 w 192"/>
                <a:gd name="T5" fmla="*/ 150 h 213"/>
                <a:gd name="T6" fmla="*/ 75 w 192"/>
                <a:gd name="T7" fmla="*/ 213 h 213"/>
                <a:gd name="T8" fmla="*/ 75 w 192"/>
                <a:gd name="T9" fmla="*/ 213 h 213"/>
                <a:gd name="T10" fmla="*/ 0 w 192"/>
                <a:gd name="T11" fmla="*/ 59 h 213"/>
                <a:gd name="T12" fmla="*/ 0 w 192"/>
                <a:gd name="T13" fmla="*/ 59 h 213"/>
                <a:gd name="T14" fmla="*/ 20 w 192"/>
                <a:gd name="T15" fmla="*/ 46 h 213"/>
                <a:gd name="T16" fmla="*/ 20 w 192"/>
                <a:gd name="T17" fmla="*/ 46 h 213"/>
                <a:gd name="T18" fmla="*/ 43 w 192"/>
                <a:gd name="T19" fmla="*/ 35 h 213"/>
                <a:gd name="T20" fmla="*/ 55 w 192"/>
                <a:gd name="T21" fmla="*/ 34 h 213"/>
                <a:gd name="T22" fmla="*/ 64 w 192"/>
                <a:gd name="T23" fmla="*/ 25 h 213"/>
                <a:gd name="T24" fmla="*/ 82 w 192"/>
                <a:gd name="T25" fmla="*/ 16 h 213"/>
                <a:gd name="T26" fmla="*/ 96 w 192"/>
                <a:gd name="T27" fmla="*/ 22 h 213"/>
                <a:gd name="T28" fmla="*/ 102 w 192"/>
                <a:gd name="T29" fmla="*/ 10 h 213"/>
                <a:gd name="T30" fmla="*/ 115 w 192"/>
                <a:gd name="T31" fmla="*/ 5 h 213"/>
                <a:gd name="T32" fmla="*/ 123 w 192"/>
                <a:gd name="T33" fmla="*/ 20 h 213"/>
                <a:gd name="T34" fmla="*/ 133 w 192"/>
                <a:gd name="T35" fmla="*/ 29 h 213"/>
                <a:gd name="T36" fmla="*/ 138 w 192"/>
                <a:gd name="T37" fmla="*/ 33 h 213"/>
                <a:gd name="T38" fmla="*/ 138 w 192"/>
                <a:gd name="T39" fmla="*/ 33 h 213"/>
                <a:gd name="T40" fmla="*/ 145 w 192"/>
                <a:gd name="T41" fmla="*/ 50 h 213"/>
                <a:gd name="T42" fmla="*/ 154 w 192"/>
                <a:gd name="T43" fmla="*/ 73 h 213"/>
                <a:gd name="T44" fmla="*/ 173 w 192"/>
                <a:gd name="T45" fmla="*/ 81 h 213"/>
                <a:gd name="T46" fmla="*/ 183 w 192"/>
                <a:gd name="T47" fmla="*/ 96 h 213"/>
                <a:gd name="T48" fmla="*/ 187 w 192"/>
                <a:gd name="T49" fmla="*/ 104 h 213"/>
                <a:gd name="T50" fmla="*/ 186 w 192"/>
                <a:gd name="T51" fmla="*/ 113 h 213"/>
                <a:gd name="T52" fmla="*/ 187 w 192"/>
                <a:gd name="T53" fmla="*/ 124 h 213"/>
                <a:gd name="T54" fmla="*/ 192 w 192"/>
                <a:gd name="T55" fmla="*/ 1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213">
                  <a:moveTo>
                    <a:pt x="192" y="126"/>
                  </a:moveTo>
                  <a:cubicBezTo>
                    <a:pt x="191" y="150"/>
                    <a:pt x="191" y="150"/>
                    <a:pt x="191" y="150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8" y="44"/>
                    <a:pt x="36" y="39"/>
                    <a:pt x="43" y="35"/>
                  </a:cubicBezTo>
                  <a:cubicBezTo>
                    <a:pt x="48" y="33"/>
                    <a:pt x="51" y="36"/>
                    <a:pt x="55" y="34"/>
                  </a:cubicBezTo>
                  <a:cubicBezTo>
                    <a:pt x="59" y="32"/>
                    <a:pt x="60" y="27"/>
                    <a:pt x="64" y="25"/>
                  </a:cubicBezTo>
                  <a:cubicBezTo>
                    <a:pt x="68" y="22"/>
                    <a:pt x="77" y="17"/>
                    <a:pt x="82" y="16"/>
                  </a:cubicBezTo>
                  <a:cubicBezTo>
                    <a:pt x="89" y="14"/>
                    <a:pt x="91" y="24"/>
                    <a:pt x="96" y="22"/>
                  </a:cubicBezTo>
                  <a:cubicBezTo>
                    <a:pt x="98" y="16"/>
                    <a:pt x="96" y="14"/>
                    <a:pt x="102" y="10"/>
                  </a:cubicBezTo>
                  <a:cubicBezTo>
                    <a:pt x="104" y="9"/>
                    <a:pt x="115" y="0"/>
                    <a:pt x="115" y="5"/>
                  </a:cubicBezTo>
                  <a:cubicBezTo>
                    <a:pt x="118" y="7"/>
                    <a:pt x="121" y="16"/>
                    <a:pt x="123" y="20"/>
                  </a:cubicBezTo>
                  <a:cubicBezTo>
                    <a:pt x="126" y="24"/>
                    <a:pt x="129" y="26"/>
                    <a:pt x="133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2" y="36"/>
                    <a:pt x="144" y="45"/>
                    <a:pt x="145" y="50"/>
                  </a:cubicBezTo>
                  <a:cubicBezTo>
                    <a:pt x="147" y="58"/>
                    <a:pt x="151" y="66"/>
                    <a:pt x="154" y="73"/>
                  </a:cubicBezTo>
                  <a:cubicBezTo>
                    <a:pt x="157" y="80"/>
                    <a:pt x="166" y="81"/>
                    <a:pt x="173" y="81"/>
                  </a:cubicBezTo>
                  <a:cubicBezTo>
                    <a:pt x="176" y="86"/>
                    <a:pt x="182" y="90"/>
                    <a:pt x="183" y="96"/>
                  </a:cubicBezTo>
                  <a:cubicBezTo>
                    <a:pt x="184" y="99"/>
                    <a:pt x="185" y="102"/>
                    <a:pt x="187" y="104"/>
                  </a:cubicBezTo>
                  <a:cubicBezTo>
                    <a:pt x="187" y="107"/>
                    <a:pt x="186" y="110"/>
                    <a:pt x="186" y="113"/>
                  </a:cubicBezTo>
                  <a:cubicBezTo>
                    <a:pt x="186" y="117"/>
                    <a:pt x="187" y="120"/>
                    <a:pt x="187" y="124"/>
                  </a:cubicBezTo>
                  <a:cubicBezTo>
                    <a:pt x="192" y="126"/>
                    <a:pt x="192" y="126"/>
                    <a:pt x="192" y="126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4" name="LAURENS"/>
            <p:cNvSpPr>
              <a:spLocks/>
            </p:cNvSpPr>
            <p:nvPr/>
          </p:nvSpPr>
          <p:spPr bwMode="auto">
            <a:xfrm>
              <a:off x="4540250" y="3438525"/>
              <a:ext cx="584200" cy="665163"/>
            </a:xfrm>
            <a:custGeom>
              <a:avLst/>
              <a:gdLst>
                <a:gd name="T0" fmla="*/ 116 w 245"/>
                <a:gd name="T1" fmla="*/ 0 h 279"/>
                <a:gd name="T2" fmla="*/ 155 w 245"/>
                <a:gd name="T3" fmla="*/ 0 h 279"/>
                <a:gd name="T4" fmla="*/ 181 w 245"/>
                <a:gd name="T5" fmla="*/ 14 h 279"/>
                <a:gd name="T6" fmla="*/ 181 w 245"/>
                <a:gd name="T7" fmla="*/ 28 h 279"/>
                <a:gd name="T8" fmla="*/ 230 w 245"/>
                <a:gd name="T9" fmla="*/ 50 h 279"/>
                <a:gd name="T10" fmla="*/ 230 w 245"/>
                <a:gd name="T11" fmla="*/ 94 h 279"/>
                <a:gd name="T12" fmla="*/ 242 w 245"/>
                <a:gd name="T13" fmla="*/ 102 h 279"/>
                <a:gd name="T14" fmla="*/ 242 w 245"/>
                <a:gd name="T15" fmla="*/ 102 h 279"/>
                <a:gd name="T16" fmla="*/ 240 w 245"/>
                <a:gd name="T17" fmla="*/ 121 h 279"/>
                <a:gd name="T18" fmla="*/ 223 w 245"/>
                <a:gd name="T19" fmla="*/ 125 h 279"/>
                <a:gd name="T20" fmla="*/ 219 w 245"/>
                <a:gd name="T21" fmla="*/ 140 h 279"/>
                <a:gd name="T22" fmla="*/ 219 w 245"/>
                <a:gd name="T23" fmla="*/ 152 h 279"/>
                <a:gd name="T24" fmla="*/ 211 w 245"/>
                <a:gd name="T25" fmla="*/ 158 h 279"/>
                <a:gd name="T26" fmla="*/ 206 w 245"/>
                <a:gd name="T27" fmla="*/ 174 h 279"/>
                <a:gd name="T28" fmla="*/ 199 w 245"/>
                <a:gd name="T29" fmla="*/ 187 h 279"/>
                <a:gd name="T30" fmla="*/ 203 w 245"/>
                <a:gd name="T31" fmla="*/ 192 h 279"/>
                <a:gd name="T32" fmla="*/ 208 w 245"/>
                <a:gd name="T33" fmla="*/ 200 h 279"/>
                <a:gd name="T34" fmla="*/ 208 w 245"/>
                <a:gd name="T35" fmla="*/ 200 h 279"/>
                <a:gd name="T36" fmla="*/ 163 w 245"/>
                <a:gd name="T37" fmla="*/ 245 h 279"/>
                <a:gd name="T38" fmla="*/ 158 w 245"/>
                <a:gd name="T39" fmla="*/ 251 h 279"/>
                <a:gd name="T40" fmla="*/ 156 w 245"/>
                <a:gd name="T41" fmla="*/ 252 h 279"/>
                <a:gd name="T42" fmla="*/ 152 w 245"/>
                <a:gd name="T43" fmla="*/ 254 h 279"/>
                <a:gd name="T44" fmla="*/ 147 w 245"/>
                <a:gd name="T45" fmla="*/ 254 h 279"/>
                <a:gd name="T46" fmla="*/ 147 w 245"/>
                <a:gd name="T47" fmla="*/ 254 h 279"/>
                <a:gd name="T48" fmla="*/ 140 w 245"/>
                <a:gd name="T49" fmla="*/ 255 h 279"/>
                <a:gd name="T50" fmla="*/ 124 w 245"/>
                <a:gd name="T51" fmla="*/ 263 h 279"/>
                <a:gd name="T52" fmla="*/ 109 w 245"/>
                <a:gd name="T53" fmla="*/ 272 h 279"/>
                <a:gd name="T54" fmla="*/ 103 w 245"/>
                <a:gd name="T55" fmla="*/ 277 h 279"/>
                <a:gd name="T56" fmla="*/ 99 w 245"/>
                <a:gd name="T57" fmla="*/ 279 h 279"/>
                <a:gd name="T58" fmla="*/ 36 w 245"/>
                <a:gd name="T59" fmla="*/ 140 h 279"/>
                <a:gd name="T60" fmla="*/ 36 w 245"/>
                <a:gd name="T61" fmla="*/ 140 h 279"/>
                <a:gd name="T62" fmla="*/ 0 w 245"/>
                <a:gd name="T63" fmla="*/ 63 h 279"/>
                <a:gd name="T64" fmla="*/ 0 w 245"/>
                <a:gd name="T65" fmla="*/ 63 h 279"/>
                <a:gd name="T66" fmla="*/ 116 w 245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5" h="279">
                  <a:moveTo>
                    <a:pt x="116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3" y="108"/>
                    <a:pt x="245" y="116"/>
                    <a:pt x="240" y="121"/>
                  </a:cubicBezTo>
                  <a:cubicBezTo>
                    <a:pt x="235" y="124"/>
                    <a:pt x="228" y="124"/>
                    <a:pt x="223" y="125"/>
                  </a:cubicBezTo>
                  <a:cubicBezTo>
                    <a:pt x="222" y="129"/>
                    <a:pt x="219" y="136"/>
                    <a:pt x="219" y="140"/>
                  </a:cubicBezTo>
                  <a:cubicBezTo>
                    <a:pt x="219" y="144"/>
                    <a:pt x="221" y="149"/>
                    <a:pt x="219" y="152"/>
                  </a:cubicBezTo>
                  <a:cubicBezTo>
                    <a:pt x="218" y="154"/>
                    <a:pt x="213" y="157"/>
                    <a:pt x="211" y="158"/>
                  </a:cubicBezTo>
                  <a:cubicBezTo>
                    <a:pt x="210" y="163"/>
                    <a:pt x="209" y="169"/>
                    <a:pt x="206" y="174"/>
                  </a:cubicBezTo>
                  <a:cubicBezTo>
                    <a:pt x="205" y="176"/>
                    <a:pt x="199" y="186"/>
                    <a:pt x="199" y="187"/>
                  </a:cubicBezTo>
                  <a:cubicBezTo>
                    <a:pt x="200" y="188"/>
                    <a:pt x="203" y="191"/>
                    <a:pt x="203" y="192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163" y="245"/>
                    <a:pt x="163" y="245"/>
                    <a:pt x="163" y="245"/>
                  </a:cubicBezTo>
                  <a:cubicBezTo>
                    <a:pt x="161" y="247"/>
                    <a:pt x="160" y="249"/>
                    <a:pt x="158" y="251"/>
                  </a:cubicBezTo>
                  <a:cubicBezTo>
                    <a:pt x="157" y="252"/>
                    <a:pt x="157" y="252"/>
                    <a:pt x="156" y="252"/>
                  </a:cubicBezTo>
                  <a:cubicBezTo>
                    <a:pt x="155" y="253"/>
                    <a:pt x="153" y="254"/>
                    <a:pt x="152" y="254"/>
                  </a:cubicBezTo>
                  <a:cubicBezTo>
                    <a:pt x="150" y="254"/>
                    <a:pt x="149" y="254"/>
                    <a:pt x="147" y="254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35" y="257"/>
                    <a:pt x="130" y="261"/>
                    <a:pt x="124" y="263"/>
                  </a:cubicBezTo>
                  <a:cubicBezTo>
                    <a:pt x="119" y="265"/>
                    <a:pt x="114" y="269"/>
                    <a:pt x="109" y="272"/>
                  </a:cubicBezTo>
                  <a:cubicBezTo>
                    <a:pt x="108" y="273"/>
                    <a:pt x="104" y="275"/>
                    <a:pt x="103" y="277"/>
                  </a:cubicBezTo>
                  <a:cubicBezTo>
                    <a:pt x="102" y="277"/>
                    <a:pt x="100" y="278"/>
                    <a:pt x="99" y="279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6" y="0"/>
                    <a:pt x="116" y="0"/>
                    <a:pt x="11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5" name="TREUTLEN"/>
            <p:cNvSpPr>
              <a:spLocks/>
            </p:cNvSpPr>
            <p:nvPr/>
          </p:nvSpPr>
          <p:spPr bwMode="auto">
            <a:xfrm>
              <a:off x="5014913" y="3676650"/>
              <a:ext cx="361950" cy="255588"/>
            </a:xfrm>
            <a:custGeom>
              <a:avLst/>
              <a:gdLst>
                <a:gd name="T0" fmla="*/ 43 w 152"/>
                <a:gd name="T1" fmla="*/ 2 h 107"/>
                <a:gd name="T2" fmla="*/ 49 w 152"/>
                <a:gd name="T3" fmla="*/ 3 h 107"/>
                <a:gd name="T4" fmla="*/ 53 w 152"/>
                <a:gd name="T5" fmla="*/ 1 h 107"/>
                <a:gd name="T6" fmla="*/ 55 w 152"/>
                <a:gd name="T7" fmla="*/ 0 h 107"/>
                <a:gd name="T8" fmla="*/ 66 w 152"/>
                <a:gd name="T9" fmla="*/ 1 h 107"/>
                <a:gd name="T10" fmla="*/ 75 w 152"/>
                <a:gd name="T11" fmla="*/ 3 h 107"/>
                <a:gd name="T12" fmla="*/ 87 w 152"/>
                <a:gd name="T13" fmla="*/ 7 h 107"/>
                <a:gd name="T14" fmla="*/ 105 w 152"/>
                <a:gd name="T15" fmla="*/ 6 h 107"/>
                <a:gd name="T16" fmla="*/ 118 w 152"/>
                <a:gd name="T17" fmla="*/ 16 h 107"/>
                <a:gd name="T18" fmla="*/ 126 w 152"/>
                <a:gd name="T19" fmla="*/ 21 h 107"/>
                <a:gd name="T20" fmla="*/ 133 w 152"/>
                <a:gd name="T21" fmla="*/ 24 h 107"/>
                <a:gd name="T22" fmla="*/ 147 w 152"/>
                <a:gd name="T23" fmla="*/ 29 h 107"/>
                <a:gd name="T24" fmla="*/ 146 w 152"/>
                <a:gd name="T25" fmla="*/ 48 h 107"/>
                <a:gd name="T26" fmla="*/ 144 w 152"/>
                <a:gd name="T27" fmla="*/ 59 h 107"/>
                <a:gd name="T28" fmla="*/ 141 w 152"/>
                <a:gd name="T29" fmla="*/ 69 h 107"/>
                <a:gd name="T30" fmla="*/ 139 w 152"/>
                <a:gd name="T31" fmla="*/ 78 h 107"/>
                <a:gd name="T32" fmla="*/ 139 w 152"/>
                <a:gd name="T33" fmla="*/ 78 h 107"/>
                <a:gd name="T34" fmla="*/ 41 w 152"/>
                <a:gd name="T35" fmla="*/ 98 h 107"/>
                <a:gd name="T36" fmla="*/ 40 w 152"/>
                <a:gd name="T37" fmla="*/ 99 h 107"/>
                <a:gd name="T38" fmla="*/ 39 w 152"/>
                <a:gd name="T39" fmla="*/ 100 h 107"/>
                <a:gd name="T40" fmla="*/ 38 w 152"/>
                <a:gd name="T41" fmla="*/ 101 h 107"/>
                <a:gd name="T42" fmla="*/ 37 w 152"/>
                <a:gd name="T43" fmla="*/ 104 h 107"/>
                <a:gd name="T44" fmla="*/ 37 w 152"/>
                <a:gd name="T45" fmla="*/ 104 h 107"/>
                <a:gd name="T46" fmla="*/ 33 w 152"/>
                <a:gd name="T47" fmla="*/ 104 h 107"/>
                <a:gd name="T48" fmla="*/ 30 w 152"/>
                <a:gd name="T49" fmla="*/ 105 h 107"/>
                <a:gd name="T50" fmla="*/ 25 w 152"/>
                <a:gd name="T51" fmla="*/ 106 h 107"/>
                <a:gd name="T52" fmla="*/ 19 w 152"/>
                <a:gd name="T53" fmla="*/ 105 h 107"/>
                <a:gd name="T54" fmla="*/ 11 w 152"/>
                <a:gd name="T55" fmla="*/ 100 h 107"/>
                <a:gd name="T56" fmla="*/ 9 w 152"/>
                <a:gd name="T57" fmla="*/ 100 h 107"/>
                <a:gd name="T58" fmla="*/ 9 w 152"/>
                <a:gd name="T59" fmla="*/ 100 h 107"/>
                <a:gd name="T60" fmla="*/ 4 w 152"/>
                <a:gd name="T61" fmla="*/ 92 h 107"/>
                <a:gd name="T62" fmla="*/ 0 w 152"/>
                <a:gd name="T63" fmla="*/ 87 h 107"/>
                <a:gd name="T64" fmla="*/ 7 w 152"/>
                <a:gd name="T65" fmla="*/ 74 h 107"/>
                <a:gd name="T66" fmla="*/ 12 w 152"/>
                <a:gd name="T67" fmla="*/ 58 h 107"/>
                <a:gd name="T68" fmla="*/ 20 w 152"/>
                <a:gd name="T69" fmla="*/ 52 h 107"/>
                <a:gd name="T70" fmla="*/ 20 w 152"/>
                <a:gd name="T71" fmla="*/ 40 h 107"/>
                <a:gd name="T72" fmla="*/ 24 w 152"/>
                <a:gd name="T73" fmla="*/ 25 h 107"/>
                <a:gd name="T74" fmla="*/ 41 w 152"/>
                <a:gd name="T75" fmla="*/ 21 h 107"/>
                <a:gd name="T76" fmla="*/ 43 w 152"/>
                <a:gd name="T77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7">
                  <a:moveTo>
                    <a:pt x="43" y="2"/>
                  </a:moveTo>
                  <a:cubicBezTo>
                    <a:pt x="45" y="2"/>
                    <a:pt x="47" y="3"/>
                    <a:pt x="49" y="3"/>
                  </a:cubicBezTo>
                  <a:cubicBezTo>
                    <a:pt x="50" y="3"/>
                    <a:pt x="52" y="2"/>
                    <a:pt x="53" y="1"/>
                  </a:cubicBezTo>
                  <a:cubicBezTo>
                    <a:pt x="54" y="1"/>
                    <a:pt x="55" y="1"/>
                    <a:pt x="55" y="0"/>
                  </a:cubicBezTo>
                  <a:cubicBezTo>
                    <a:pt x="59" y="0"/>
                    <a:pt x="62" y="0"/>
                    <a:pt x="66" y="1"/>
                  </a:cubicBezTo>
                  <a:cubicBezTo>
                    <a:pt x="70" y="1"/>
                    <a:pt x="72" y="0"/>
                    <a:pt x="75" y="3"/>
                  </a:cubicBezTo>
                  <a:cubicBezTo>
                    <a:pt x="79" y="6"/>
                    <a:pt x="81" y="8"/>
                    <a:pt x="87" y="7"/>
                  </a:cubicBezTo>
                  <a:cubicBezTo>
                    <a:pt x="93" y="5"/>
                    <a:pt x="99" y="5"/>
                    <a:pt x="105" y="6"/>
                  </a:cubicBezTo>
                  <a:cubicBezTo>
                    <a:pt x="110" y="9"/>
                    <a:pt x="114" y="13"/>
                    <a:pt x="118" y="16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8" y="22"/>
                    <a:pt x="132" y="23"/>
                    <a:pt x="133" y="24"/>
                  </a:cubicBezTo>
                  <a:cubicBezTo>
                    <a:pt x="136" y="25"/>
                    <a:pt x="144" y="28"/>
                    <a:pt x="147" y="29"/>
                  </a:cubicBezTo>
                  <a:cubicBezTo>
                    <a:pt x="152" y="33"/>
                    <a:pt x="147" y="42"/>
                    <a:pt x="146" y="48"/>
                  </a:cubicBezTo>
                  <a:cubicBezTo>
                    <a:pt x="145" y="52"/>
                    <a:pt x="146" y="56"/>
                    <a:pt x="144" y="59"/>
                  </a:cubicBezTo>
                  <a:cubicBezTo>
                    <a:pt x="142" y="62"/>
                    <a:pt x="141" y="66"/>
                    <a:pt x="141" y="69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0" y="98"/>
                    <a:pt x="40" y="99"/>
                    <a:pt x="40" y="99"/>
                  </a:cubicBezTo>
                  <a:cubicBezTo>
                    <a:pt x="39" y="99"/>
                    <a:pt x="40" y="99"/>
                    <a:pt x="39" y="100"/>
                  </a:cubicBezTo>
                  <a:cubicBezTo>
                    <a:pt x="39" y="100"/>
                    <a:pt x="39" y="101"/>
                    <a:pt x="38" y="101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5"/>
                    <a:pt x="30" y="105"/>
                  </a:cubicBezTo>
                  <a:cubicBezTo>
                    <a:pt x="28" y="105"/>
                    <a:pt x="27" y="106"/>
                    <a:pt x="25" y="106"/>
                  </a:cubicBezTo>
                  <a:cubicBezTo>
                    <a:pt x="22" y="107"/>
                    <a:pt x="21" y="106"/>
                    <a:pt x="19" y="105"/>
                  </a:cubicBezTo>
                  <a:cubicBezTo>
                    <a:pt x="16" y="103"/>
                    <a:pt x="14" y="100"/>
                    <a:pt x="11" y="100"/>
                  </a:cubicBezTo>
                  <a:cubicBezTo>
                    <a:pt x="10" y="99"/>
                    <a:pt x="10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1"/>
                    <a:pt x="1" y="88"/>
                    <a:pt x="0" y="87"/>
                  </a:cubicBezTo>
                  <a:cubicBezTo>
                    <a:pt x="0" y="86"/>
                    <a:pt x="6" y="76"/>
                    <a:pt x="7" y="74"/>
                  </a:cubicBezTo>
                  <a:cubicBezTo>
                    <a:pt x="10" y="69"/>
                    <a:pt x="11" y="63"/>
                    <a:pt x="12" y="58"/>
                  </a:cubicBezTo>
                  <a:cubicBezTo>
                    <a:pt x="14" y="57"/>
                    <a:pt x="19" y="54"/>
                    <a:pt x="20" y="52"/>
                  </a:cubicBezTo>
                  <a:cubicBezTo>
                    <a:pt x="22" y="49"/>
                    <a:pt x="20" y="44"/>
                    <a:pt x="20" y="40"/>
                  </a:cubicBezTo>
                  <a:cubicBezTo>
                    <a:pt x="20" y="36"/>
                    <a:pt x="23" y="29"/>
                    <a:pt x="24" y="25"/>
                  </a:cubicBezTo>
                  <a:cubicBezTo>
                    <a:pt x="29" y="24"/>
                    <a:pt x="36" y="24"/>
                    <a:pt x="41" y="21"/>
                  </a:cubicBezTo>
                  <a:cubicBezTo>
                    <a:pt x="46" y="16"/>
                    <a:pt x="44" y="8"/>
                    <a:pt x="43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6" name="WHEELER"/>
            <p:cNvSpPr>
              <a:spLocks/>
            </p:cNvSpPr>
            <p:nvPr/>
          </p:nvSpPr>
          <p:spPr bwMode="auto">
            <a:xfrm>
              <a:off x="4833938" y="3913188"/>
              <a:ext cx="385763" cy="454025"/>
            </a:xfrm>
            <a:custGeom>
              <a:avLst/>
              <a:gdLst>
                <a:gd name="T0" fmla="*/ 85 w 162"/>
                <a:gd name="T1" fmla="*/ 1 h 191"/>
                <a:gd name="T2" fmla="*/ 87 w 162"/>
                <a:gd name="T3" fmla="*/ 1 h 191"/>
                <a:gd name="T4" fmla="*/ 95 w 162"/>
                <a:gd name="T5" fmla="*/ 6 h 191"/>
                <a:gd name="T6" fmla="*/ 101 w 162"/>
                <a:gd name="T7" fmla="*/ 7 h 191"/>
                <a:gd name="T8" fmla="*/ 106 w 162"/>
                <a:gd name="T9" fmla="*/ 6 h 191"/>
                <a:gd name="T10" fmla="*/ 109 w 162"/>
                <a:gd name="T11" fmla="*/ 5 h 191"/>
                <a:gd name="T12" fmla="*/ 113 w 162"/>
                <a:gd name="T13" fmla="*/ 5 h 191"/>
                <a:gd name="T14" fmla="*/ 113 w 162"/>
                <a:gd name="T15" fmla="*/ 5 h 191"/>
                <a:gd name="T16" fmla="*/ 117 w 162"/>
                <a:gd name="T17" fmla="*/ 13 h 191"/>
                <a:gd name="T18" fmla="*/ 119 w 162"/>
                <a:gd name="T19" fmla="*/ 24 h 191"/>
                <a:gd name="T20" fmla="*/ 121 w 162"/>
                <a:gd name="T21" fmla="*/ 34 h 191"/>
                <a:gd name="T22" fmla="*/ 122 w 162"/>
                <a:gd name="T23" fmla="*/ 43 h 191"/>
                <a:gd name="T24" fmla="*/ 122 w 162"/>
                <a:gd name="T25" fmla="*/ 51 h 191"/>
                <a:gd name="T26" fmla="*/ 127 w 162"/>
                <a:gd name="T27" fmla="*/ 67 h 191"/>
                <a:gd name="T28" fmla="*/ 125 w 162"/>
                <a:gd name="T29" fmla="*/ 91 h 191"/>
                <a:gd name="T30" fmla="*/ 129 w 162"/>
                <a:gd name="T31" fmla="*/ 102 h 191"/>
                <a:gd name="T32" fmla="*/ 129 w 162"/>
                <a:gd name="T33" fmla="*/ 112 h 191"/>
                <a:gd name="T34" fmla="*/ 132 w 162"/>
                <a:gd name="T35" fmla="*/ 122 h 191"/>
                <a:gd name="T36" fmla="*/ 135 w 162"/>
                <a:gd name="T37" fmla="*/ 137 h 191"/>
                <a:gd name="T38" fmla="*/ 139 w 162"/>
                <a:gd name="T39" fmla="*/ 150 h 191"/>
                <a:gd name="T40" fmla="*/ 144 w 162"/>
                <a:gd name="T41" fmla="*/ 154 h 191"/>
                <a:gd name="T42" fmla="*/ 158 w 162"/>
                <a:gd name="T43" fmla="*/ 165 h 191"/>
                <a:gd name="T44" fmla="*/ 162 w 162"/>
                <a:gd name="T45" fmla="*/ 171 h 191"/>
                <a:gd name="T46" fmla="*/ 162 w 162"/>
                <a:gd name="T47" fmla="*/ 171 h 191"/>
                <a:gd name="T48" fmla="*/ 151 w 162"/>
                <a:gd name="T49" fmla="*/ 173 h 191"/>
                <a:gd name="T50" fmla="*/ 145 w 162"/>
                <a:gd name="T51" fmla="*/ 177 h 191"/>
                <a:gd name="T52" fmla="*/ 140 w 162"/>
                <a:gd name="T53" fmla="*/ 182 h 191"/>
                <a:gd name="T54" fmla="*/ 133 w 162"/>
                <a:gd name="T55" fmla="*/ 187 h 191"/>
                <a:gd name="T56" fmla="*/ 113 w 162"/>
                <a:gd name="T57" fmla="*/ 191 h 191"/>
                <a:gd name="T58" fmla="*/ 113 w 162"/>
                <a:gd name="T59" fmla="*/ 191 h 191"/>
                <a:gd name="T60" fmla="*/ 108 w 162"/>
                <a:gd name="T61" fmla="*/ 183 h 191"/>
                <a:gd name="T62" fmla="*/ 93 w 162"/>
                <a:gd name="T63" fmla="*/ 166 h 191"/>
                <a:gd name="T64" fmla="*/ 84 w 162"/>
                <a:gd name="T65" fmla="*/ 150 h 191"/>
                <a:gd name="T66" fmla="*/ 71 w 162"/>
                <a:gd name="T67" fmla="*/ 147 h 191"/>
                <a:gd name="T68" fmla="*/ 58 w 162"/>
                <a:gd name="T69" fmla="*/ 139 h 191"/>
                <a:gd name="T70" fmla="*/ 54 w 162"/>
                <a:gd name="T71" fmla="*/ 134 h 191"/>
                <a:gd name="T72" fmla="*/ 48 w 162"/>
                <a:gd name="T73" fmla="*/ 127 h 191"/>
                <a:gd name="T74" fmla="*/ 42 w 162"/>
                <a:gd name="T75" fmla="*/ 123 h 191"/>
                <a:gd name="T76" fmla="*/ 14 w 162"/>
                <a:gd name="T77" fmla="*/ 105 h 191"/>
                <a:gd name="T78" fmla="*/ 6 w 162"/>
                <a:gd name="T79" fmla="*/ 93 h 191"/>
                <a:gd name="T80" fmla="*/ 4 w 162"/>
                <a:gd name="T81" fmla="*/ 83 h 191"/>
                <a:gd name="T82" fmla="*/ 4 w 162"/>
                <a:gd name="T83" fmla="*/ 83 h 191"/>
                <a:gd name="T84" fmla="*/ 4 w 162"/>
                <a:gd name="T85" fmla="*/ 83 h 191"/>
                <a:gd name="T86" fmla="*/ 4 w 162"/>
                <a:gd name="T87" fmla="*/ 82 h 191"/>
                <a:gd name="T88" fmla="*/ 4 w 162"/>
                <a:gd name="T89" fmla="*/ 82 h 191"/>
                <a:gd name="T90" fmla="*/ 5 w 162"/>
                <a:gd name="T91" fmla="*/ 82 h 191"/>
                <a:gd name="T92" fmla="*/ 5 w 162"/>
                <a:gd name="T93" fmla="*/ 82 h 191"/>
                <a:gd name="T94" fmla="*/ 5 w 162"/>
                <a:gd name="T95" fmla="*/ 82 h 191"/>
                <a:gd name="T96" fmla="*/ 6 w 162"/>
                <a:gd name="T97" fmla="*/ 81 h 191"/>
                <a:gd name="T98" fmla="*/ 6 w 162"/>
                <a:gd name="T99" fmla="*/ 81 h 191"/>
                <a:gd name="T100" fmla="*/ 7 w 162"/>
                <a:gd name="T101" fmla="*/ 80 h 191"/>
                <a:gd name="T102" fmla="*/ 8 w 162"/>
                <a:gd name="T103" fmla="*/ 79 h 191"/>
                <a:gd name="T104" fmla="*/ 10 w 162"/>
                <a:gd name="T105" fmla="*/ 76 h 191"/>
                <a:gd name="T106" fmla="*/ 14 w 162"/>
                <a:gd name="T107" fmla="*/ 72 h 191"/>
                <a:gd name="T108" fmla="*/ 18 w 162"/>
                <a:gd name="T109" fmla="*/ 67 h 191"/>
                <a:gd name="T110" fmla="*/ 22 w 162"/>
                <a:gd name="T111" fmla="*/ 63 h 191"/>
                <a:gd name="T112" fmla="*/ 24 w 162"/>
                <a:gd name="T113" fmla="*/ 55 h 191"/>
                <a:gd name="T114" fmla="*/ 24 w 162"/>
                <a:gd name="T115" fmla="*/ 55 h 191"/>
                <a:gd name="T116" fmla="*/ 29 w 162"/>
                <a:gd name="T117" fmla="*/ 55 h 191"/>
                <a:gd name="T118" fmla="*/ 33 w 162"/>
                <a:gd name="T119" fmla="*/ 53 h 191"/>
                <a:gd name="T120" fmla="*/ 35 w 162"/>
                <a:gd name="T121" fmla="*/ 52 h 191"/>
                <a:gd name="T122" fmla="*/ 40 w 162"/>
                <a:gd name="T123" fmla="*/ 46 h 191"/>
                <a:gd name="T124" fmla="*/ 85 w 162"/>
                <a:gd name="T12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91">
                  <a:moveTo>
                    <a:pt x="85" y="1"/>
                  </a:moveTo>
                  <a:cubicBezTo>
                    <a:pt x="86" y="1"/>
                    <a:pt x="86" y="0"/>
                    <a:pt x="87" y="1"/>
                  </a:cubicBezTo>
                  <a:cubicBezTo>
                    <a:pt x="90" y="1"/>
                    <a:pt x="92" y="4"/>
                    <a:pt x="95" y="6"/>
                  </a:cubicBezTo>
                  <a:cubicBezTo>
                    <a:pt x="97" y="7"/>
                    <a:pt x="98" y="8"/>
                    <a:pt x="101" y="7"/>
                  </a:cubicBezTo>
                  <a:cubicBezTo>
                    <a:pt x="103" y="7"/>
                    <a:pt x="104" y="6"/>
                    <a:pt x="106" y="6"/>
                  </a:cubicBezTo>
                  <a:cubicBezTo>
                    <a:pt x="107" y="6"/>
                    <a:pt x="108" y="5"/>
                    <a:pt x="109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7"/>
                    <a:pt x="115" y="11"/>
                    <a:pt x="117" y="13"/>
                  </a:cubicBezTo>
                  <a:cubicBezTo>
                    <a:pt x="122" y="16"/>
                    <a:pt x="122" y="20"/>
                    <a:pt x="119" y="24"/>
                  </a:cubicBezTo>
                  <a:cubicBezTo>
                    <a:pt x="114" y="31"/>
                    <a:pt x="120" y="30"/>
                    <a:pt x="121" y="34"/>
                  </a:cubicBezTo>
                  <a:cubicBezTo>
                    <a:pt x="125" y="35"/>
                    <a:pt x="121" y="41"/>
                    <a:pt x="122" y="43"/>
                  </a:cubicBezTo>
                  <a:cubicBezTo>
                    <a:pt x="123" y="46"/>
                    <a:pt x="125" y="48"/>
                    <a:pt x="122" y="51"/>
                  </a:cubicBezTo>
                  <a:cubicBezTo>
                    <a:pt x="119" y="55"/>
                    <a:pt x="125" y="63"/>
                    <a:pt x="127" y="67"/>
                  </a:cubicBezTo>
                  <a:cubicBezTo>
                    <a:pt x="134" y="77"/>
                    <a:pt x="120" y="83"/>
                    <a:pt x="125" y="91"/>
                  </a:cubicBezTo>
                  <a:cubicBezTo>
                    <a:pt x="127" y="95"/>
                    <a:pt x="129" y="97"/>
                    <a:pt x="129" y="102"/>
                  </a:cubicBezTo>
                  <a:cubicBezTo>
                    <a:pt x="130" y="106"/>
                    <a:pt x="128" y="108"/>
                    <a:pt x="129" y="112"/>
                  </a:cubicBezTo>
                  <a:cubicBezTo>
                    <a:pt x="131" y="113"/>
                    <a:pt x="132" y="120"/>
                    <a:pt x="132" y="122"/>
                  </a:cubicBezTo>
                  <a:cubicBezTo>
                    <a:pt x="134" y="126"/>
                    <a:pt x="134" y="132"/>
                    <a:pt x="135" y="137"/>
                  </a:cubicBezTo>
                  <a:cubicBezTo>
                    <a:pt x="135" y="143"/>
                    <a:pt x="137" y="145"/>
                    <a:pt x="139" y="150"/>
                  </a:cubicBezTo>
                  <a:cubicBezTo>
                    <a:pt x="141" y="151"/>
                    <a:pt x="142" y="153"/>
                    <a:pt x="144" y="154"/>
                  </a:cubicBezTo>
                  <a:cubicBezTo>
                    <a:pt x="149" y="157"/>
                    <a:pt x="154" y="161"/>
                    <a:pt x="158" y="165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49" y="174"/>
                    <a:pt x="147" y="175"/>
                    <a:pt x="145" y="177"/>
                  </a:cubicBezTo>
                  <a:cubicBezTo>
                    <a:pt x="143" y="178"/>
                    <a:pt x="142" y="181"/>
                    <a:pt x="140" y="182"/>
                  </a:cubicBezTo>
                  <a:cubicBezTo>
                    <a:pt x="138" y="183"/>
                    <a:pt x="135" y="186"/>
                    <a:pt x="133" y="187"/>
                  </a:cubicBezTo>
                  <a:cubicBezTo>
                    <a:pt x="126" y="189"/>
                    <a:pt x="120" y="189"/>
                    <a:pt x="113" y="19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89" y="162"/>
                    <a:pt x="88" y="155"/>
                    <a:pt x="84" y="150"/>
                  </a:cubicBezTo>
                  <a:cubicBezTo>
                    <a:pt x="82" y="147"/>
                    <a:pt x="75" y="148"/>
                    <a:pt x="71" y="147"/>
                  </a:cubicBezTo>
                  <a:cubicBezTo>
                    <a:pt x="66" y="147"/>
                    <a:pt x="59" y="145"/>
                    <a:pt x="58" y="139"/>
                  </a:cubicBezTo>
                  <a:cubicBezTo>
                    <a:pt x="57" y="138"/>
                    <a:pt x="55" y="135"/>
                    <a:pt x="54" y="134"/>
                  </a:cubicBezTo>
                  <a:cubicBezTo>
                    <a:pt x="52" y="131"/>
                    <a:pt x="49" y="129"/>
                    <a:pt x="48" y="127"/>
                  </a:cubicBezTo>
                  <a:cubicBezTo>
                    <a:pt x="46" y="126"/>
                    <a:pt x="43" y="124"/>
                    <a:pt x="42" y="123"/>
                  </a:cubicBezTo>
                  <a:cubicBezTo>
                    <a:pt x="30" y="122"/>
                    <a:pt x="22" y="114"/>
                    <a:pt x="14" y="105"/>
                  </a:cubicBezTo>
                  <a:cubicBezTo>
                    <a:pt x="13" y="101"/>
                    <a:pt x="10" y="95"/>
                    <a:pt x="6" y="93"/>
                  </a:cubicBezTo>
                  <a:cubicBezTo>
                    <a:pt x="2" y="90"/>
                    <a:pt x="0" y="88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2"/>
                    <a:pt x="4" y="83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1"/>
                    <a:pt x="5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8" y="79"/>
                    <a:pt x="10" y="76"/>
                    <a:pt x="10" y="76"/>
                  </a:cubicBezTo>
                  <a:cubicBezTo>
                    <a:pt x="12" y="74"/>
                    <a:pt x="13" y="73"/>
                    <a:pt x="14" y="72"/>
                  </a:cubicBezTo>
                  <a:cubicBezTo>
                    <a:pt x="16" y="70"/>
                    <a:pt x="17" y="69"/>
                    <a:pt x="18" y="67"/>
                  </a:cubicBezTo>
                  <a:cubicBezTo>
                    <a:pt x="19" y="66"/>
                    <a:pt x="21" y="64"/>
                    <a:pt x="22" y="63"/>
                  </a:cubicBezTo>
                  <a:cubicBezTo>
                    <a:pt x="23" y="61"/>
                    <a:pt x="23" y="57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5"/>
                    <a:pt x="27" y="55"/>
                    <a:pt x="29" y="55"/>
                  </a:cubicBezTo>
                  <a:cubicBezTo>
                    <a:pt x="30" y="55"/>
                    <a:pt x="32" y="54"/>
                    <a:pt x="33" y="53"/>
                  </a:cubicBezTo>
                  <a:cubicBezTo>
                    <a:pt x="34" y="53"/>
                    <a:pt x="34" y="53"/>
                    <a:pt x="35" y="52"/>
                  </a:cubicBezTo>
                  <a:cubicBezTo>
                    <a:pt x="37" y="50"/>
                    <a:pt x="38" y="48"/>
                    <a:pt x="40" y="46"/>
                  </a:cubicBezTo>
                  <a:cubicBezTo>
                    <a:pt x="85" y="1"/>
                    <a:pt x="85" y="1"/>
                    <a:pt x="85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7" name="MONTGOMERY"/>
            <p:cNvSpPr>
              <a:spLocks/>
            </p:cNvSpPr>
            <p:nvPr/>
          </p:nvSpPr>
          <p:spPr bwMode="auto">
            <a:xfrm>
              <a:off x="5102225" y="3862388"/>
              <a:ext cx="242888" cy="476250"/>
            </a:xfrm>
            <a:custGeom>
              <a:avLst/>
              <a:gdLst>
                <a:gd name="T0" fmla="*/ 49 w 102"/>
                <a:gd name="T1" fmla="*/ 192 h 200"/>
                <a:gd name="T2" fmla="*/ 52 w 102"/>
                <a:gd name="T3" fmla="*/ 193 h 200"/>
                <a:gd name="T4" fmla="*/ 61 w 102"/>
                <a:gd name="T5" fmla="*/ 196 h 200"/>
                <a:gd name="T6" fmla="*/ 68 w 102"/>
                <a:gd name="T7" fmla="*/ 197 h 200"/>
                <a:gd name="T8" fmla="*/ 69 w 102"/>
                <a:gd name="T9" fmla="*/ 196 h 200"/>
                <a:gd name="T10" fmla="*/ 69 w 102"/>
                <a:gd name="T11" fmla="*/ 194 h 200"/>
                <a:gd name="T12" fmla="*/ 71 w 102"/>
                <a:gd name="T13" fmla="*/ 190 h 200"/>
                <a:gd name="T14" fmla="*/ 75 w 102"/>
                <a:gd name="T15" fmla="*/ 187 h 200"/>
                <a:gd name="T16" fmla="*/ 75 w 102"/>
                <a:gd name="T17" fmla="*/ 187 h 200"/>
                <a:gd name="T18" fmla="*/ 75 w 102"/>
                <a:gd name="T19" fmla="*/ 175 h 200"/>
                <a:gd name="T20" fmla="*/ 89 w 102"/>
                <a:gd name="T21" fmla="*/ 74 h 200"/>
                <a:gd name="T22" fmla="*/ 90 w 102"/>
                <a:gd name="T23" fmla="*/ 24 h 200"/>
                <a:gd name="T24" fmla="*/ 102 w 102"/>
                <a:gd name="T25" fmla="*/ 0 h 200"/>
                <a:gd name="T26" fmla="*/ 102 w 102"/>
                <a:gd name="T27" fmla="*/ 0 h 200"/>
                <a:gd name="T28" fmla="*/ 4 w 102"/>
                <a:gd name="T29" fmla="*/ 20 h 200"/>
                <a:gd name="T30" fmla="*/ 3 w 102"/>
                <a:gd name="T31" fmla="*/ 21 h 200"/>
                <a:gd name="T32" fmla="*/ 2 w 102"/>
                <a:gd name="T33" fmla="*/ 22 h 200"/>
                <a:gd name="T34" fmla="*/ 1 w 102"/>
                <a:gd name="T35" fmla="*/ 23 h 200"/>
                <a:gd name="T36" fmla="*/ 0 w 102"/>
                <a:gd name="T37" fmla="*/ 26 h 200"/>
                <a:gd name="T38" fmla="*/ 0 w 102"/>
                <a:gd name="T39" fmla="*/ 26 h 200"/>
                <a:gd name="T40" fmla="*/ 4 w 102"/>
                <a:gd name="T41" fmla="*/ 34 h 200"/>
                <a:gd name="T42" fmla="*/ 6 w 102"/>
                <a:gd name="T43" fmla="*/ 45 h 200"/>
                <a:gd name="T44" fmla="*/ 8 w 102"/>
                <a:gd name="T45" fmla="*/ 55 h 200"/>
                <a:gd name="T46" fmla="*/ 9 w 102"/>
                <a:gd name="T47" fmla="*/ 64 h 200"/>
                <a:gd name="T48" fmla="*/ 9 w 102"/>
                <a:gd name="T49" fmla="*/ 72 h 200"/>
                <a:gd name="T50" fmla="*/ 14 w 102"/>
                <a:gd name="T51" fmla="*/ 88 h 200"/>
                <a:gd name="T52" fmla="*/ 12 w 102"/>
                <a:gd name="T53" fmla="*/ 112 h 200"/>
                <a:gd name="T54" fmla="*/ 16 w 102"/>
                <a:gd name="T55" fmla="*/ 123 h 200"/>
                <a:gd name="T56" fmla="*/ 16 w 102"/>
                <a:gd name="T57" fmla="*/ 133 h 200"/>
                <a:gd name="T58" fmla="*/ 19 w 102"/>
                <a:gd name="T59" fmla="*/ 143 h 200"/>
                <a:gd name="T60" fmla="*/ 22 w 102"/>
                <a:gd name="T61" fmla="*/ 158 h 200"/>
                <a:gd name="T62" fmla="*/ 26 w 102"/>
                <a:gd name="T63" fmla="*/ 171 h 200"/>
                <a:gd name="T64" fmla="*/ 31 w 102"/>
                <a:gd name="T65" fmla="*/ 175 h 200"/>
                <a:gd name="T66" fmla="*/ 45 w 102"/>
                <a:gd name="T67" fmla="*/ 186 h 200"/>
                <a:gd name="T68" fmla="*/ 49 w 102"/>
                <a:gd name="T69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00">
                  <a:moveTo>
                    <a:pt x="49" y="192"/>
                  </a:moveTo>
                  <a:cubicBezTo>
                    <a:pt x="50" y="192"/>
                    <a:pt x="51" y="193"/>
                    <a:pt x="52" y="193"/>
                  </a:cubicBezTo>
                  <a:cubicBezTo>
                    <a:pt x="55" y="193"/>
                    <a:pt x="59" y="195"/>
                    <a:pt x="61" y="196"/>
                  </a:cubicBezTo>
                  <a:cubicBezTo>
                    <a:pt x="63" y="197"/>
                    <a:pt x="67" y="200"/>
                    <a:pt x="68" y="197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69" y="196"/>
                    <a:pt x="69" y="195"/>
                    <a:pt x="69" y="194"/>
                  </a:cubicBezTo>
                  <a:cubicBezTo>
                    <a:pt x="69" y="192"/>
                    <a:pt x="70" y="191"/>
                    <a:pt x="71" y="190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1"/>
                    <a:pt x="3" y="21"/>
                    <a:pt x="2" y="22"/>
                  </a:cubicBezTo>
                  <a:cubicBezTo>
                    <a:pt x="2" y="22"/>
                    <a:pt x="2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32"/>
                    <a:pt x="4" y="34"/>
                  </a:cubicBezTo>
                  <a:cubicBezTo>
                    <a:pt x="9" y="37"/>
                    <a:pt x="9" y="41"/>
                    <a:pt x="6" y="45"/>
                  </a:cubicBezTo>
                  <a:cubicBezTo>
                    <a:pt x="1" y="52"/>
                    <a:pt x="7" y="51"/>
                    <a:pt x="8" y="55"/>
                  </a:cubicBezTo>
                  <a:cubicBezTo>
                    <a:pt x="12" y="56"/>
                    <a:pt x="8" y="62"/>
                    <a:pt x="9" y="64"/>
                  </a:cubicBezTo>
                  <a:cubicBezTo>
                    <a:pt x="10" y="67"/>
                    <a:pt x="12" y="69"/>
                    <a:pt x="9" y="72"/>
                  </a:cubicBezTo>
                  <a:cubicBezTo>
                    <a:pt x="6" y="76"/>
                    <a:pt x="12" y="84"/>
                    <a:pt x="14" y="88"/>
                  </a:cubicBezTo>
                  <a:cubicBezTo>
                    <a:pt x="21" y="98"/>
                    <a:pt x="7" y="104"/>
                    <a:pt x="12" y="112"/>
                  </a:cubicBezTo>
                  <a:cubicBezTo>
                    <a:pt x="14" y="116"/>
                    <a:pt x="16" y="118"/>
                    <a:pt x="16" y="123"/>
                  </a:cubicBezTo>
                  <a:cubicBezTo>
                    <a:pt x="17" y="127"/>
                    <a:pt x="15" y="129"/>
                    <a:pt x="16" y="133"/>
                  </a:cubicBezTo>
                  <a:cubicBezTo>
                    <a:pt x="18" y="134"/>
                    <a:pt x="19" y="141"/>
                    <a:pt x="19" y="143"/>
                  </a:cubicBezTo>
                  <a:cubicBezTo>
                    <a:pt x="21" y="147"/>
                    <a:pt x="21" y="153"/>
                    <a:pt x="22" y="158"/>
                  </a:cubicBezTo>
                  <a:cubicBezTo>
                    <a:pt x="22" y="164"/>
                    <a:pt x="24" y="166"/>
                    <a:pt x="26" y="171"/>
                  </a:cubicBezTo>
                  <a:cubicBezTo>
                    <a:pt x="28" y="172"/>
                    <a:pt x="29" y="174"/>
                    <a:pt x="31" y="175"/>
                  </a:cubicBezTo>
                  <a:cubicBezTo>
                    <a:pt x="36" y="178"/>
                    <a:pt x="41" y="182"/>
                    <a:pt x="45" y="186"/>
                  </a:cubicBezTo>
                  <a:cubicBezTo>
                    <a:pt x="49" y="192"/>
                    <a:pt x="49" y="192"/>
                    <a:pt x="49" y="1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8" name="TOOMBS"/>
            <p:cNvSpPr>
              <a:spLocks/>
            </p:cNvSpPr>
            <p:nvPr/>
          </p:nvSpPr>
          <p:spPr bwMode="auto">
            <a:xfrm>
              <a:off x="5281613" y="3860800"/>
              <a:ext cx="296863" cy="515938"/>
            </a:xfrm>
            <a:custGeom>
              <a:avLst/>
              <a:gdLst>
                <a:gd name="T0" fmla="*/ 27 w 125"/>
                <a:gd name="T1" fmla="*/ 1 h 217"/>
                <a:gd name="T2" fmla="*/ 15 w 125"/>
                <a:gd name="T3" fmla="*/ 25 h 217"/>
                <a:gd name="T4" fmla="*/ 14 w 125"/>
                <a:gd name="T5" fmla="*/ 75 h 217"/>
                <a:gd name="T6" fmla="*/ 0 w 125"/>
                <a:gd name="T7" fmla="*/ 176 h 217"/>
                <a:gd name="T8" fmla="*/ 0 w 125"/>
                <a:gd name="T9" fmla="*/ 188 h 217"/>
                <a:gd name="T10" fmla="*/ 19 w 125"/>
                <a:gd name="T11" fmla="*/ 192 h 217"/>
                <a:gd name="T12" fmla="*/ 36 w 125"/>
                <a:gd name="T13" fmla="*/ 198 h 217"/>
                <a:gd name="T14" fmla="*/ 61 w 125"/>
                <a:gd name="T15" fmla="*/ 208 h 217"/>
                <a:gd name="T16" fmla="*/ 72 w 125"/>
                <a:gd name="T17" fmla="*/ 203 h 217"/>
                <a:gd name="T18" fmla="*/ 84 w 125"/>
                <a:gd name="T19" fmla="*/ 206 h 217"/>
                <a:gd name="T20" fmla="*/ 92 w 125"/>
                <a:gd name="T21" fmla="*/ 211 h 217"/>
                <a:gd name="T22" fmla="*/ 103 w 125"/>
                <a:gd name="T23" fmla="*/ 217 h 217"/>
                <a:gd name="T24" fmla="*/ 103 w 125"/>
                <a:gd name="T25" fmla="*/ 217 h 217"/>
                <a:gd name="T26" fmla="*/ 117 w 125"/>
                <a:gd name="T27" fmla="*/ 108 h 217"/>
                <a:gd name="T28" fmla="*/ 120 w 125"/>
                <a:gd name="T29" fmla="*/ 83 h 217"/>
                <a:gd name="T30" fmla="*/ 112 w 125"/>
                <a:gd name="T31" fmla="*/ 68 h 217"/>
                <a:gd name="T32" fmla="*/ 108 w 125"/>
                <a:gd name="T33" fmla="*/ 57 h 217"/>
                <a:gd name="T34" fmla="*/ 104 w 125"/>
                <a:gd name="T35" fmla="*/ 39 h 217"/>
                <a:gd name="T36" fmla="*/ 102 w 125"/>
                <a:gd name="T37" fmla="*/ 22 h 217"/>
                <a:gd name="T38" fmla="*/ 101 w 125"/>
                <a:gd name="T39" fmla="*/ 20 h 217"/>
                <a:gd name="T40" fmla="*/ 101 w 125"/>
                <a:gd name="T41" fmla="*/ 17 h 217"/>
                <a:gd name="T42" fmla="*/ 101 w 125"/>
                <a:gd name="T43" fmla="*/ 17 h 217"/>
                <a:gd name="T44" fmla="*/ 91 w 125"/>
                <a:gd name="T45" fmla="*/ 23 h 217"/>
                <a:gd name="T46" fmla="*/ 86 w 125"/>
                <a:gd name="T47" fmla="*/ 28 h 217"/>
                <a:gd name="T48" fmla="*/ 78 w 125"/>
                <a:gd name="T49" fmla="*/ 28 h 217"/>
                <a:gd name="T50" fmla="*/ 66 w 125"/>
                <a:gd name="T51" fmla="*/ 28 h 217"/>
                <a:gd name="T52" fmla="*/ 49 w 125"/>
                <a:gd name="T53" fmla="*/ 27 h 217"/>
                <a:gd name="T54" fmla="*/ 35 w 125"/>
                <a:gd name="T55" fmla="*/ 5 h 217"/>
                <a:gd name="T56" fmla="*/ 27 w 125"/>
                <a:gd name="T57" fmla="*/ 0 h 217"/>
                <a:gd name="T58" fmla="*/ 27 w 125"/>
                <a:gd name="T59" fmla="*/ 0 h 217"/>
                <a:gd name="T60" fmla="*/ 27 w 125"/>
                <a:gd name="T61" fmla="*/ 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27" y="1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6" y="194"/>
                    <a:pt x="30" y="193"/>
                    <a:pt x="36" y="198"/>
                  </a:cubicBezTo>
                  <a:cubicBezTo>
                    <a:pt x="42" y="203"/>
                    <a:pt x="53" y="206"/>
                    <a:pt x="61" y="208"/>
                  </a:cubicBezTo>
                  <a:cubicBezTo>
                    <a:pt x="65" y="208"/>
                    <a:pt x="69" y="204"/>
                    <a:pt x="72" y="203"/>
                  </a:cubicBezTo>
                  <a:cubicBezTo>
                    <a:pt x="76" y="202"/>
                    <a:pt x="82" y="203"/>
                    <a:pt x="84" y="206"/>
                  </a:cubicBezTo>
                  <a:cubicBezTo>
                    <a:pt x="86" y="207"/>
                    <a:pt x="90" y="209"/>
                    <a:pt x="92" y="211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20" y="100"/>
                    <a:pt x="125" y="93"/>
                    <a:pt x="120" y="83"/>
                  </a:cubicBezTo>
                  <a:cubicBezTo>
                    <a:pt x="118" y="78"/>
                    <a:pt x="114" y="73"/>
                    <a:pt x="112" y="68"/>
                  </a:cubicBezTo>
                  <a:cubicBezTo>
                    <a:pt x="110" y="65"/>
                    <a:pt x="110" y="60"/>
                    <a:pt x="108" y="57"/>
                  </a:cubicBezTo>
                  <a:cubicBezTo>
                    <a:pt x="108" y="52"/>
                    <a:pt x="105" y="45"/>
                    <a:pt x="104" y="39"/>
                  </a:cubicBezTo>
                  <a:cubicBezTo>
                    <a:pt x="103" y="36"/>
                    <a:pt x="103" y="25"/>
                    <a:pt x="102" y="22"/>
                  </a:cubicBezTo>
                  <a:cubicBezTo>
                    <a:pt x="102" y="22"/>
                    <a:pt x="101" y="21"/>
                    <a:pt x="101" y="20"/>
                  </a:cubicBezTo>
                  <a:cubicBezTo>
                    <a:pt x="101" y="20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9" y="24"/>
                    <a:pt x="87" y="26"/>
                    <a:pt x="86" y="28"/>
                  </a:cubicBezTo>
                  <a:cubicBezTo>
                    <a:pt x="83" y="28"/>
                    <a:pt x="81" y="28"/>
                    <a:pt x="78" y="28"/>
                  </a:cubicBezTo>
                  <a:cubicBezTo>
                    <a:pt x="74" y="28"/>
                    <a:pt x="70" y="28"/>
                    <a:pt x="66" y="28"/>
                  </a:cubicBezTo>
                  <a:cubicBezTo>
                    <a:pt x="63" y="28"/>
                    <a:pt x="51" y="29"/>
                    <a:pt x="49" y="27"/>
                  </a:cubicBezTo>
                  <a:cubicBezTo>
                    <a:pt x="49" y="18"/>
                    <a:pt x="43" y="9"/>
                    <a:pt x="35" y="5"/>
                  </a:cubicBezTo>
                  <a:cubicBezTo>
                    <a:pt x="33" y="4"/>
                    <a:pt x="28" y="2"/>
                    <a:pt x="27" y="0"/>
                  </a:cubicBezTo>
                  <a:cubicBezTo>
                    <a:pt x="27" y="1"/>
                    <a:pt x="27" y="1"/>
                    <a:pt x="27" y="0"/>
                  </a:cubicBezTo>
                  <a:lnTo>
                    <a:pt x="27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9" name="JENKINS"/>
            <p:cNvSpPr>
              <a:spLocks/>
            </p:cNvSpPr>
            <p:nvPr/>
          </p:nvSpPr>
          <p:spPr bwMode="auto">
            <a:xfrm>
              <a:off x="5607050" y="3151188"/>
              <a:ext cx="374650" cy="414338"/>
            </a:xfrm>
            <a:custGeom>
              <a:avLst/>
              <a:gdLst>
                <a:gd name="T0" fmla="*/ 157 w 157"/>
                <a:gd name="T1" fmla="*/ 24 h 174"/>
                <a:gd name="T2" fmla="*/ 114 w 157"/>
                <a:gd name="T3" fmla="*/ 138 h 174"/>
                <a:gd name="T4" fmla="*/ 115 w 157"/>
                <a:gd name="T5" fmla="*/ 141 h 174"/>
                <a:gd name="T6" fmla="*/ 115 w 157"/>
                <a:gd name="T7" fmla="*/ 142 h 174"/>
                <a:gd name="T8" fmla="*/ 116 w 157"/>
                <a:gd name="T9" fmla="*/ 143 h 174"/>
                <a:gd name="T10" fmla="*/ 118 w 157"/>
                <a:gd name="T11" fmla="*/ 145 h 174"/>
                <a:gd name="T12" fmla="*/ 120 w 157"/>
                <a:gd name="T13" fmla="*/ 148 h 174"/>
                <a:gd name="T14" fmla="*/ 123 w 157"/>
                <a:gd name="T15" fmla="*/ 152 h 174"/>
                <a:gd name="T16" fmla="*/ 123 w 157"/>
                <a:gd name="T17" fmla="*/ 152 h 174"/>
                <a:gd name="T18" fmla="*/ 59 w 157"/>
                <a:gd name="T19" fmla="*/ 174 h 174"/>
                <a:gd name="T20" fmla="*/ 59 w 157"/>
                <a:gd name="T21" fmla="*/ 174 h 174"/>
                <a:gd name="T22" fmla="*/ 25 w 157"/>
                <a:gd name="T23" fmla="*/ 147 h 174"/>
                <a:gd name="T24" fmla="*/ 0 w 157"/>
                <a:gd name="T25" fmla="*/ 71 h 174"/>
                <a:gd name="T26" fmla="*/ 0 w 157"/>
                <a:gd name="T27" fmla="*/ 71 h 174"/>
                <a:gd name="T28" fmla="*/ 1 w 157"/>
                <a:gd name="T29" fmla="*/ 58 h 174"/>
                <a:gd name="T30" fmla="*/ 7 w 157"/>
                <a:gd name="T31" fmla="*/ 44 h 174"/>
                <a:gd name="T32" fmla="*/ 15 w 157"/>
                <a:gd name="T33" fmla="*/ 33 h 174"/>
                <a:gd name="T34" fmla="*/ 41 w 157"/>
                <a:gd name="T35" fmla="*/ 17 h 174"/>
                <a:gd name="T36" fmla="*/ 43 w 157"/>
                <a:gd name="T37" fmla="*/ 17 h 174"/>
                <a:gd name="T38" fmla="*/ 66 w 157"/>
                <a:gd name="T39" fmla="*/ 16 h 174"/>
                <a:gd name="T40" fmla="*/ 79 w 157"/>
                <a:gd name="T41" fmla="*/ 16 h 174"/>
                <a:gd name="T42" fmla="*/ 90 w 157"/>
                <a:gd name="T43" fmla="*/ 13 h 174"/>
                <a:gd name="T44" fmla="*/ 136 w 157"/>
                <a:gd name="T45" fmla="*/ 9 h 174"/>
                <a:gd name="T46" fmla="*/ 147 w 157"/>
                <a:gd name="T47" fmla="*/ 15 h 174"/>
                <a:gd name="T48" fmla="*/ 149 w 157"/>
                <a:gd name="T49" fmla="*/ 17 h 174"/>
                <a:gd name="T50" fmla="*/ 157 w 157"/>
                <a:gd name="T51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74">
                  <a:moveTo>
                    <a:pt x="157" y="24"/>
                  </a:moveTo>
                  <a:cubicBezTo>
                    <a:pt x="114" y="138"/>
                    <a:pt x="114" y="138"/>
                    <a:pt x="114" y="138"/>
                  </a:cubicBezTo>
                  <a:cubicBezTo>
                    <a:pt x="114" y="139"/>
                    <a:pt x="114" y="140"/>
                    <a:pt x="115" y="141"/>
                  </a:cubicBezTo>
                  <a:cubicBezTo>
                    <a:pt x="115" y="141"/>
                    <a:pt x="115" y="141"/>
                    <a:pt x="115" y="142"/>
                  </a:cubicBezTo>
                  <a:cubicBezTo>
                    <a:pt x="116" y="142"/>
                    <a:pt x="116" y="143"/>
                    <a:pt x="116" y="143"/>
                  </a:cubicBezTo>
                  <a:cubicBezTo>
                    <a:pt x="117" y="144"/>
                    <a:pt x="117" y="145"/>
                    <a:pt x="118" y="145"/>
                  </a:cubicBezTo>
                  <a:cubicBezTo>
                    <a:pt x="119" y="146"/>
                    <a:pt x="120" y="147"/>
                    <a:pt x="120" y="14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67"/>
                    <a:pt x="1" y="62"/>
                    <a:pt x="1" y="58"/>
                  </a:cubicBezTo>
                  <a:cubicBezTo>
                    <a:pt x="3" y="55"/>
                    <a:pt x="5" y="48"/>
                    <a:pt x="7" y="44"/>
                  </a:cubicBezTo>
                  <a:cubicBezTo>
                    <a:pt x="8" y="41"/>
                    <a:pt x="12" y="35"/>
                    <a:pt x="15" y="33"/>
                  </a:cubicBezTo>
                  <a:cubicBezTo>
                    <a:pt x="18" y="26"/>
                    <a:pt x="34" y="19"/>
                    <a:pt x="41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7" y="19"/>
                    <a:pt x="60" y="16"/>
                    <a:pt x="66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3" y="16"/>
                    <a:pt x="86" y="13"/>
                    <a:pt x="90" y="13"/>
                  </a:cubicBezTo>
                  <a:cubicBezTo>
                    <a:pt x="99" y="6"/>
                    <a:pt x="126" y="0"/>
                    <a:pt x="136" y="9"/>
                  </a:cubicBezTo>
                  <a:cubicBezTo>
                    <a:pt x="140" y="9"/>
                    <a:pt x="143" y="14"/>
                    <a:pt x="147" y="15"/>
                  </a:cubicBezTo>
                  <a:cubicBezTo>
                    <a:pt x="147" y="16"/>
                    <a:pt x="148" y="17"/>
                    <a:pt x="149" y="17"/>
                  </a:cubicBezTo>
                  <a:cubicBezTo>
                    <a:pt x="157" y="24"/>
                    <a:pt x="157" y="24"/>
                    <a:pt x="157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0" name="TATTNALL"/>
            <p:cNvSpPr>
              <a:spLocks/>
            </p:cNvSpPr>
            <p:nvPr/>
          </p:nvSpPr>
          <p:spPr bwMode="auto">
            <a:xfrm>
              <a:off x="5521325" y="3900488"/>
              <a:ext cx="465138" cy="623888"/>
            </a:xfrm>
            <a:custGeom>
              <a:avLst/>
              <a:gdLst>
                <a:gd name="T0" fmla="*/ 0 w 195"/>
                <a:gd name="T1" fmla="*/ 0 h 262"/>
                <a:gd name="T2" fmla="*/ 86 w 195"/>
                <a:gd name="T3" fmla="*/ 20 h 262"/>
                <a:gd name="T4" fmla="*/ 86 w 195"/>
                <a:gd name="T5" fmla="*/ 20 h 262"/>
                <a:gd name="T6" fmla="*/ 104 w 195"/>
                <a:gd name="T7" fmla="*/ 117 h 262"/>
                <a:gd name="T8" fmla="*/ 138 w 195"/>
                <a:gd name="T9" fmla="*/ 132 h 262"/>
                <a:gd name="T10" fmla="*/ 195 w 195"/>
                <a:gd name="T11" fmla="*/ 132 h 262"/>
                <a:gd name="T12" fmla="*/ 195 w 195"/>
                <a:gd name="T13" fmla="*/ 132 h 262"/>
                <a:gd name="T14" fmla="*/ 167 w 195"/>
                <a:gd name="T15" fmla="*/ 153 h 262"/>
                <a:gd name="T16" fmla="*/ 167 w 195"/>
                <a:gd name="T17" fmla="*/ 153 h 262"/>
                <a:gd name="T18" fmla="*/ 160 w 195"/>
                <a:gd name="T19" fmla="*/ 156 h 262"/>
                <a:gd name="T20" fmla="*/ 145 w 195"/>
                <a:gd name="T21" fmla="*/ 180 h 262"/>
                <a:gd name="T22" fmla="*/ 140 w 195"/>
                <a:gd name="T23" fmla="*/ 205 h 262"/>
                <a:gd name="T24" fmla="*/ 130 w 195"/>
                <a:gd name="T25" fmla="*/ 217 h 262"/>
                <a:gd name="T26" fmla="*/ 118 w 195"/>
                <a:gd name="T27" fmla="*/ 240 h 262"/>
                <a:gd name="T28" fmla="*/ 113 w 195"/>
                <a:gd name="T29" fmla="*/ 253 h 262"/>
                <a:gd name="T30" fmla="*/ 109 w 195"/>
                <a:gd name="T31" fmla="*/ 254 h 262"/>
                <a:gd name="T32" fmla="*/ 108 w 195"/>
                <a:gd name="T33" fmla="*/ 258 h 262"/>
                <a:gd name="T34" fmla="*/ 108 w 195"/>
                <a:gd name="T35" fmla="*/ 258 h 262"/>
                <a:gd name="T36" fmla="*/ 107 w 195"/>
                <a:gd name="T37" fmla="*/ 258 h 262"/>
                <a:gd name="T38" fmla="*/ 107 w 195"/>
                <a:gd name="T39" fmla="*/ 259 h 262"/>
                <a:gd name="T40" fmla="*/ 106 w 195"/>
                <a:gd name="T41" fmla="*/ 260 h 262"/>
                <a:gd name="T42" fmla="*/ 103 w 195"/>
                <a:gd name="T43" fmla="*/ 262 h 262"/>
                <a:gd name="T44" fmla="*/ 101 w 195"/>
                <a:gd name="T45" fmla="*/ 262 h 262"/>
                <a:gd name="T46" fmla="*/ 99 w 195"/>
                <a:gd name="T47" fmla="*/ 260 h 262"/>
                <a:gd name="T48" fmla="*/ 96 w 195"/>
                <a:gd name="T49" fmla="*/ 256 h 262"/>
                <a:gd name="T50" fmla="*/ 94 w 195"/>
                <a:gd name="T51" fmla="*/ 253 h 262"/>
                <a:gd name="T52" fmla="*/ 92 w 195"/>
                <a:gd name="T53" fmla="*/ 250 h 262"/>
                <a:gd name="T54" fmla="*/ 89 w 195"/>
                <a:gd name="T55" fmla="*/ 245 h 262"/>
                <a:gd name="T56" fmla="*/ 80 w 195"/>
                <a:gd name="T57" fmla="*/ 244 h 262"/>
                <a:gd name="T58" fmla="*/ 74 w 195"/>
                <a:gd name="T59" fmla="*/ 241 h 262"/>
                <a:gd name="T60" fmla="*/ 74 w 195"/>
                <a:gd name="T61" fmla="*/ 241 h 262"/>
                <a:gd name="T62" fmla="*/ 62 w 195"/>
                <a:gd name="T63" fmla="*/ 233 h 262"/>
                <a:gd name="T64" fmla="*/ 49 w 195"/>
                <a:gd name="T65" fmla="*/ 221 h 262"/>
                <a:gd name="T66" fmla="*/ 46 w 195"/>
                <a:gd name="T67" fmla="*/ 208 h 262"/>
                <a:gd name="T68" fmla="*/ 42 w 195"/>
                <a:gd name="T69" fmla="*/ 202 h 262"/>
                <a:gd name="T70" fmla="*/ 32 w 195"/>
                <a:gd name="T71" fmla="*/ 206 h 262"/>
                <a:gd name="T72" fmla="*/ 19 w 195"/>
                <a:gd name="T73" fmla="*/ 206 h 262"/>
                <a:gd name="T74" fmla="*/ 10 w 195"/>
                <a:gd name="T75" fmla="*/ 203 h 262"/>
                <a:gd name="T76" fmla="*/ 2 w 195"/>
                <a:gd name="T77" fmla="*/ 200 h 262"/>
                <a:gd name="T78" fmla="*/ 2 w 195"/>
                <a:gd name="T79" fmla="*/ 200 h 262"/>
                <a:gd name="T80" fmla="*/ 16 w 195"/>
                <a:gd name="T81" fmla="*/ 91 h 262"/>
                <a:gd name="T82" fmla="*/ 19 w 195"/>
                <a:gd name="T83" fmla="*/ 66 h 262"/>
                <a:gd name="T84" fmla="*/ 11 w 195"/>
                <a:gd name="T85" fmla="*/ 51 h 262"/>
                <a:gd name="T86" fmla="*/ 7 w 195"/>
                <a:gd name="T87" fmla="*/ 40 h 262"/>
                <a:gd name="T88" fmla="*/ 3 w 195"/>
                <a:gd name="T89" fmla="*/ 22 h 262"/>
                <a:gd name="T90" fmla="*/ 1 w 195"/>
                <a:gd name="T91" fmla="*/ 5 h 262"/>
                <a:gd name="T92" fmla="*/ 0 w 195"/>
                <a:gd name="T93" fmla="*/ 3 h 262"/>
                <a:gd name="T94" fmla="*/ 0 w 195"/>
                <a:gd name="T9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62">
                  <a:moveTo>
                    <a:pt x="0" y="0"/>
                  </a:move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6" y="164"/>
                    <a:pt x="151" y="173"/>
                    <a:pt x="145" y="180"/>
                  </a:cubicBezTo>
                  <a:cubicBezTo>
                    <a:pt x="142" y="184"/>
                    <a:pt x="143" y="198"/>
                    <a:pt x="140" y="205"/>
                  </a:cubicBezTo>
                  <a:cubicBezTo>
                    <a:pt x="138" y="209"/>
                    <a:pt x="132" y="212"/>
                    <a:pt x="130" y="217"/>
                  </a:cubicBezTo>
                  <a:cubicBezTo>
                    <a:pt x="127" y="227"/>
                    <a:pt x="124" y="232"/>
                    <a:pt x="118" y="240"/>
                  </a:cubicBezTo>
                  <a:cubicBezTo>
                    <a:pt x="115" y="244"/>
                    <a:pt x="116" y="249"/>
                    <a:pt x="113" y="253"/>
                  </a:cubicBezTo>
                  <a:cubicBezTo>
                    <a:pt x="112" y="253"/>
                    <a:pt x="111" y="254"/>
                    <a:pt x="109" y="254"/>
                  </a:cubicBezTo>
                  <a:cubicBezTo>
                    <a:pt x="108" y="255"/>
                    <a:pt x="108" y="256"/>
                    <a:pt x="108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7" y="258"/>
                    <a:pt x="107" y="258"/>
                    <a:pt x="107" y="258"/>
                  </a:cubicBezTo>
                  <a:cubicBezTo>
                    <a:pt x="107" y="258"/>
                    <a:pt x="107" y="259"/>
                    <a:pt x="107" y="259"/>
                  </a:cubicBezTo>
                  <a:cubicBezTo>
                    <a:pt x="106" y="259"/>
                    <a:pt x="106" y="260"/>
                    <a:pt x="106" y="260"/>
                  </a:cubicBezTo>
                  <a:cubicBezTo>
                    <a:pt x="105" y="261"/>
                    <a:pt x="104" y="261"/>
                    <a:pt x="103" y="262"/>
                  </a:cubicBezTo>
                  <a:cubicBezTo>
                    <a:pt x="103" y="262"/>
                    <a:pt x="102" y="262"/>
                    <a:pt x="101" y="262"/>
                  </a:cubicBezTo>
                  <a:cubicBezTo>
                    <a:pt x="100" y="262"/>
                    <a:pt x="99" y="261"/>
                    <a:pt x="99" y="260"/>
                  </a:cubicBezTo>
                  <a:cubicBezTo>
                    <a:pt x="98" y="259"/>
                    <a:pt x="97" y="257"/>
                    <a:pt x="96" y="256"/>
                  </a:cubicBezTo>
                  <a:cubicBezTo>
                    <a:pt x="95" y="255"/>
                    <a:pt x="95" y="254"/>
                    <a:pt x="94" y="253"/>
                  </a:cubicBezTo>
                  <a:cubicBezTo>
                    <a:pt x="94" y="252"/>
                    <a:pt x="92" y="251"/>
                    <a:pt x="92" y="250"/>
                  </a:cubicBezTo>
                  <a:cubicBezTo>
                    <a:pt x="91" y="249"/>
                    <a:pt x="90" y="246"/>
                    <a:pt x="89" y="245"/>
                  </a:cubicBezTo>
                  <a:cubicBezTo>
                    <a:pt x="87" y="243"/>
                    <a:pt x="83" y="245"/>
                    <a:pt x="80" y="244"/>
                  </a:cubicBezTo>
                  <a:cubicBezTo>
                    <a:pt x="78" y="244"/>
                    <a:pt x="76" y="242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57" y="229"/>
                    <a:pt x="51" y="228"/>
                    <a:pt x="49" y="221"/>
                  </a:cubicBezTo>
                  <a:cubicBezTo>
                    <a:pt x="48" y="217"/>
                    <a:pt x="53" y="208"/>
                    <a:pt x="46" y="208"/>
                  </a:cubicBezTo>
                  <a:cubicBezTo>
                    <a:pt x="40" y="208"/>
                    <a:pt x="44" y="203"/>
                    <a:pt x="42" y="202"/>
                  </a:cubicBezTo>
                  <a:cubicBezTo>
                    <a:pt x="41" y="200"/>
                    <a:pt x="34" y="206"/>
                    <a:pt x="32" y="206"/>
                  </a:cubicBezTo>
                  <a:cubicBezTo>
                    <a:pt x="27" y="205"/>
                    <a:pt x="23" y="207"/>
                    <a:pt x="19" y="206"/>
                  </a:cubicBezTo>
                  <a:cubicBezTo>
                    <a:pt x="16" y="206"/>
                    <a:pt x="13" y="203"/>
                    <a:pt x="10" y="203"/>
                  </a:cubicBezTo>
                  <a:cubicBezTo>
                    <a:pt x="6" y="203"/>
                    <a:pt x="5" y="201"/>
                    <a:pt x="2" y="20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9" y="83"/>
                    <a:pt x="24" y="76"/>
                    <a:pt x="19" y="66"/>
                  </a:cubicBezTo>
                  <a:cubicBezTo>
                    <a:pt x="17" y="61"/>
                    <a:pt x="13" y="56"/>
                    <a:pt x="11" y="51"/>
                  </a:cubicBezTo>
                  <a:cubicBezTo>
                    <a:pt x="9" y="48"/>
                    <a:pt x="9" y="43"/>
                    <a:pt x="7" y="40"/>
                  </a:cubicBezTo>
                  <a:cubicBezTo>
                    <a:pt x="7" y="35"/>
                    <a:pt x="4" y="28"/>
                    <a:pt x="3" y="22"/>
                  </a:cubicBezTo>
                  <a:cubicBezTo>
                    <a:pt x="2" y="19"/>
                    <a:pt x="2" y="8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1" name="LONG"/>
            <p:cNvSpPr>
              <a:spLocks/>
            </p:cNvSpPr>
            <p:nvPr/>
          </p:nvSpPr>
          <p:spPr bwMode="auto">
            <a:xfrm>
              <a:off x="5778500" y="4262438"/>
              <a:ext cx="471488" cy="555625"/>
            </a:xfrm>
            <a:custGeom>
              <a:avLst/>
              <a:gdLst>
                <a:gd name="T0" fmla="*/ 0 w 198"/>
                <a:gd name="T1" fmla="*/ 106 h 233"/>
                <a:gd name="T2" fmla="*/ 1 w 198"/>
                <a:gd name="T3" fmla="*/ 102 h 233"/>
                <a:gd name="T4" fmla="*/ 5 w 198"/>
                <a:gd name="T5" fmla="*/ 101 h 233"/>
                <a:gd name="T6" fmla="*/ 10 w 198"/>
                <a:gd name="T7" fmla="*/ 88 h 233"/>
                <a:gd name="T8" fmla="*/ 22 w 198"/>
                <a:gd name="T9" fmla="*/ 65 h 233"/>
                <a:gd name="T10" fmla="*/ 32 w 198"/>
                <a:gd name="T11" fmla="*/ 53 h 233"/>
                <a:gd name="T12" fmla="*/ 37 w 198"/>
                <a:gd name="T13" fmla="*/ 28 h 233"/>
                <a:gd name="T14" fmla="*/ 52 w 198"/>
                <a:gd name="T15" fmla="*/ 4 h 233"/>
                <a:gd name="T16" fmla="*/ 59 w 198"/>
                <a:gd name="T17" fmla="*/ 1 h 233"/>
                <a:gd name="T18" fmla="*/ 60 w 198"/>
                <a:gd name="T19" fmla="*/ 0 h 233"/>
                <a:gd name="T20" fmla="*/ 71 w 198"/>
                <a:gd name="T21" fmla="*/ 15 h 233"/>
                <a:gd name="T22" fmla="*/ 93 w 198"/>
                <a:gd name="T23" fmla="*/ 20 h 233"/>
                <a:gd name="T24" fmla="*/ 87 w 198"/>
                <a:gd name="T25" fmla="*/ 55 h 233"/>
                <a:gd name="T26" fmla="*/ 88 w 198"/>
                <a:gd name="T27" fmla="*/ 69 h 233"/>
                <a:gd name="T28" fmla="*/ 99 w 198"/>
                <a:gd name="T29" fmla="*/ 82 h 233"/>
                <a:gd name="T30" fmla="*/ 133 w 198"/>
                <a:gd name="T31" fmla="*/ 107 h 233"/>
                <a:gd name="T32" fmla="*/ 135 w 198"/>
                <a:gd name="T33" fmla="*/ 114 h 233"/>
                <a:gd name="T34" fmla="*/ 135 w 198"/>
                <a:gd name="T35" fmla="*/ 117 h 233"/>
                <a:gd name="T36" fmla="*/ 135 w 198"/>
                <a:gd name="T37" fmla="*/ 118 h 233"/>
                <a:gd name="T38" fmla="*/ 136 w 198"/>
                <a:gd name="T39" fmla="*/ 120 h 233"/>
                <a:gd name="T40" fmla="*/ 137 w 198"/>
                <a:gd name="T41" fmla="*/ 122 h 233"/>
                <a:gd name="T42" fmla="*/ 138 w 198"/>
                <a:gd name="T43" fmla="*/ 123 h 233"/>
                <a:gd name="T44" fmla="*/ 198 w 198"/>
                <a:gd name="T45" fmla="*/ 152 h 233"/>
                <a:gd name="T46" fmla="*/ 198 w 198"/>
                <a:gd name="T47" fmla="*/ 152 h 233"/>
                <a:gd name="T48" fmla="*/ 169 w 198"/>
                <a:gd name="T49" fmla="*/ 209 h 233"/>
                <a:gd name="T50" fmla="*/ 168 w 198"/>
                <a:gd name="T51" fmla="*/ 212 h 233"/>
                <a:gd name="T52" fmla="*/ 165 w 198"/>
                <a:gd name="T53" fmla="*/ 214 h 233"/>
                <a:gd name="T54" fmla="*/ 159 w 198"/>
                <a:gd name="T55" fmla="*/ 218 h 233"/>
                <a:gd name="T56" fmla="*/ 154 w 198"/>
                <a:gd name="T57" fmla="*/ 221 h 233"/>
                <a:gd name="T58" fmla="*/ 149 w 198"/>
                <a:gd name="T59" fmla="*/ 224 h 233"/>
                <a:gd name="T60" fmla="*/ 126 w 198"/>
                <a:gd name="T61" fmla="*/ 233 h 233"/>
                <a:gd name="T62" fmla="*/ 126 w 198"/>
                <a:gd name="T63" fmla="*/ 233 h 233"/>
                <a:gd name="T64" fmla="*/ 121 w 198"/>
                <a:gd name="T65" fmla="*/ 230 h 233"/>
                <a:gd name="T66" fmla="*/ 120 w 198"/>
                <a:gd name="T67" fmla="*/ 229 h 233"/>
                <a:gd name="T68" fmla="*/ 111 w 198"/>
                <a:gd name="T69" fmla="*/ 210 h 233"/>
                <a:gd name="T70" fmla="*/ 105 w 198"/>
                <a:gd name="T71" fmla="*/ 205 h 233"/>
                <a:gd name="T72" fmla="*/ 98 w 198"/>
                <a:gd name="T73" fmla="*/ 200 h 233"/>
                <a:gd name="T74" fmla="*/ 84 w 198"/>
                <a:gd name="T75" fmla="*/ 190 h 233"/>
                <a:gd name="T76" fmla="*/ 78 w 198"/>
                <a:gd name="T77" fmla="*/ 187 h 233"/>
                <a:gd name="T78" fmla="*/ 64 w 198"/>
                <a:gd name="T79" fmla="*/ 175 h 233"/>
                <a:gd name="T80" fmla="*/ 49 w 198"/>
                <a:gd name="T81" fmla="*/ 165 h 233"/>
                <a:gd name="T82" fmla="*/ 40 w 198"/>
                <a:gd name="T83" fmla="*/ 153 h 233"/>
                <a:gd name="T84" fmla="*/ 30 w 198"/>
                <a:gd name="T85" fmla="*/ 142 h 233"/>
                <a:gd name="T86" fmla="*/ 15 w 198"/>
                <a:gd name="T87" fmla="*/ 122 h 233"/>
                <a:gd name="T88" fmla="*/ 10 w 198"/>
                <a:gd name="T89" fmla="*/ 119 h 233"/>
                <a:gd name="T90" fmla="*/ 8 w 198"/>
                <a:gd name="T91" fmla="*/ 112 h 233"/>
                <a:gd name="T92" fmla="*/ 0 w 198"/>
                <a:gd name="T93" fmla="*/ 10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8" h="233">
                  <a:moveTo>
                    <a:pt x="0" y="106"/>
                  </a:moveTo>
                  <a:cubicBezTo>
                    <a:pt x="0" y="104"/>
                    <a:pt x="0" y="103"/>
                    <a:pt x="1" y="102"/>
                  </a:cubicBezTo>
                  <a:cubicBezTo>
                    <a:pt x="3" y="102"/>
                    <a:pt x="4" y="101"/>
                    <a:pt x="5" y="101"/>
                  </a:cubicBezTo>
                  <a:cubicBezTo>
                    <a:pt x="8" y="97"/>
                    <a:pt x="7" y="92"/>
                    <a:pt x="10" y="88"/>
                  </a:cubicBezTo>
                  <a:cubicBezTo>
                    <a:pt x="16" y="80"/>
                    <a:pt x="19" y="75"/>
                    <a:pt x="22" y="65"/>
                  </a:cubicBezTo>
                  <a:cubicBezTo>
                    <a:pt x="24" y="60"/>
                    <a:pt x="30" y="57"/>
                    <a:pt x="32" y="53"/>
                  </a:cubicBezTo>
                  <a:cubicBezTo>
                    <a:pt x="35" y="46"/>
                    <a:pt x="34" y="32"/>
                    <a:pt x="37" y="28"/>
                  </a:cubicBezTo>
                  <a:cubicBezTo>
                    <a:pt x="43" y="21"/>
                    <a:pt x="48" y="12"/>
                    <a:pt x="52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1"/>
                    <a:pt x="68" y="14"/>
                    <a:pt x="71" y="15"/>
                  </a:cubicBezTo>
                  <a:cubicBezTo>
                    <a:pt x="76" y="18"/>
                    <a:pt x="90" y="15"/>
                    <a:pt x="93" y="20"/>
                  </a:cubicBezTo>
                  <a:cubicBezTo>
                    <a:pt x="94" y="29"/>
                    <a:pt x="94" y="46"/>
                    <a:pt x="87" y="55"/>
                  </a:cubicBezTo>
                  <a:cubicBezTo>
                    <a:pt x="87" y="60"/>
                    <a:pt x="84" y="63"/>
                    <a:pt x="88" y="69"/>
                  </a:cubicBezTo>
                  <a:cubicBezTo>
                    <a:pt x="91" y="73"/>
                    <a:pt x="94" y="79"/>
                    <a:pt x="99" y="82"/>
                  </a:cubicBezTo>
                  <a:cubicBezTo>
                    <a:pt x="106" y="97"/>
                    <a:pt x="122" y="98"/>
                    <a:pt x="133" y="107"/>
                  </a:cubicBezTo>
                  <a:cubicBezTo>
                    <a:pt x="134" y="109"/>
                    <a:pt x="135" y="111"/>
                    <a:pt x="135" y="114"/>
                  </a:cubicBezTo>
                  <a:cubicBezTo>
                    <a:pt x="135" y="115"/>
                    <a:pt x="135" y="116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6" y="118"/>
                    <a:pt x="136" y="119"/>
                    <a:pt x="136" y="120"/>
                  </a:cubicBezTo>
                  <a:cubicBezTo>
                    <a:pt x="136" y="121"/>
                    <a:pt x="137" y="122"/>
                    <a:pt x="137" y="122"/>
                  </a:cubicBezTo>
                  <a:cubicBezTo>
                    <a:pt x="137" y="123"/>
                    <a:pt x="138" y="123"/>
                    <a:pt x="138" y="123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69" y="209"/>
                    <a:pt x="169" y="209"/>
                    <a:pt x="169" y="209"/>
                  </a:cubicBezTo>
                  <a:cubicBezTo>
                    <a:pt x="169" y="209"/>
                    <a:pt x="168" y="211"/>
                    <a:pt x="168" y="212"/>
                  </a:cubicBezTo>
                  <a:cubicBezTo>
                    <a:pt x="167" y="213"/>
                    <a:pt x="166" y="214"/>
                    <a:pt x="165" y="214"/>
                  </a:cubicBezTo>
                  <a:cubicBezTo>
                    <a:pt x="163" y="216"/>
                    <a:pt x="161" y="217"/>
                    <a:pt x="159" y="218"/>
                  </a:cubicBezTo>
                  <a:cubicBezTo>
                    <a:pt x="157" y="219"/>
                    <a:pt x="155" y="220"/>
                    <a:pt x="154" y="221"/>
                  </a:cubicBezTo>
                  <a:cubicBezTo>
                    <a:pt x="152" y="222"/>
                    <a:pt x="151" y="223"/>
                    <a:pt x="149" y="224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1" y="229"/>
                    <a:pt x="121" y="229"/>
                    <a:pt x="120" y="229"/>
                  </a:cubicBezTo>
                  <a:cubicBezTo>
                    <a:pt x="112" y="228"/>
                    <a:pt x="112" y="215"/>
                    <a:pt x="111" y="210"/>
                  </a:cubicBezTo>
                  <a:cubicBezTo>
                    <a:pt x="109" y="208"/>
                    <a:pt x="107" y="206"/>
                    <a:pt x="105" y="205"/>
                  </a:cubicBezTo>
                  <a:cubicBezTo>
                    <a:pt x="102" y="204"/>
                    <a:pt x="100" y="202"/>
                    <a:pt x="98" y="200"/>
                  </a:cubicBezTo>
                  <a:cubicBezTo>
                    <a:pt x="93" y="198"/>
                    <a:pt x="87" y="195"/>
                    <a:pt x="84" y="190"/>
                  </a:cubicBezTo>
                  <a:cubicBezTo>
                    <a:pt x="82" y="189"/>
                    <a:pt x="81" y="188"/>
                    <a:pt x="78" y="187"/>
                  </a:cubicBezTo>
                  <a:cubicBezTo>
                    <a:pt x="74" y="184"/>
                    <a:pt x="71" y="173"/>
                    <a:pt x="64" y="175"/>
                  </a:cubicBezTo>
                  <a:cubicBezTo>
                    <a:pt x="55" y="177"/>
                    <a:pt x="57" y="166"/>
                    <a:pt x="49" y="165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7" y="148"/>
                    <a:pt x="34" y="146"/>
                    <a:pt x="30" y="142"/>
                  </a:cubicBezTo>
                  <a:cubicBezTo>
                    <a:pt x="23" y="136"/>
                    <a:pt x="26" y="123"/>
                    <a:pt x="15" y="122"/>
                  </a:cubicBezTo>
                  <a:cubicBezTo>
                    <a:pt x="14" y="121"/>
                    <a:pt x="11" y="121"/>
                    <a:pt x="10" y="119"/>
                  </a:cubicBezTo>
                  <a:cubicBezTo>
                    <a:pt x="9" y="117"/>
                    <a:pt x="9" y="114"/>
                    <a:pt x="8" y="112"/>
                  </a:cubicBezTo>
                  <a:cubicBezTo>
                    <a:pt x="7" y="108"/>
                    <a:pt x="3" y="107"/>
                    <a:pt x="0" y="10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2" name="LIBERTY"/>
            <p:cNvSpPr>
              <a:spLocks noEditPoints="1"/>
            </p:cNvSpPr>
            <p:nvPr/>
          </p:nvSpPr>
          <p:spPr bwMode="auto">
            <a:xfrm>
              <a:off x="5919788" y="4171950"/>
              <a:ext cx="695325" cy="636588"/>
            </a:xfrm>
            <a:custGeom>
              <a:avLst/>
              <a:gdLst>
                <a:gd name="T0" fmla="*/ 270 w 292"/>
                <a:gd name="T1" fmla="*/ 238 h 267"/>
                <a:gd name="T2" fmla="*/ 277 w 292"/>
                <a:gd name="T3" fmla="*/ 217 h 267"/>
                <a:gd name="T4" fmla="*/ 292 w 292"/>
                <a:gd name="T5" fmla="*/ 202 h 267"/>
                <a:gd name="T6" fmla="*/ 290 w 292"/>
                <a:gd name="T7" fmla="*/ 211 h 267"/>
                <a:gd name="T8" fmla="*/ 285 w 292"/>
                <a:gd name="T9" fmla="*/ 244 h 267"/>
                <a:gd name="T10" fmla="*/ 275 w 292"/>
                <a:gd name="T11" fmla="*/ 266 h 267"/>
                <a:gd name="T12" fmla="*/ 274 w 292"/>
                <a:gd name="T13" fmla="*/ 252 h 267"/>
                <a:gd name="T14" fmla="*/ 192 w 292"/>
                <a:gd name="T15" fmla="*/ 123 h 267"/>
                <a:gd name="T16" fmla="*/ 176 w 292"/>
                <a:gd name="T17" fmla="*/ 75 h 267"/>
                <a:gd name="T18" fmla="*/ 153 w 292"/>
                <a:gd name="T19" fmla="*/ 68 h 267"/>
                <a:gd name="T20" fmla="*/ 107 w 292"/>
                <a:gd name="T21" fmla="*/ 59 h 267"/>
                <a:gd name="T22" fmla="*/ 82 w 292"/>
                <a:gd name="T23" fmla="*/ 24 h 267"/>
                <a:gd name="T24" fmla="*/ 65 w 292"/>
                <a:gd name="T25" fmla="*/ 6 h 267"/>
                <a:gd name="T26" fmla="*/ 46 w 292"/>
                <a:gd name="T27" fmla="*/ 0 h 267"/>
                <a:gd name="T28" fmla="*/ 28 w 292"/>
                <a:gd name="T29" fmla="*/ 18 h 267"/>
                <a:gd name="T30" fmla="*/ 0 w 292"/>
                <a:gd name="T31" fmla="*/ 39 h 267"/>
                <a:gd name="T32" fmla="*/ 12 w 292"/>
                <a:gd name="T33" fmla="*/ 53 h 267"/>
                <a:gd name="T34" fmla="*/ 28 w 292"/>
                <a:gd name="T35" fmla="*/ 93 h 267"/>
                <a:gd name="T36" fmla="*/ 40 w 292"/>
                <a:gd name="T37" fmla="*/ 120 h 267"/>
                <a:gd name="T38" fmla="*/ 76 w 292"/>
                <a:gd name="T39" fmla="*/ 152 h 267"/>
                <a:gd name="T40" fmla="*/ 76 w 292"/>
                <a:gd name="T41" fmla="*/ 156 h 267"/>
                <a:gd name="T42" fmla="*/ 78 w 292"/>
                <a:gd name="T43" fmla="*/ 160 h 267"/>
                <a:gd name="T44" fmla="*/ 139 w 292"/>
                <a:gd name="T45" fmla="*/ 190 h 267"/>
                <a:gd name="T46" fmla="*/ 145 w 292"/>
                <a:gd name="T47" fmla="*/ 190 h 267"/>
                <a:gd name="T48" fmla="*/ 159 w 292"/>
                <a:gd name="T49" fmla="*/ 216 h 267"/>
                <a:gd name="T50" fmla="*/ 181 w 292"/>
                <a:gd name="T51" fmla="*/ 216 h 267"/>
                <a:gd name="T52" fmla="*/ 200 w 292"/>
                <a:gd name="T53" fmla="*/ 216 h 267"/>
                <a:gd name="T54" fmla="*/ 207 w 292"/>
                <a:gd name="T55" fmla="*/ 205 h 267"/>
                <a:gd name="T56" fmla="*/ 209 w 292"/>
                <a:gd name="T57" fmla="*/ 196 h 267"/>
                <a:gd name="T58" fmla="*/ 223 w 292"/>
                <a:gd name="T59" fmla="*/ 199 h 267"/>
                <a:gd name="T60" fmla="*/ 231 w 292"/>
                <a:gd name="T61" fmla="*/ 208 h 267"/>
                <a:gd name="T62" fmla="*/ 245 w 292"/>
                <a:gd name="T63" fmla="*/ 194 h 267"/>
                <a:gd name="T64" fmla="*/ 238 w 292"/>
                <a:gd name="T65" fmla="*/ 185 h 267"/>
                <a:gd name="T66" fmla="*/ 227 w 292"/>
                <a:gd name="T67" fmla="*/ 164 h 267"/>
                <a:gd name="T68" fmla="*/ 203 w 292"/>
                <a:gd name="T69" fmla="*/ 13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267">
                  <a:moveTo>
                    <a:pt x="274" y="252"/>
                  </a:moveTo>
                  <a:cubicBezTo>
                    <a:pt x="274" y="248"/>
                    <a:pt x="271" y="241"/>
                    <a:pt x="270" y="238"/>
                  </a:cubicBezTo>
                  <a:cubicBezTo>
                    <a:pt x="268" y="236"/>
                    <a:pt x="267" y="233"/>
                    <a:pt x="269" y="231"/>
                  </a:cubicBezTo>
                  <a:cubicBezTo>
                    <a:pt x="273" y="228"/>
                    <a:pt x="276" y="221"/>
                    <a:pt x="277" y="217"/>
                  </a:cubicBezTo>
                  <a:cubicBezTo>
                    <a:pt x="278" y="213"/>
                    <a:pt x="279" y="205"/>
                    <a:pt x="281" y="201"/>
                  </a:cubicBezTo>
                  <a:cubicBezTo>
                    <a:pt x="285" y="202"/>
                    <a:pt x="288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5"/>
                    <a:pt x="290" y="208"/>
                    <a:pt x="290" y="211"/>
                  </a:cubicBezTo>
                  <a:cubicBezTo>
                    <a:pt x="289" y="218"/>
                    <a:pt x="289" y="225"/>
                    <a:pt x="289" y="232"/>
                  </a:cubicBezTo>
                  <a:cubicBezTo>
                    <a:pt x="289" y="238"/>
                    <a:pt x="287" y="240"/>
                    <a:pt x="285" y="244"/>
                  </a:cubicBezTo>
                  <a:cubicBezTo>
                    <a:pt x="282" y="250"/>
                    <a:pt x="281" y="256"/>
                    <a:pt x="278" y="261"/>
                  </a:cubicBezTo>
                  <a:cubicBezTo>
                    <a:pt x="278" y="262"/>
                    <a:pt x="277" y="267"/>
                    <a:pt x="275" y="266"/>
                  </a:cubicBezTo>
                  <a:cubicBezTo>
                    <a:pt x="274" y="264"/>
                    <a:pt x="275" y="258"/>
                    <a:pt x="275" y="255"/>
                  </a:cubicBezTo>
                  <a:cubicBezTo>
                    <a:pt x="274" y="252"/>
                    <a:pt x="274" y="252"/>
                    <a:pt x="274" y="252"/>
                  </a:cubicBezTo>
                  <a:close/>
                  <a:moveTo>
                    <a:pt x="204" y="133"/>
                  </a:moveTo>
                  <a:cubicBezTo>
                    <a:pt x="192" y="123"/>
                    <a:pt x="192" y="123"/>
                    <a:pt x="192" y="123"/>
                  </a:cubicBezTo>
                  <a:cubicBezTo>
                    <a:pt x="188" y="115"/>
                    <a:pt x="183" y="109"/>
                    <a:pt x="181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4"/>
                  </a:cubicBezTo>
                  <a:cubicBezTo>
                    <a:pt x="169" y="74"/>
                    <a:pt x="157" y="73"/>
                    <a:pt x="153" y="68"/>
                  </a:cubicBezTo>
                  <a:cubicBezTo>
                    <a:pt x="147" y="62"/>
                    <a:pt x="148" y="55"/>
                    <a:pt x="139" y="60"/>
                  </a:cubicBezTo>
                  <a:cubicBezTo>
                    <a:pt x="128" y="66"/>
                    <a:pt x="118" y="60"/>
                    <a:pt x="107" y="59"/>
                  </a:cubicBezTo>
                  <a:cubicBezTo>
                    <a:pt x="97" y="57"/>
                    <a:pt x="92" y="41"/>
                    <a:pt x="87" y="33"/>
                  </a:cubicBezTo>
                  <a:cubicBezTo>
                    <a:pt x="87" y="29"/>
                    <a:pt x="84" y="27"/>
                    <a:pt x="82" y="24"/>
                  </a:cubicBezTo>
                  <a:cubicBezTo>
                    <a:pt x="81" y="22"/>
                    <a:pt x="80" y="21"/>
                    <a:pt x="79" y="19"/>
                  </a:cubicBezTo>
                  <a:cubicBezTo>
                    <a:pt x="76" y="15"/>
                    <a:pt x="69" y="6"/>
                    <a:pt x="65" y="6"/>
                  </a:cubicBezTo>
                  <a:cubicBezTo>
                    <a:pt x="63" y="4"/>
                    <a:pt x="58" y="4"/>
                    <a:pt x="55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9" y="52"/>
                    <a:pt x="12" y="53"/>
                  </a:cubicBezTo>
                  <a:cubicBezTo>
                    <a:pt x="17" y="56"/>
                    <a:pt x="31" y="53"/>
                    <a:pt x="34" y="58"/>
                  </a:cubicBezTo>
                  <a:cubicBezTo>
                    <a:pt x="35" y="67"/>
                    <a:pt x="35" y="84"/>
                    <a:pt x="28" y="93"/>
                  </a:cubicBezTo>
                  <a:cubicBezTo>
                    <a:pt x="28" y="98"/>
                    <a:pt x="25" y="101"/>
                    <a:pt x="29" y="107"/>
                  </a:cubicBezTo>
                  <a:cubicBezTo>
                    <a:pt x="32" y="111"/>
                    <a:pt x="35" y="117"/>
                    <a:pt x="40" y="120"/>
                  </a:cubicBezTo>
                  <a:cubicBezTo>
                    <a:pt x="47" y="135"/>
                    <a:pt x="63" y="136"/>
                    <a:pt x="74" y="145"/>
                  </a:cubicBezTo>
                  <a:cubicBezTo>
                    <a:pt x="75" y="147"/>
                    <a:pt x="76" y="149"/>
                    <a:pt x="76" y="152"/>
                  </a:cubicBezTo>
                  <a:cubicBezTo>
                    <a:pt x="76" y="153"/>
                    <a:pt x="76" y="154"/>
                    <a:pt x="76" y="155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7" y="157"/>
                    <a:pt x="77" y="158"/>
                  </a:cubicBezTo>
                  <a:cubicBezTo>
                    <a:pt x="77" y="159"/>
                    <a:pt x="78" y="160"/>
                    <a:pt x="78" y="160"/>
                  </a:cubicBezTo>
                  <a:cubicBezTo>
                    <a:pt x="78" y="161"/>
                    <a:pt x="79" y="161"/>
                    <a:pt x="79" y="161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52" y="191"/>
                    <a:pt x="152" y="206"/>
                    <a:pt x="154" y="211"/>
                  </a:cubicBezTo>
                  <a:cubicBezTo>
                    <a:pt x="155" y="213"/>
                    <a:pt x="158" y="214"/>
                    <a:pt x="159" y="216"/>
                  </a:cubicBezTo>
                  <a:cubicBezTo>
                    <a:pt x="163" y="218"/>
                    <a:pt x="167" y="218"/>
                    <a:pt x="170" y="216"/>
                  </a:cubicBezTo>
                  <a:cubicBezTo>
                    <a:pt x="175" y="213"/>
                    <a:pt x="177" y="215"/>
                    <a:pt x="181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4"/>
                    <a:pt x="201" y="213"/>
                    <a:pt x="204" y="213"/>
                  </a:cubicBezTo>
                  <a:cubicBezTo>
                    <a:pt x="212" y="211"/>
                    <a:pt x="214" y="208"/>
                    <a:pt x="207" y="205"/>
                  </a:cubicBezTo>
                  <a:cubicBezTo>
                    <a:pt x="200" y="201"/>
                    <a:pt x="202" y="190"/>
                    <a:pt x="202" y="183"/>
                  </a:cubicBezTo>
                  <a:cubicBezTo>
                    <a:pt x="205" y="186"/>
                    <a:pt x="206" y="193"/>
                    <a:pt x="209" y="196"/>
                  </a:cubicBezTo>
                  <a:cubicBezTo>
                    <a:pt x="213" y="200"/>
                    <a:pt x="217" y="192"/>
                    <a:pt x="217" y="189"/>
                  </a:cubicBezTo>
                  <a:cubicBezTo>
                    <a:pt x="219" y="191"/>
                    <a:pt x="224" y="199"/>
                    <a:pt x="223" y="199"/>
                  </a:cubicBezTo>
                  <a:cubicBezTo>
                    <a:pt x="221" y="205"/>
                    <a:pt x="224" y="206"/>
                    <a:pt x="228" y="202"/>
                  </a:cubicBezTo>
                  <a:cubicBezTo>
                    <a:pt x="231" y="198"/>
                    <a:pt x="231" y="205"/>
                    <a:pt x="231" y="208"/>
                  </a:cubicBezTo>
                  <a:cubicBezTo>
                    <a:pt x="232" y="212"/>
                    <a:pt x="236" y="209"/>
                    <a:pt x="238" y="207"/>
                  </a:cubicBezTo>
                  <a:cubicBezTo>
                    <a:pt x="241" y="202"/>
                    <a:pt x="243" y="199"/>
                    <a:pt x="245" y="194"/>
                  </a:cubicBezTo>
                  <a:cubicBezTo>
                    <a:pt x="245" y="193"/>
                    <a:pt x="248" y="185"/>
                    <a:pt x="247" y="185"/>
                  </a:cubicBezTo>
                  <a:cubicBezTo>
                    <a:pt x="243" y="185"/>
                    <a:pt x="240" y="189"/>
                    <a:pt x="238" y="185"/>
                  </a:cubicBezTo>
                  <a:cubicBezTo>
                    <a:pt x="233" y="176"/>
                    <a:pt x="223" y="202"/>
                    <a:pt x="223" y="189"/>
                  </a:cubicBezTo>
                  <a:cubicBezTo>
                    <a:pt x="223" y="183"/>
                    <a:pt x="230" y="167"/>
                    <a:pt x="227" y="164"/>
                  </a:cubicBezTo>
                  <a:cubicBezTo>
                    <a:pt x="221" y="159"/>
                    <a:pt x="214" y="156"/>
                    <a:pt x="206" y="154"/>
                  </a:cubicBezTo>
                  <a:cubicBezTo>
                    <a:pt x="190" y="151"/>
                    <a:pt x="200" y="148"/>
                    <a:pt x="203" y="139"/>
                  </a:cubicBezTo>
                  <a:cubicBezTo>
                    <a:pt x="204" y="135"/>
                    <a:pt x="203" y="133"/>
                    <a:pt x="204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3" name="WAYNE"/>
            <p:cNvSpPr>
              <a:spLocks/>
            </p:cNvSpPr>
            <p:nvPr/>
          </p:nvSpPr>
          <p:spPr bwMode="auto">
            <a:xfrm>
              <a:off x="5605463" y="4475163"/>
              <a:ext cx="520700" cy="592138"/>
            </a:xfrm>
            <a:custGeom>
              <a:avLst/>
              <a:gdLst>
                <a:gd name="T0" fmla="*/ 81 w 219"/>
                <a:gd name="T1" fmla="*/ 23 h 249"/>
                <a:gd name="T2" fmla="*/ 88 w 219"/>
                <a:gd name="T3" fmla="*/ 33 h 249"/>
                <a:gd name="T4" fmla="*/ 113 w 219"/>
                <a:gd name="T5" fmla="*/ 64 h 249"/>
                <a:gd name="T6" fmla="*/ 137 w 219"/>
                <a:gd name="T7" fmla="*/ 86 h 249"/>
                <a:gd name="T8" fmla="*/ 157 w 219"/>
                <a:gd name="T9" fmla="*/ 101 h 249"/>
                <a:gd name="T10" fmla="*/ 178 w 219"/>
                <a:gd name="T11" fmla="*/ 116 h 249"/>
                <a:gd name="T12" fmla="*/ 193 w 219"/>
                <a:gd name="T13" fmla="*/ 140 h 249"/>
                <a:gd name="T14" fmla="*/ 199 w 219"/>
                <a:gd name="T15" fmla="*/ 144 h 249"/>
                <a:gd name="T16" fmla="*/ 203 w 219"/>
                <a:gd name="T17" fmla="*/ 149 h 249"/>
                <a:gd name="T18" fmla="*/ 208 w 219"/>
                <a:gd name="T19" fmla="*/ 162 h 249"/>
                <a:gd name="T20" fmla="*/ 218 w 219"/>
                <a:gd name="T21" fmla="*/ 177 h 249"/>
                <a:gd name="T22" fmla="*/ 219 w 219"/>
                <a:gd name="T23" fmla="*/ 184 h 249"/>
                <a:gd name="T24" fmla="*/ 205 w 219"/>
                <a:gd name="T25" fmla="*/ 203 h 249"/>
                <a:gd name="T26" fmla="*/ 188 w 219"/>
                <a:gd name="T27" fmla="*/ 214 h 249"/>
                <a:gd name="T28" fmla="*/ 180 w 219"/>
                <a:gd name="T29" fmla="*/ 241 h 249"/>
                <a:gd name="T30" fmla="*/ 172 w 219"/>
                <a:gd name="T31" fmla="*/ 249 h 249"/>
                <a:gd name="T32" fmla="*/ 164 w 219"/>
                <a:gd name="T33" fmla="*/ 240 h 249"/>
                <a:gd name="T34" fmla="*/ 157 w 219"/>
                <a:gd name="T35" fmla="*/ 234 h 249"/>
                <a:gd name="T36" fmla="*/ 128 w 219"/>
                <a:gd name="T37" fmla="*/ 230 h 249"/>
                <a:gd name="T38" fmla="*/ 64 w 219"/>
                <a:gd name="T39" fmla="*/ 233 h 249"/>
                <a:gd name="T40" fmla="*/ 47 w 219"/>
                <a:gd name="T41" fmla="*/ 229 h 249"/>
                <a:gd name="T42" fmla="*/ 43 w 219"/>
                <a:gd name="T43" fmla="*/ 223 h 249"/>
                <a:gd name="T44" fmla="*/ 38 w 219"/>
                <a:gd name="T45" fmla="*/ 200 h 249"/>
                <a:gd name="T46" fmla="*/ 24 w 219"/>
                <a:gd name="T47" fmla="*/ 172 h 249"/>
                <a:gd name="T48" fmla="*/ 7 w 219"/>
                <a:gd name="T49" fmla="*/ 174 h 249"/>
                <a:gd name="T50" fmla="*/ 0 w 219"/>
                <a:gd name="T51" fmla="*/ 135 h 249"/>
                <a:gd name="T52" fmla="*/ 6 w 219"/>
                <a:gd name="T53" fmla="*/ 129 h 249"/>
                <a:gd name="T54" fmla="*/ 24 w 219"/>
                <a:gd name="T55" fmla="*/ 28 h 249"/>
                <a:gd name="T56" fmla="*/ 17 w 219"/>
                <a:gd name="T57" fmla="*/ 21 h 249"/>
                <a:gd name="T58" fmla="*/ 24 w 219"/>
                <a:gd name="T59" fmla="*/ 16 h 249"/>
                <a:gd name="T60" fmla="*/ 39 w 219"/>
                <a:gd name="T61" fmla="*/ 0 h 249"/>
                <a:gd name="T62" fmla="*/ 45 w 219"/>
                <a:gd name="T63" fmla="*/ 3 h 249"/>
                <a:gd name="T64" fmla="*/ 57 w 219"/>
                <a:gd name="T65" fmla="*/ 9 h 249"/>
                <a:gd name="T66" fmla="*/ 61 w 219"/>
                <a:gd name="T67" fmla="*/ 15 h 249"/>
                <a:gd name="T68" fmla="*/ 66 w 219"/>
                <a:gd name="T69" fmla="*/ 21 h 249"/>
                <a:gd name="T70" fmla="*/ 71 w 219"/>
                <a:gd name="T71" fmla="*/ 19 h 249"/>
                <a:gd name="T72" fmla="*/ 72 w 219"/>
                <a:gd name="T73" fmla="*/ 1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249">
                  <a:moveTo>
                    <a:pt x="73" y="17"/>
                  </a:moveTo>
                  <a:cubicBezTo>
                    <a:pt x="76" y="18"/>
                    <a:pt x="80" y="19"/>
                    <a:pt x="81" y="23"/>
                  </a:cubicBezTo>
                  <a:cubicBezTo>
                    <a:pt x="82" y="25"/>
                    <a:pt x="82" y="28"/>
                    <a:pt x="83" y="30"/>
                  </a:cubicBezTo>
                  <a:cubicBezTo>
                    <a:pt x="84" y="32"/>
                    <a:pt x="87" y="32"/>
                    <a:pt x="88" y="33"/>
                  </a:cubicBezTo>
                  <a:cubicBezTo>
                    <a:pt x="99" y="34"/>
                    <a:pt x="96" y="47"/>
                    <a:pt x="103" y="53"/>
                  </a:cubicBezTo>
                  <a:cubicBezTo>
                    <a:pt x="107" y="57"/>
                    <a:pt x="110" y="59"/>
                    <a:pt x="113" y="64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30" y="77"/>
                    <a:pt x="128" y="88"/>
                    <a:pt x="137" y="86"/>
                  </a:cubicBezTo>
                  <a:cubicBezTo>
                    <a:pt x="144" y="84"/>
                    <a:pt x="147" y="95"/>
                    <a:pt x="151" y="98"/>
                  </a:cubicBezTo>
                  <a:cubicBezTo>
                    <a:pt x="154" y="99"/>
                    <a:pt x="155" y="100"/>
                    <a:pt x="157" y="101"/>
                  </a:cubicBezTo>
                  <a:cubicBezTo>
                    <a:pt x="160" y="106"/>
                    <a:pt x="166" y="109"/>
                    <a:pt x="171" y="111"/>
                  </a:cubicBezTo>
                  <a:cubicBezTo>
                    <a:pt x="173" y="113"/>
                    <a:pt x="175" y="115"/>
                    <a:pt x="178" y="116"/>
                  </a:cubicBezTo>
                  <a:cubicBezTo>
                    <a:pt x="180" y="117"/>
                    <a:pt x="182" y="119"/>
                    <a:pt x="184" y="121"/>
                  </a:cubicBezTo>
                  <a:cubicBezTo>
                    <a:pt x="185" y="126"/>
                    <a:pt x="185" y="139"/>
                    <a:pt x="193" y="140"/>
                  </a:cubicBezTo>
                  <a:cubicBezTo>
                    <a:pt x="194" y="140"/>
                    <a:pt x="194" y="140"/>
                    <a:pt x="194" y="141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200" y="147"/>
                    <a:pt x="200" y="148"/>
                    <a:pt x="203" y="149"/>
                  </a:cubicBezTo>
                  <a:cubicBezTo>
                    <a:pt x="204" y="151"/>
                    <a:pt x="202" y="154"/>
                    <a:pt x="203" y="157"/>
                  </a:cubicBezTo>
                  <a:cubicBezTo>
                    <a:pt x="204" y="160"/>
                    <a:pt x="207" y="160"/>
                    <a:pt x="208" y="162"/>
                  </a:cubicBezTo>
                  <a:cubicBezTo>
                    <a:pt x="209" y="166"/>
                    <a:pt x="210" y="168"/>
                    <a:pt x="214" y="168"/>
                  </a:cubicBezTo>
                  <a:cubicBezTo>
                    <a:pt x="219" y="169"/>
                    <a:pt x="218" y="173"/>
                    <a:pt x="218" y="177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08" y="196"/>
                    <a:pt x="206" y="199"/>
                    <a:pt x="205" y="203"/>
                  </a:cubicBezTo>
                  <a:cubicBezTo>
                    <a:pt x="204" y="205"/>
                    <a:pt x="204" y="209"/>
                    <a:pt x="203" y="211"/>
                  </a:cubicBezTo>
                  <a:cubicBezTo>
                    <a:pt x="200" y="215"/>
                    <a:pt x="193" y="214"/>
                    <a:pt x="188" y="214"/>
                  </a:cubicBezTo>
                  <a:cubicBezTo>
                    <a:pt x="187" y="214"/>
                    <a:pt x="187" y="214"/>
                    <a:pt x="186" y="214"/>
                  </a:cubicBezTo>
                  <a:cubicBezTo>
                    <a:pt x="180" y="220"/>
                    <a:pt x="185" y="234"/>
                    <a:pt x="180" y="241"/>
                  </a:cubicBezTo>
                  <a:cubicBezTo>
                    <a:pt x="178" y="244"/>
                    <a:pt x="175" y="246"/>
                    <a:pt x="172" y="249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66" y="243"/>
                    <a:pt x="165" y="241"/>
                    <a:pt x="164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1" y="238"/>
                    <a:pt x="160" y="236"/>
                    <a:pt x="157" y="234"/>
                  </a:cubicBezTo>
                  <a:cubicBezTo>
                    <a:pt x="155" y="232"/>
                    <a:pt x="151" y="231"/>
                    <a:pt x="148" y="230"/>
                  </a:cubicBezTo>
                  <a:cubicBezTo>
                    <a:pt x="142" y="228"/>
                    <a:pt x="135" y="230"/>
                    <a:pt x="128" y="230"/>
                  </a:cubicBezTo>
                  <a:cubicBezTo>
                    <a:pt x="118" y="230"/>
                    <a:pt x="107" y="234"/>
                    <a:pt x="96" y="235"/>
                  </a:cubicBezTo>
                  <a:cubicBezTo>
                    <a:pt x="85" y="237"/>
                    <a:pt x="75" y="235"/>
                    <a:pt x="64" y="233"/>
                  </a:cubicBezTo>
                  <a:cubicBezTo>
                    <a:pt x="60" y="232"/>
                    <a:pt x="53" y="231"/>
                    <a:pt x="49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41" y="219"/>
                    <a:pt x="41" y="214"/>
                    <a:pt x="39" y="211"/>
                  </a:cubicBezTo>
                  <a:cubicBezTo>
                    <a:pt x="39" y="207"/>
                    <a:pt x="38" y="204"/>
                    <a:pt x="38" y="200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1"/>
                    <a:pt x="32" y="173"/>
                    <a:pt x="24" y="172"/>
                  </a:cubicBezTo>
                  <a:cubicBezTo>
                    <a:pt x="18" y="170"/>
                    <a:pt x="12" y="173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1"/>
                    <a:pt x="43" y="3"/>
                    <a:pt x="45" y="3"/>
                  </a:cubicBezTo>
                  <a:cubicBezTo>
                    <a:pt x="48" y="4"/>
                    <a:pt x="52" y="2"/>
                    <a:pt x="54" y="4"/>
                  </a:cubicBezTo>
                  <a:cubicBezTo>
                    <a:pt x="55" y="5"/>
                    <a:pt x="56" y="8"/>
                    <a:pt x="57" y="9"/>
                  </a:cubicBezTo>
                  <a:cubicBezTo>
                    <a:pt x="57" y="10"/>
                    <a:pt x="59" y="11"/>
                    <a:pt x="59" y="12"/>
                  </a:cubicBezTo>
                  <a:cubicBezTo>
                    <a:pt x="60" y="13"/>
                    <a:pt x="60" y="14"/>
                    <a:pt x="61" y="15"/>
                  </a:cubicBezTo>
                  <a:cubicBezTo>
                    <a:pt x="62" y="16"/>
                    <a:pt x="63" y="18"/>
                    <a:pt x="64" y="19"/>
                  </a:cubicBezTo>
                  <a:cubicBezTo>
                    <a:pt x="64" y="20"/>
                    <a:pt x="65" y="21"/>
                    <a:pt x="66" y="21"/>
                  </a:cubicBezTo>
                  <a:cubicBezTo>
                    <a:pt x="67" y="21"/>
                    <a:pt x="68" y="21"/>
                    <a:pt x="68" y="21"/>
                  </a:cubicBezTo>
                  <a:cubicBezTo>
                    <a:pt x="69" y="20"/>
                    <a:pt x="70" y="20"/>
                    <a:pt x="71" y="19"/>
                  </a:cubicBezTo>
                  <a:cubicBezTo>
                    <a:pt x="71" y="19"/>
                    <a:pt x="71" y="18"/>
                    <a:pt x="72" y="18"/>
                  </a:cubicBezTo>
                  <a:cubicBezTo>
                    <a:pt x="72" y="18"/>
                    <a:pt x="72" y="17"/>
                    <a:pt x="72" y="17"/>
                  </a:cubicBezTo>
                  <a:cubicBezTo>
                    <a:pt x="73" y="17"/>
                    <a:pt x="73" y="17"/>
                    <a:pt x="73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4" name="MCINTOSH"/>
            <p:cNvSpPr>
              <a:spLocks noEditPoints="1"/>
            </p:cNvSpPr>
            <p:nvPr/>
          </p:nvSpPr>
          <p:spPr bwMode="auto">
            <a:xfrm>
              <a:off x="6078538" y="4624388"/>
              <a:ext cx="495300" cy="485775"/>
            </a:xfrm>
            <a:custGeom>
              <a:avLst/>
              <a:gdLst>
                <a:gd name="T0" fmla="*/ 173 w 208"/>
                <a:gd name="T1" fmla="*/ 151 h 204"/>
                <a:gd name="T2" fmla="*/ 201 w 208"/>
                <a:gd name="T3" fmla="*/ 96 h 204"/>
                <a:gd name="T4" fmla="*/ 191 w 208"/>
                <a:gd name="T5" fmla="*/ 104 h 204"/>
                <a:gd name="T6" fmla="*/ 188 w 208"/>
                <a:gd name="T7" fmla="*/ 117 h 204"/>
                <a:gd name="T8" fmla="*/ 183 w 208"/>
                <a:gd name="T9" fmla="*/ 100 h 204"/>
                <a:gd name="T10" fmla="*/ 174 w 208"/>
                <a:gd name="T11" fmla="*/ 103 h 204"/>
                <a:gd name="T12" fmla="*/ 159 w 208"/>
                <a:gd name="T13" fmla="*/ 144 h 204"/>
                <a:gd name="T14" fmla="*/ 162 w 208"/>
                <a:gd name="T15" fmla="*/ 168 h 204"/>
                <a:gd name="T16" fmla="*/ 146 w 208"/>
                <a:gd name="T17" fmla="*/ 90 h 204"/>
                <a:gd name="T18" fmla="*/ 138 w 208"/>
                <a:gd name="T19" fmla="*/ 97 h 204"/>
                <a:gd name="T20" fmla="*/ 140 w 208"/>
                <a:gd name="T21" fmla="*/ 105 h 204"/>
                <a:gd name="T22" fmla="*/ 146 w 208"/>
                <a:gd name="T23" fmla="*/ 102 h 204"/>
                <a:gd name="T24" fmla="*/ 148 w 208"/>
                <a:gd name="T25" fmla="*/ 94 h 204"/>
                <a:gd name="T26" fmla="*/ 133 w 208"/>
                <a:gd name="T27" fmla="*/ 26 h 204"/>
                <a:gd name="T28" fmla="*/ 138 w 208"/>
                <a:gd name="T29" fmla="*/ 39 h 204"/>
                <a:gd name="T30" fmla="*/ 162 w 208"/>
                <a:gd name="T31" fmla="*/ 37 h 204"/>
                <a:gd name="T32" fmla="*/ 151 w 208"/>
                <a:gd name="T33" fmla="*/ 81 h 204"/>
                <a:gd name="T34" fmla="*/ 160 w 208"/>
                <a:gd name="T35" fmla="*/ 55 h 204"/>
                <a:gd name="T36" fmla="*/ 151 w 208"/>
                <a:gd name="T37" fmla="*/ 56 h 204"/>
                <a:gd name="T38" fmla="*/ 144 w 208"/>
                <a:gd name="T39" fmla="*/ 84 h 204"/>
                <a:gd name="T40" fmla="*/ 131 w 208"/>
                <a:gd name="T41" fmla="*/ 77 h 204"/>
                <a:gd name="T42" fmla="*/ 108 w 208"/>
                <a:gd name="T43" fmla="*/ 90 h 204"/>
                <a:gd name="T44" fmla="*/ 128 w 208"/>
                <a:gd name="T45" fmla="*/ 93 h 204"/>
                <a:gd name="T46" fmla="*/ 136 w 208"/>
                <a:gd name="T47" fmla="*/ 110 h 204"/>
                <a:gd name="T48" fmla="*/ 126 w 208"/>
                <a:gd name="T49" fmla="*/ 157 h 204"/>
                <a:gd name="T50" fmla="*/ 141 w 208"/>
                <a:gd name="T51" fmla="*/ 187 h 204"/>
                <a:gd name="T52" fmla="*/ 139 w 208"/>
                <a:gd name="T53" fmla="*/ 195 h 204"/>
                <a:gd name="T54" fmla="*/ 101 w 208"/>
                <a:gd name="T55" fmla="*/ 198 h 204"/>
                <a:gd name="T56" fmla="*/ 85 w 208"/>
                <a:gd name="T57" fmla="*/ 184 h 204"/>
                <a:gd name="T58" fmla="*/ 63 w 208"/>
                <a:gd name="T59" fmla="*/ 168 h 204"/>
                <a:gd name="T60" fmla="*/ 45 w 208"/>
                <a:gd name="T61" fmla="*/ 153 h 204"/>
                <a:gd name="T62" fmla="*/ 33 w 208"/>
                <a:gd name="T63" fmla="*/ 143 h 204"/>
                <a:gd name="T64" fmla="*/ 23 w 208"/>
                <a:gd name="T65" fmla="*/ 128 h 204"/>
                <a:gd name="T66" fmla="*/ 20 w 208"/>
                <a:gd name="T67" fmla="*/ 121 h 204"/>
                <a:gd name="T68" fmla="*/ 15 w 208"/>
                <a:gd name="T69" fmla="*/ 105 h 204"/>
                <a:gd name="T70" fmla="*/ 4 w 208"/>
                <a:gd name="T71" fmla="*/ 94 h 204"/>
                <a:gd name="T72" fmla="*/ 0 w 208"/>
                <a:gd name="T73" fmla="*/ 81 h 204"/>
                <a:gd name="T74" fmla="*/ 23 w 208"/>
                <a:gd name="T75" fmla="*/ 72 h 204"/>
                <a:gd name="T76" fmla="*/ 33 w 208"/>
                <a:gd name="T77" fmla="*/ 66 h 204"/>
                <a:gd name="T78" fmla="*/ 42 w 208"/>
                <a:gd name="T79" fmla="*/ 60 h 204"/>
                <a:gd name="T80" fmla="*/ 72 w 208"/>
                <a:gd name="T81" fmla="*/ 0 h 204"/>
                <a:gd name="T82" fmla="*/ 78 w 208"/>
                <a:gd name="T83" fmla="*/ 0 h 204"/>
                <a:gd name="T84" fmla="*/ 92 w 208"/>
                <a:gd name="T85" fmla="*/ 26 h 204"/>
                <a:gd name="T86" fmla="*/ 114 w 208"/>
                <a:gd name="T87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04">
                  <a:moveTo>
                    <a:pt x="166" y="165"/>
                  </a:moveTo>
                  <a:cubicBezTo>
                    <a:pt x="168" y="161"/>
                    <a:pt x="171" y="155"/>
                    <a:pt x="173" y="151"/>
                  </a:cubicBezTo>
                  <a:cubicBezTo>
                    <a:pt x="176" y="143"/>
                    <a:pt x="183" y="135"/>
                    <a:pt x="188" y="129"/>
                  </a:cubicBezTo>
                  <a:cubicBezTo>
                    <a:pt x="192" y="124"/>
                    <a:pt x="208" y="100"/>
                    <a:pt x="201" y="96"/>
                  </a:cubicBezTo>
                  <a:cubicBezTo>
                    <a:pt x="199" y="94"/>
                    <a:pt x="197" y="90"/>
                    <a:pt x="194" y="89"/>
                  </a:cubicBezTo>
                  <a:cubicBezTo>
                    <a:pt x="192" y="88"/>
                    <a:pt x="192" y="101"/>
                    <a:pt x="191" y="104"/>
                  </a:cubicBezTo>
                  <a:cubicBezTo>
                    <a:pt x="191" y="108"/>
                    <a:pt x="188" y="113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7" y="117"/>
                    <a:pt x="187" y="113"/>
                    <a:pt x="186" y="112"/>
                  </a:cubicBezTo>
                  <a:cubicBezTo>
                    <a:pt x="185" y="107"/>
                    <a:pt x="183" y="105"/>
                    <a:pt x="183" y="100"/>
                  </a:cubicBezTo>
                  <a:cubicBezTo>
                    <a:pt x="183" y="99"/>
                    <a:pt x="183" y="90"/>
                    <a:pt x="182" y="90"/>
                  </a:cubicBezTo>
                  <a:cubicBezTo>
                    <a:pt x="181" y="94"/>
                    <a:pt x="176" y="99"/>
                    <a:pt x="174" y="103"/>
                  </a:cubicBezTo>
                  <a:cubicBezTo>
                    <a:pt x="171" y="112"/>
                    <a:pt x="166" y="119"/>
                    <a:pt x="164" y="128"/>
                  </a:cubicBezTo>
                  <a:cubicBezTo>
                    <a:pt x="164" y="132"/>
                    <a:pt x="162" y="141"/>
                    <a:pt x="159" y="144"/>
                  </a:cubicBezTo>
                  <a:cubicBezTo>
                    <a:pt x="154" y="149"/>
                    <a:pt x="153" y="151"/>
                    <a:pt x="156" y="157"/>
                  </a:cubicBezTo>
                  <a:cubicBezTo>
                    <a:pt x="158" y="160"/>
                    <a:pt x="158" y="166"/>
                    <a:pt x="162" y="168"/>
                  </a:cubicBezTo>
                  <a:cubicBezTo>
                    <a:pt x="166" y="165"/>
                    <a:pt x="166" y="165"/>
                    <a:pt x="166" y="165"/>
                  </a:cubicBezTo>
                  <a:close/>
                  <a:moveTo>
                    <a:pt x="146" y="90"/>
                  </a:moveTo>
                  <a:cubicBezTo>
                    <a:pt x="144" y="90"/>
                    <a:pt x="142" y="91"/>
                    <a:pt x="140" y="92"/>
                  </a:cubicBezTo>
                  <a:cubicBezTo>
                    <a:pt x="139" y="93"/>
                    <a:pt x="139" y="95"/>
                    <a:pt x="138" y="97"/>
                  </a:cubicBezTo>
                  <a:cubicBezTo>
                    <a:pt x="138" y="98"/>
                    <a:pt x="138" y="98"/>
                    <a:pt x="139" y="99"/>
                  </a:cubicBezTo>
                  <a:cubicBezTo>
                    <a:pt x="140" y="101"/>
                    <a:pt x="140" y="103"/>
                    <a:pt x="140" y="105"/>
                  </a:cubicBezTo>
                  <a:cubicBezTo>
                    <a:pt x="141" y="106"/>
                    <a:pt x="141" y="108"/>
                    <a:pt x="142" y="109"/>
                  </a:cubicBezTo>
                  <a:cubicBezTo>
                    <a:pt x="143" y="109"/>
                    <a:pt x="146" y="103"/>
                    <a:pt x="146" y="102"/>
                  </a:cubicBezTo>
                  <a:cubicBezTo>
                    <a:pt x="146" y="101"/>
                    <a:pt x="146" y="100"/>
                    <a:pt x="147" y="99"/>
                  </a:cubicBezTo>
                  <a:cubicBezTo>
                    <a:pt x="147" y="97"/>
                    <a:pt x="148" y="95"/>
                    <a:pt x="148" y="94"/>
                  </a:cubicBezTo>
                  <a:cubicBezTo>
                    <a:pt x="146" y="90"/>
                    <a:pt x="146" y="90"/>
                    <a:pt x="146" y="90"/>
                  </a:cubicBezTo>
                  <a:close/>
                  <a:moveTo>
                    <a:pt x="133" y="26"/>
                  </a:moveTo>
                  <a:cubicBezTo>
                    <a:pt x="133" y="27"/>
                    <a:pt x="134" y="29"/>
                    <a:pt x="134" y="31"/>
                  </a:cubicBezTo>
                  <a:cubicBezTo>
                    <a:pt x="135" y="34"/>
                    <a:pt x="133" y="41"/>
                    <a:pt x="138" y="39"/>
                  </a:cubicBezTo>
                  <a:cubicBezTo>
                    <a:pt x="142" y="38"/>
                    <a:pt x="146" y="34"/>
                    <a:pt x="150" y="34"/>
                  </a:cubicBezTo>
                  <a:cubicBezTo>
                    <a:pt x="155" y="34"/>
                    <a:pt x="155" y="39"/>
                    <a:pt x="162" y="37"/>
                  </a:cubicBezTo>
                  <a:cubicBezTo>
                    <a:pt x="169" y="35"/>
                    <a:pt x="168" y="35"/>
                    <a:pt x="170" y="41"/>
                  </a:cubicBezTo>
                  <a:cubicBezTo>
                    <a:pt x="169" y="49"/>
                    <a:pt x="163" y="81"/>
                    <a:pt x="151" y="81"/>
                  </a:cubicBezTo>
                  <a:cubicBezTo>
                    <a:pt x="146" y="81"/>
                    <a:pt x="154" y="66"/>
                    <a:pt x="155" y="65"/>
                  </a:cubicBezTo>
                  <a:cubicBezTo>
                    <a:pt x="156" y="62"/>
                    <a:pt x="162" y="53"/>
                    <a:pt x="160" y="55"/>
                  </a:cubicBezTo>
                  <a:cubicBezTo>
                    <a:pt x="155" y="57"/>
                    <a:pt x="153" y="53"/>
                    <a:pt x="149" y="51"/>
                  </a:cubicBezTo>
                  <a:cubicBezTo>
                    <a:pt x="149" y="51"/>
                    <a:pt x="150" y="55"/>
                    <a:pt x="151" y="56"/>
                  </a:cubicBezTo>
                  <a:cubicBezTo>
                    <a:pt x="152" y="66"/>
                    <a:pt x="144" y="68"/>
                    <a:pt x="144" y="77"/>
                  </a:cubicBezTo>
                  <a:cubicBezTo>
                    <a:pt x="144" y="79"/>
                    <a:pt x="145" y="82"/>
                    <a:pt x="144" y="84"/>
                  </a:cubicBezTo>
                  <a:cubicBezTo>
                    <a:pt x="142" y="87"/>
                    <a:pt x="141" y="81"/>
                    <a:pt x="140" y="80"/>
                  </a:cubicBezTo>
                  <a:cubicBezTo>
                    <a:pt x="137" y="76"/>
                    <a:pt x="133" y="82"/>
                    <a:pt x="131" y="77"/>
                  </a:cubicBezTo>
                  <a:cubicBezTo>
                    <a:pt x="129" y="72"/>
                    <a:pt x="129" y="76"/>
                    <a:pt x="128" y="78"/>
                  </a:cubicBezTo>
                  <a:cubicBezTo>
                    <a:pt x="123" y="91"/>
                    <a:pt x="120" y="90"/>
                    <a:pt x="108" y="90"/>
                  </a:cubicBezTo>
                  <a:cubicBezTo>
                    <a:pt x="110" y="91"/>
                    <a:pt x="111" y="96"/>
                    <a:pt x="114" y="97"/>
                  </a:cubicBezTo>
                  <a:cubicBezTo>
                    <a:pt x="118" y="98"/>
                    <a:pt x="128" y="86"/>
                    <a:pt x="128" y="93"/>
                  </a:cubicBezTo>
                  <a:cubicBezTo>
                    <a:pt x="128" y="96"/>
                    <a:pt x="127" y="103"/>
                    <a:pt x="129" y="105"/>
                  </a:cubicBezTo>
                  <a:cubicBezTo>
                    <a:pt x="131" y="107"/>
                    <a:pt x="135" y="108"/>
                    <a:pt x="136" y="110"/>
                  </a:cubicBezTo>
                  <a:cubicBezTo>
                    <a:pt x="139" y="124"/>
                    <a:pt x="124" y="129"/>
                    <a:pt x="121" y="139"/>
                  </a:cubicBezTo>
                  <a:cubicBezTo>
                    <a:pt x="114" y="145"/>
                    <a:pt x="120" y="153"/>
                    <a:pt x="126" y="157"/>
                  </a:cubicBezTo>
                  <a:cubicBezTo>
                    <a:pt x="130" y="160"/>
                    <a:pt x="134" y="161"/>
                    <a:pt x="137" y="167"/>
                  </a:cubicBezTo>
                  <a:cubicBezTo>
                    <a:pt x="139" y="172"/>
                    <a:pt x="141" y="181"/>
                    <a:pt x="141" y="187"/>
                  </a:cubicBezTo>
                  <a:cubicBezTo>
                    <a:pt x="141" y="189"/>
                    <a:pt x="139" y="193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3" y="195"/>
                    <a:pt x="124" y="195"/>
                    <a:pt x="118" y="196"/>
                  </a:cubicBezTo>
                  <a:cubicBezTo>
                    <a:pt x="113" y="197"/>
                    <a:pt x="104" y="204"/>
                    <a:pt x="101" y="198"/>
                  </a:cubicBezTo>
                  <a:cubicBezTo>
                    <a:pt x="99" y="196"/>
                    <a:pt x="95" y="189"/>
                    <a:pt x="93" y="189"/>
                  </a:cubicBezTo>
                  <a:cubicBezTo>
                    <a:pt x="92" y="187"/>
                    <a:pt x="87" y="185"/>
                    <a:pt x="85" y="184"/>
                  </a:cubicBezTo>
                  <a:cubicBezTo>
                    <a:pt x="83" y="183"/>
                    <a:pt x="81" y="181"/>
                    <a:pt x="79" y="179"/>
                  </a:cubicBezTo>
                  <a:cubicBezTo>
                    <a:pt x="74" y="175"/>
                    <a:pt x="69" y="170"/>
                    <a:pt x="63" y="168"/>
                  </a:cubicBezTo>
                  <a:cubicBezTo>
                    <a:pt x="59" y="167"/>
                    <a:pt x="56" y="165"/>
                    <a:pt x="52" y="162"/>
                  </a:cubicBezTo>
                  <a:cubicBezTo>
                    <a:pt x="50" y="159"/>
                    <a:pt x="48" y="155"/>
                    <a:pt x="45" y="153"/>
                  </a:cubicBezTo>
                  <a:cubicBezTo>
                    <a:pt x="43" y="151"/>
                    <a:pt x="39" y="151"/>
                    <a:pt x="37" y="148"/>
                  </a:cubicBezTo>
                  <a:cubicBezTo>
                    <a:pt x="36" y="146"/>
                    <a:pt x="34" y="144"/>
                    <a:pt x="33" y="143"/>
                  </a:cubicBezTo>
                  <a:cubicBezTo>
                    <a:pt x="31" y="141"/>
                    <a:pt x="29" y="139"/>
                    <a:pt x="27" y="137"/>
                  </a:cubicBezTo>
                  <a:cubicBezTo>
                    <a:pt x="25" y="135"/>
                    <a:pt x="25" y="130"/>
                    <a:pt x="23" y="128"/>
                  </a:cubicBezTo>
                  <a:cubicBezTo>
                    <a:pt x="21" y="127"/>
                    <a:pt x="20" y="123"/>
                    <a:pt x="20" y="121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0"/>
                    <a:pt x="20" y="106"/>
                    <a:pt x="15" y="105"/>
                  </a:cubicBezTo>
                  <a:cubicBezTo>
                    <a:pt x="11" y="105"/>
                    <a:pt x="10" y="103"/>
                    <a:pt x="9" y="99"/>
                  </a:cubicBezTo>
                  <a:cubicBezTo>
                    <a:pt x="8" y="97"/>
                    <a:pt x="5" y="97"/>
                    <a:pt x="4" y="94"/>
                  </a:cubicBezTo>
                  <a:cubicBezTo>
                    <a:pt x="3" y="91"/>
                    <a:pt x="5" y="88"/>
                    <a:pt x="4" y="86"/>
                  </a:cubicBezTo>
                  <a:cubicBezTo>
                    <a:pt x="1" y="85"/>
                    <a:pt x="1" y="84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5" y="71"/>
                    <a:pt x="26" y="70"/>
                    <a:pt x="28" y="69"/>
                  </a:cubicBezTo>
                  <a:cubicBezTo>
                    <a:pt x="29" y="68"/>
                    <a:pt x="31" y="67"/>
                    <a:pt x="33" y="66"/>
                  </a:cubicBezTo>
                  <a:cubicBezTo>
                    <a:pt x="35" y="65"/>
                    <a:pt x="37" y="64"/>
                    <a:pt x="39" y="62"/>
                  </a:cubicBezTo>
                  <a:cubicBezTo>
                    <a:pt x="40" y="62"/>
                    <a:pt x="41" y="61"/>
                    <a:pt x="42" y="60"/>
                  </a:cubicBezTo>
                  <a:cubicBezTo>
                    <a:pt x="42" y="59"/>
                    <a:pt x="43" y="57"/>
                    <a:pt x="43" y="5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5" y="1"/>
                    <a:pt x="85" y="16"/>
                    <a:pt x="87" y="21"/>
                  </a:cubicBezTo>
                  <a:cubicBezTo>
                    <a:pt x="88" y="23"/>
                    <a:pt x="91" y="24"/>
                    <a:pt x="92" y="26"/>
                  </a:cubicBezTo>
                  <a:cubicBezTo>
                    <a:pt x="96" y="28"/>
                    <a:pt x="100" y="28"/>
                    <a:pt x="103" y="26"/>
                  </a:cubicBezTo>
                  <a:cubicBezTo>
                    <a:pt x="108" y="23"/>
                    <a:pt x="110" y="25"/>
                    <a:pt x="114" y="26"/>
                  </a:cubicBezTo>
                  <a:cubicBezTo>
                    <a:pt x="133" y="26"/>
                    <a:pt x="133" y="26"/>
                    <a:pt x="133" y="2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5" name="GLYNN"/>
            <p:cNvSpPr>
              <a:spLocks noEditPoints="1"/>
            </p:cNvSpPr>
            <p:nvPr/>
          </p:nvSpPr>
          <p:spPr bwMode="auto">
            <a:xfrm>
              <a:off x="5964238" y="4913313"/>
              <a:ext cx="512763" cy="533400"/>
            </a:xfrm>
            <a:custGeom>
              <a:avLst/>
              <a:gdLst>
                <a:gd name="T0" fmla="*/ 149 w 215"/>
                <a:gd name="T1" fmla="*/ 184 h 224"/>
                <a:gd name="T2" fmla="*/ 156 w 215"/>
                <a:gd name="T3" fmla="*/ 171 h 224"/>
                <a:gd name="T4" fmla="*/ 158 w 215"/>
                <a:gd name="T5" fmla="*/ 182 h 224"/>
                <a:gd name="T6" fmla="*/ 155 w 215"/>
                <a:gd name="T7" fmla="*/ 213 h 224"/>
                <a:gd name="T8" fmla="*/ 150 w 215"/>
                <a:gd name="T9" fmla="*/ 223 h 224"/>
                <a:gd name="T10" fmla="*/ 148 w 215"/>
                <a:gd name="T11" fmla="*/ 224 h 224"/>
                <a:gd name="T12" fmla="*/ 147 w 215"/>
                <a:gd name="T13" fmla="*/ 213 h 224"/>
                <a:gd name="T14" fmla="*/ 149 w 215"/>
                <a:gd name="T15" fmla="*/ 199 h 224"/>
                <a:gd name="T16" fmla="*/ 68 w 215"/>
                <a:gd name="T17" fmla="*/ 0 h 224"/>
                <a:gd name="T18" fmla="*/ 54 w 215"/>
                <a:gd name="T19" fmla="*/ 19 h 224"/>
                <a:gd name="T20" fmla="*/ 37 w 215"/>
                <a:gd name="T21" fmla="*/ 30 h 224"/>
                <a:gd name="T22" fmla="*/ 29 w 215"/>
                <a:gd name="T23" fmla="*/ 57 h 224"/>
                <a:gd name="T24" fmla="*/ 21 w 215"/>
                <a:gd name="T25" fmla="*/ 65 h 224"/>
                <a:gd name="T26" fmla="*/ 16 w 215"/>
                <a:gd name="T27" fmla="*/ 84 h 224"/>
                <a:gd name="T28" fmla="*/ 6 w 215"/>
                <a:gd name="T29" fmla="*/ 117 h 224"/>
                <a:gd name="T30" fmla="*/ 2 w 215"/>
                <a:gd name="T31" fmla="*/ 141 h 224"/>
                <a:gd name="T32" fmla="*/ 9 w 215"/>
                <a:gd name="T33" fmla="*/ 141 h 224"/>
                <a:gd name="T34" fmla="*/ 18 w 215"/>
                <a:gd name="T35" fmla="*/ 151 h 224"/>
                <a:gd name="T36" fmla="*/ 36 w 215"/>
                <a:gd name="T37" fmla="*/ 161 h 224"/>
                <a:gd name="T38" fmla="*/ 52 w 215"/>
                <a:gd name="T39" fmla="*/ 165 h 224"/>
                <a:gd name="T40" fmla="*/ 82 w 215"/>
                <a:gd name="T41" fmla="*/ 161 h 224"/>
                <a:gd name="T42" fmla="*/ 91 w 215"/>
                <a:gd name="T43" fmla="*/ 168 h 224"/>
                <a:gd name="T44" fmla="*/ 96 w 215"/>
                <a:gd name="T45" fmla="*/ 179 h 224"/>
                <a:gd name="T46" fmla="*/ 108 w 215"/>
                <a:gd name="T47" fmla="*/ 188 h 224"/>
                <a:gd name="T48" fmla="*/ 102 w 215"/>
                <a:gd name="T49" fmla="*/ 167 h 224"/>
                <a:gd name="T50" fmla="*/ 91 w 215"/>
                <a:gd name="T51" fmla="*/ 155 h 224"/>
                <a:gd name="T52" fmla="*/ 71 w 215"/>
                <a:gd name="T53" fmla="*/ 130 h 224"/>
                <a:gd name="T54" fmla="*/ 78 w 215"/>
                <a:gd name="T55" fmla="*/ 112 h 224"/>
                <a:gd name="T56" fmla="*/ 98 w 215"/>
                <a:gd name="T57" fmla="*/ 118 h 224"/>
                <a:gd name="T58" fmla="*/ 106 w 215"/>
                <a:gd name="T59" fmla="*/ 135 h 224"/>
                <a:gd name="T60" fmla="*/ 110 w 215"/>
                <a:gd name="T61" fmla="*/ 146 h 224"/>
                <a:gd name="T62" fmla="*/ 113 w 215"/>
                <a:gd name="T63" fmla="*/ 157 h 224"/>
                <a:gd name="T64" fmla="*/ 111 w 215"/>
                <a:gd name="T65" fmla="*/ 165 h 224"/>
                <a:gd name="T66" fmla="*/ 116 w 215"/>
                <a:gd name="T67" fmla="*/ 168 h 224"/>
                <a:gd name="T68" fmla="*/ 122 w 215"/>
                <a:gd name="T69" fmla="*/ 169 h 224"/>
                <a:gd name="T70" fmla="*/ 126 w 215"/>
                <a:gd name="T71" fmla="*/ 173 h 224"/>
                <a:gd name="T72" fmla="*/ 133 w 215"/>
                <a:gd name="T73" fmla="*/ 145 h 224"/>
                <a:gd name="T74" fmla="*/ 143 w 215"/>
                <a:gd name="T75" fmla="*/ 117 h 224"/>
                <a:gd name="T76" fmla="*/ 154 w 215"/>
                <a:gd name="T77" fmla="*/ 122 h 224"/>
                <a:gd name="T78" fmla="*/ 158 w 215"/>
                <a:gd name="T79" fmla="*/ 163 h 224"/>
                <a:gd name="T80" fmla="*/ 186 w 215"/>
                <a:gd name="T81" fmla="*/ 138 h 224"/>
                <a:gd name="T82" fmla="*/ 194 w 215"/>
                <a:gd name="T83" fmla="*/ 121 h 224"/>
                <a:gd name="T84" fmla="*/ 176 w 215"/>
                <a:gd name="T85" fmla="*/ 141 h 224"/>
                <a:gd name="T86" fmla="*/ 197 w 215"/>
                <a:gd name="T87" fmla="*/ 96 h 224"/>
                <a:gd name="T88" fmla="*/ 209 w 215"/>
                <a:gd name="T89" fmla="*/ 112 h 224"/>
                <a:gd name="T90" fmla="*/ 208 w 215"/>
                <a:gd name="T91" fmla="*/ 91 h 224"/>
                <a:gd name="T92" fmla="*/ 194 w 215"/>
                <a:gd name="T93" fmla="*/ 80 h 224"/>
                <a:gd name="T94" fmla="*/ 187 w 215"/>
                <a:gd name="T95" fmla="*/ 74 h 224"/>
                <a:gd name="T96" fmla="*/ 166 w 215"/>
                <a:gd name="T97" fmla="*/ 75 h 224"/>
                <a:gd name="T98" fmla="*/ 141 w 215"/>
                <a:gd name="T99" fmla="*/ 68 h 224"/>
                <a:gd name="T100" fmla="*/ 127 w 215"/>
                <a:gd name="T101" fmla="*/ 58 h 224"/>
                <a:gd name="T102" fmla="*/ 100 w 215"/>
                <a:gd name="T103" fmla="*/ 41 h 224"/>
                <a:gd name="T104" fmla="*/ 85 w 215"/>
                <a:gd name="T105" fmla="*/ 27 h 224"/>
                <a:gd name="T106" fmla="*/ 75 w 215"/>
                <a:gd name="T107" fmla="*/ 16 h 224"/>
                <a:gd name="T108" fmla="*/ 68 w 215"/>
                <a:gd name="T10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4">
                  <a:moveTo>
                    <a:pt x="149" y="199"/>
                  </a:moveTo>
                  <a:cubicBezTo>
                    <a:pt x="149" y="193"/>
                    <a:pt x="146" y="190"/>
                    <a:pt x="149" y="184"/>
                  </a:cubicBezTo>
                  <a:cubicBezTo>
                    <a:pt x="150" y="182"/>
                    <a:pt x="150" y="179"/>
                    <a:pt x="151" y="177"/>
                  </a:cubicBezTo>
                  <a:cubicBezTo>
                    <a:pt x="152" y="174"/>
                    <a:pt x="156" y="173"/>
                    <a:pt x="156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8" y="173"/>
                    <a:pt x="158" y="180"/>
                    <a:pt x="158" y="182"/>
                  </a:cubicBezTo>
                  <a:cubicBezTo>
                    <a:pt x="157" y="189"/>
                    <a:pt x="157" y="197"/>
                    <a:pt x="157" y="204"/>
                  </a:cubicBezTo>
                  <a:cubicBezTo>
                    <a:pt x="157" y="207"/>
                    <a:pt x="156" y="210"/>
                    <a:pt x="155" y="213"/>
                  </a:cubicBezTo>
                  <a:cubicBezTo>
                    <a:pt x="154" y="216"/>
                    <a:pt x="152" y="219"/>
                    <a:pt x="151" y="221"/>
                  </a:cubicBezTo>
                  <a:cubicBezTo>
                    <a:pt x="151" y="221"/>
                    <a:pt x="150" y="223"/>
                    <a:pt x="150" y="223"/>
                  </a:cubicBezTo>
                  <a:cubicBezTo>
                    <a:pt x="149" y="223"/>
                    <a:pt x="150" y="223"/>
                    <a:pt x="150" y="223"/>
                  </a:cubicBezTo>
                  <a:cubicBezTo>
                    <a:pt x="149" y="224"/>
                    <a:pt x="148" y="224"/>
                    <a:pt x="148" y="224"/>
                  </a:cubicBezTo>
                  <a:cubicBezTo>
                    <a:pt x="148" y="223"/>
                    <a:pt x="148" y="223"/>
                    <a:pt x="148" y="223"/>
                  </a:cubicBezTo>
                  <a:cubicBezTo>
                    <a:pt x="145" y="223"/>
                    <a:pt x="145" y="215"/>
                    <a:pt x="147" y="213"/>
                  </a:cubicBezTo>
                  <a:cubicBezTo>
                    <a:pt x="149" y="210"/>
                    <a:pt x="150" y="208"/>
                    <a:pt x="150" y="203"/>
                  </a:cubicBezTo>
                  <a:cubicBezTo>
                    <a:pt x="149" y="199"/>
                    <a:pt x="149" y="199"/>
                    <a:pt x="149" y="199"/>
                  </a:cubicBez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12"/>
                    <a:pt x="55" y="15"/>
                    <a:pt x="54" y="19"/>
                  </a:cubicBezTo>
                  <a:cubicBezTo>
                    <a:pt x="53" y="21"/>
                    <a:pt x="53" y="25"/>
                    <a:pt x="52" y="27"/>
                  </a:cubicBezTo>
                  <a:cubicBezTo>
                    <a:pt x="49" y="31"/>
                    <a:pt x="42" y="30"/>
                    <a:pt x="37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29" y="36"/>
                    <a:pt x="34" y="50"/>
                    <a:pt x="29" y="57"/>
                  </a:cubicBezTo>
                  <a:cubicBezTo>
                    <a:pt x="27" y="60"/>
                    <a:pt x="24" y="62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2" y="72"/>
                    <a:pt x="21" y="73"/>
                  </a:cubicBezTo>
                  <a:cubicBezTo>
                    <a:pt x="21" y="78"/>
                    <a:pt x="18" y="80"/>
                    <a:pt x="16" y="84"/>
                  </a:cubicBezTo>
                  <a:cubicBezTo>
                    <a:pt x="15" y="88"/>
                    <a:pt x="14" y="93"/>
                    <a:pt x="12" y="96"/>
                  </a:cubicBezTo>
                  <a:cubicBezTo>
                    <a:pt x="9" y="102"/>
                    <a:pt x="7" y="110"/>
                    <a:pt x="6" y="117"/>
                  </a:cubicBezTo>
                  <a:cubicBezTo>
                    <a:pt x="5" y="124"/>
                    <a:pt x="0" y="130"/>
                    <a:pt x="1" y="137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5" y="142"/>
                    <a:pt x="6" y="141"/>
                    <a:pt x="9" y="141"/>
                  </a:cubicBezTo>
                  <a:cubicBezTo>
                    <a:pt x="9" y="144"/>
                    <a:pt x="8" y="147"/>
                    <a:pt x="8" y="150"/>
                  </a:cubicBezTo>
                  <a:cubicBezTo>
                    <a:pt x="11" y="150"/>
                    <a:pt x="14" y="151"/>
                    <a:pt x="18" y="151"/>
                  </a:cubicBezTo>
                  <a:cubicBezTo>
                    <a:pt x="21" y="151"/>
                    <a:pt x="23" y="151"/>
                    <a:pt x="26" y="153"/>
                  </a:cubicBezTo>
                  <a:cubicBezTo>
                    <a:pt x="29" y="155"/>
                    <a:pt x="33" y="160"/>
                    <a:pt x="36" y="161"/>
                  </a:cubicBezTo>
                  <a:cubicBezTo>
                    <a:pt x="39" y="162"/>
                    <a:pt x="42" y="163"/>
                    <a:pt x="45" y="163"/>
                  </a:cubicBezTo>
                  <a:cubicBezTo>
                    <a:pt x="47" y="164"/>
                    <a:pt x="50" y="164"/>
                    <a:pt x="52" y="165"/>
                  </a:cubicBezTo>
                  <a:cubicBezTo>
                    <a:pt x="56" y="171"/>
                    <a:pt x="68" y="167"/>
                    <a:pt x="72" y="165"/>
                  </a:cubicBezTo>
                  <a:cubicBezTo>
                    <a:pt x="76" y="164"/>
                    <a:pt x="79" y="162"/>
                    <a:pt x="82" y="161"/>
                  </a:cubicBezTo>
                  <a:cubicBezTo>
                    <a:pt x="84" y="160"/>
                    <a:pt x="87" y="159"/>
                    <a:pt x="89" y="161"/>
                  </a:cubicBezTo>
                  <a:cubicBezTo>
                    <a:pt x="89" y="162"/>
                    <a:pt x="91" y="167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3" y="166"/>
                    <a:pt x="95" y="178"/>
                    <a:pt x="96" y="179"/>
                  </a:cubicBezTo>
                  <a:cubicBezTo>
                    <a:pt x="97" y="181"/>
                    <a:pt x="101" y="181"/>
                    <a:pt x="103" y="185"/>
                  </a:cubicBezTo>
                  <a:cubicBezTo>
                    <a:pt x="104" y="186"/>
                    <a:pt x="111" y="193"/>
                    <a:pt x="108" y="188"/>
                  </a:cubicBezTo>
                  <a:cubicBezTo>
                    <a:pt x="106" y="185"/>
                    <a:pt x="107" y="180"/>
                    <a:pt x="105" y="177"/>
                  </a:cubicBezTo>
                  <a:cubicBezTo>
                    <a:pt x="101" y="172"/>
                    <a:pt x="103" y="172"/>
                    <a:pt x="102" y="167"/>
                  </a:cubicBezTo>
                  <a:cubicBezTo>
                    <a:pt x="102" y="165"/>
                    <a:pt x="96" y="166"/>
                    <a:pt x="95" y="164"/>
                  </a:cubicBezTo>
                  <a:cubicBezTo>
                    <a:pt x="94" y="161"/>
                    <a:pt x="94" y="155"/>
                    <a:pt x="91" y="155"/>
                  </a:cubicBezTo>
                  <a:cubicBezTo>
                    <a:pt x="82" y="152"/>
                    <a:pt x="84" y="152"/>
                    <a:pt x="82" y="143"/>
                  </a:cubicBezTo>
                  <a:cubicBezTo>
                    <a:pt x="80" y="134"/>
                    <a:pt x="82" y="130"/>
                    <a:pt x="71" y="130"/>
                  </a:cubicBezTo>
                  <a:cubicBezTo>
                    <a:pt x="71" y="127"/>
                    <a:pt x="76" y="126"/>
                    <a:pt x="78" y="122"/>
                  </a:cubicBezTo>
                  <a:cubicBezTo>
                    <a:pt x="78" y="120"/>
                    <a:pt x="78" y="111"/>
                    <a:pt x="78" y="112"/>
                  </a:cubicBezTo>
                  <a:cubicBezTo>
                    <a:pt x="82" y="112"/>
                    <a:pt x="79" y="129"/>
                    <a:pt x="91" y="123"/>
                  </a:cubicBezTo>
                  <a:cubicBezTo>
                    <a:pt x="94" y="122"/>
                    <a:pt x="98" y="114"/>
                    <a:pt x="98" y="118"/>
                  </a:cubicBezTo>
                  <a:cubicBezTo>
                    <a:pt x="99" y="121"/>
                    <a:pt x="97" y="123"/>
                    <a:pt x="97" y="125"/>
                  </a:cubicBezTo>
                  <a:cubicBezTo>
                    <a:pt x="97" y="138"/>
                    <a:pt x="107" y="127"/>
                    <a:pt x="106" y="135"/>
                  </a:cubicBezTo>
                  <a:cubicBezTo>
                    <a:pt x="105" y="140"/>
                    <a:pt x="110" y="133"/>
                    <a:pt x="112" y="135"/>
                  </a:cubicBezTo>
                  <a:cubicBezTo>
                    <a:pt x="115" y="136"/>
                    <a:pt x="111" y="144"/>
                    <a:pt x="110" y="146"/>
                  </a:cubicBezTo>
                  <a:cubicBezTo>
                    <a:pt x="106" y="152"/>
                    <a:pt x="111" y="154"/>
                    <a:pt x="117" y="154"/>
                  </a:cubicBezTo>
                  <a:cubicBezTo>
                    <a:pt x="117" y="155"/>
                    <a:pt x="114" y="156"/>
                    <a:pt x="113" y="157"/>
                  </a:cubicBezTo>
                  <a:cubicBezTo>
                    <a:pt x="111" y="158"/>
                    <a:pt x="111" y="161"/>
                    <a:pt x="111" y="163"/>
                  </a:cubicBezTo>
                  <a:cubicBezTo>
                    <a:pt x="111" y="164"/>
                    <a:pt x="111" y="165"/>
                    <a:pt x="111" y="165"/>
                  </a:cubicBezTo>
                  <a:cubicBezTo>
                    <a:pt x="112" y="166"/>
                    <a:pt x="112" y="167"/>
                    <a:pt x="114" y="167"/>
                  </a:cubicBezTo>
                  <a:cubicBezTo>
                    <a:pt x="114" y="168"/>
                    <a:pt x="115" y="168"/>
                    <a:pt x="116" y="168"/>
                  </a:cubicBezTo>
                  <a:cubicBezTo>
                    <a:pt x="117" y="168"/>
                    <a:pt x="118" y="169"/>
                    <a:pt x="119" y="169"/>
                  </a:cubicBezTo>
                  <a:cubicBezTo>
                    <a:pt x="120" y="169"/>
                    <a:pt x="121" y="169"/>
                    <a:pt x="122" y="169"/>
                  </a:cubicBezTo>
                  <a:cubicBezTo>
                    <a:pt x="123" y="169"/>
                    <a:pt x="123" y="169"/>
                    <a:pt x="124" y="169"/>
                  </a:cubicBezTo>
                  <a:cubicBezTo>
                    <a:pt x="124" y="171"/>
                    <a:pt x="125" y="172"/>
                    <a:pt x="126" y="173"/>
                  </a:cubicBezTo>
                  <a:cubicBezTo>
                    <a:pt x="130" y="171"/>
                    <a:pt x="128" y="166"/>
                    <a:pt x="129" y="162"/>
                  </a:cubicBezTo>
                  <a:cubicBezTo>
                    <a:pt x="129" y="158"/>
                    <a:pt x="134" y="149"/>
                    <a:pt x="133" y="145"/>
                  </a:cubicBezTo>
                  <a:cubicBezTo>
                    <a:pt x="131" y="141"/>
                    <a:pt x="132" y="140"/>
                    <a:pt x="133" y="135"/>
                  </a:cubicBezTo>
                  <a:cubicBezTo>
                    <a:pt x="136" y="129"/>
                    <a:pt x="141" y="123"/>
                    <a:pt x="143" y="117"/>
                  </a:cubicBezTo>
                  <a:cubicBezTo>
                    <a:pt x="144" y="115"/>
                    <a:pt x="145" y="108"/>
                    <a:pt x="146" y="108"/>
                  </a:cubicBezTo>
                  <a:cubicBezTo>
                    <a:pt x="148" y="113"/>
                    <a:pt x="151" y="118"/>
                    <a:pt x="154" y="122"/>
                  </a:cubicBezTo>
                  <a:cubicBezTo>
                    <a:pt x="156" y="124"/>
                    <a:pt x="160" y="127"/>
                    <a:pt x="159" y="130"/>
                  </a:cubicBezTo>
                  <a:cubicBezTo>
                    <a:pt x="157" y="137"/>
                    <a:pt x="150" y="160"/>
                    <a:pt x="158" y="163"/>
                  </a:cubicBezTo>
                  <a:cubicBezTo>
                    <a:pt x="161" y="165"/>
                    <a:pt x="170" y="161"/>
                    <a:pt x="172" y="158"/>
                  </a:cubicBezTo>
                  <a:cubicBezTo>
                    <a:pt x="177" y="152"/>
                    <a:pt x="181" y="144"/>
                    <a:pt x="186" y="138"/>
                  </a:cubicBezTo>
                  <a:cubicBezTo>
                    <a:pt x="187" y="136"/>
                    <a:pt x="196" y="127"/>
                    <a:pt x="196" y="125"/>
                  </a:cubicBezTo>
                  <a:cubicBezTo>
                    <a:pt x="195" y="125"/>
                    <a:pt x="194" y="122"/>
                    <a:pt x="194" y="121"/>
                  </a:cubicBezTo>
                  <a:cubicBezTo>
                    <a:pt x="193" y="120"/>
                    <a:pt x="189" y="125"/>
                    <a:pt x="189" y="125"/>
                  </a:cubicBezTo>
                  <a:cubicBezTo>
                    <a:pt x="187" y="128"/>
                    <a:pt x="178" y="141"/>
                    <a:pt x="176" y="141"/>
                  </a:cubicBezTo>
                  <a:cubicBezTo>
                    <a:pt x="176" y="133"/>
                    <a:pt x="181" y="122"/>
                    <a:pt x="183" y="115"/>
                  </a:cubicBezTo>
                  <a:cubicBezTo>
                    <a:pt x="186" y="106"/>
                    <a:pt x="186" y="93"/>
                    <a:pt x="197" y="96"/>
                  </a:cubicBezTo>
                  <a:cubicBezTo>
                    <a:pt x="197" y="103"/>
                    <a:pt x="193" y="118"/>
                    <a:pt x="198" y="123"/>
                  </a:cubicBezTo>
                  <a:cubicBezTo>
                    <a:pt x="208" y="135"/>
                    <a:pt x="209" y="120"/>
                    <a:pt x="209" y="112"/>
                  </a:cubicBezTo>
                  <a:cubicBezTo>
                    <a:pt x="211" y="109"/>
                    <a:pt x="215" y="105"/>
                    <a:pt x="215" y="103"/>
                  </a:cubicBezTo>
                  <a:cubicBezTo>
                    <a:pt x="212" y="101"/>
                    <a:pt x="209" y="94"/>
                    <a:pt x="208" y="91"/>
                  </a:cubicBezTo>
                  <a:cubicBezTo>
                    <a:pt x="205" y="81"/>
                    <a:pt x="208" y="87"/>
                    <a:pt x="200" y="85"/>
                  </a:cubicBezTo>
                  <a:cubicBezTo>
                    <a:pt x="197" y="84"/>
                    <a:pt x="196" y="81"/>
                    <a:pt x="194" y="80"/>
                  </a:cubicBezTo>
                  <a:cubicBezTo>
                    <a:pt x="193" y="77"/>
                    <a:pt x="188" y="78"/>
                    <a:pt x="187" y="75"/>
                  </a:cubicBezTo>
                  <a:cubicBezTo>
                    <a:pt x="187" y="75"/>
                    <a:pt x="187" y="75"/>
                    <a:pt x="187" y="74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1" y="74"/>
                    <a:pt x="172" y="74"/>
                    <a:pt x="166" y="75"/>
                  </a:cubicBezTo>
                  <a:cubicBezTo>
                    <a:pt x="161" y="76"/>
                    <a:pt x="152" y="83"/>
                    <a:pt x="149" y="77"/>
                  </a:cubicBezTo>
                  <a:cubicBezTo>
                    <a:pt x="147" y="75"/>
                    <a:pt x="143" y="68"/>
                    <a:pt x="141" y="68"/>
                  </a:cubicBezTo>
                  <a:cubicBezTo>
                    <a:pt x="140" y="66"/>
                    <a:pt x="135" y="64"/>
                    <a:pt x="133" y="63"/>
                  </a:cubicBezTo>
                  <a:cubicBezTo>
                    <a:pt x="131" y="62"/>
                    <a:pt x="129" y="60"/>
                    <a:pt x="127" y="58"/>
                  </a:cubicBezTo>
                  <a:cubicBezTo>
                    <a:pt x="122" y="54"/>
                    <a:pt x="117" y="49"/>
                    <a:pt x="111" y="47"/>
                  </a:cubicBezTo>
                  <a:cubicBezTo>
                    <a:pt x="107" y="46"/>
                    <a:pt x="104" y="44"/>
                    <a:pt x="100" y="41"/>
                  </a:cubicBezTo>
                  <a:cubicBezTo>
                    <a:pt x="98" y="38"/>
                    <a:pt x="96" y="34"/>
                    <a:pt x="93" y="32"/>
                  </a:cubicBezTo>
                  <a:cubicBezTo>
                    <a:pt x="91" y="30"/>
                    <a:pt x="87" y="30"/>
                    <a:pt x="85" y="27"/>
                  </a:cubicBezTo>
                  <a:cubicBezTo>
                    <a:pt x="84" y="25"/>
                    <a:pt x="82" y="23"/>
                    <a:pt x="81" y="22"/>
                  </a:cubicBezTo>
                  <a:cubicBezTo>
                    <a:pt x="79" y="20"/>
                    <a:pt x="77" y="18"/>
                    <a:pt x="75" y="16"/>
                  </a:cubicBezTo>
                  <a:cubicBezTo>
                    <a:pt x="73" y="14"/>
                    <a:pt x="73" y="9"/>
                    <a:pt x="71" y="7"/>
                  </a:cubicBezTo>
                  <a:cubicBezTo>
                    <a:pt x="69" y="6"/>
                    <a:pt x="68" y="2"/>
                    <a:pt x="6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6" name="JEFF DAVIS"/>
            <p:cNvSpPr>
              <a:spLocks/>
            </p:cNvSpPr>
            <p:nvPr/>
          </p:nvSpPr>
          <p:spPr bwMode="auto">
            <a:xfrm>
              <a:off x="4921250" y="4308475"/>
              <a:ext cx="404813" cy="354013"/>
            </a:xfrm>
            <a:custGeom>
              <a:avLst/>
              <a:gdLst>
                <a:gd name="T0" fmla="*/ 170 w 170"/>
                <a:gd name="T1" fmla="*/ 4 h 149"/>
                <a:gd name="T2" fmla="*/ 170 w 170"/>
                <a:gd name="T3" fmla="*/ 66 h 149"/>
                <a:gd name="T4" fmla="*/ 132 w 170"/>
                <a:gd name="T5" fmla="*/ 66 h 149"/>
                <a:gd name="T6" fmla="*/ 132 w 170"/>
                <a:gd name="T7" fmla="*/ 110 h 149"/>
                <a:gd name="T8" fmla="*/ 120 w 170"/>
                <a:gd name="T9" fmla="*/ 110 h 149"/>
                <a:gd name="T10" fmla="*/ 120 w 170"/>
                <a:gd name="T11" fmla="*/ 116 h 149"/>
                <a:gd name="T12" fmla="*/ 132 w 170"/>
                <a:gd name="T13" fmla="*/ 116 h 149"/>
                <a:gd name="T14" fmla="*/ 132 w 170"/>
                <a:gd name="T15" fmla="*/ 128 h 149"/>
                <a:gd name="T16" fmla="*/ 132 w 170"/>
                <a:gd name="T17" fmla="*/ 128 h 149"/>
                <a:gd name="T18" fmla="*/ 132 w 170"/>
                <a:gd name="T19" fmla="*/ 149 h 149"/>
                <a:gd name="T20" fmla="*/ 88 w 170"/>
                <a:gd name="T21" fmla="*/ 149 h 149"/>
                <a:gd name="T22" fmla="*/ 88 w 170"/>
                <a:gd name="T23" fmla="*/ 149 h 149"/>
                <a:gd name="T24" fmla="*/ 0 w 170"/>
                <a:gd name="T25" fmla="*/ 149 h 149"/>
                <a:gd name="T26" fmla="*/ 0 w 170"/>
                <a:gd name="T27" fmla="*/ 84 h 149"/>
                <a:gd name="T28" fmla="*/ 0 w 170"/>
                <a:gd name="T29" fmla="*/ 84 h 149"/>
                <a:gd name="T30" fmla="*/ 4 w 170"/>
                <a:gd name="T31" fmla="*/ 77 h 149"/>
                <a:gd name="T32" fmla="*/ 14 w 170"/>
                <a:gd name="T33" fmla="*/ 73 h 149"/>
                <a:gd name="T34" fmla="*/ 21 w 170"/>
                <a:gd name="T35" fmla="*/ 67 h 149"/>
                <a:gd name="T36" fmla="*/ 21 w 170"/>
                <a:gd name="T37" fmla="*/ 66 h 149"/>
                <a:gd name="T38" fmla="*/ 24 w 170"/>
                <a:gd name="T39" fmla="*/ 58 h 149"/>
                <a:gd name="T40" fmla="*/ 36 w 170"/>
                <a:gd name="T41" fmla="*/ 53 h 149"/>
                <a:gd name="T42" fmla="*/ 48 w 170"/>
                <a:gd name="T43" fmla="*/ 42 h 149"/>
                <a:gd name="T44" fmla="*/ 58 w 170"/>
                <a:gd name="T45" fmla="*/ 36 h 149"/>
                <a:gd name="T46" fmla="*/ 69 w 170"/>
                <a:gd name="T47" fmla="*/ 27 h 149"/>
                <a:gd name="T48" fmla="*/ 76 w 170"/>
                <a:gd name="T49" fmla="*/ 25 h 149"/>
                <a:gd name="T50" fmla="*/ 76 w 170"/>
                <a:gd name="T51" fmla="*/ 25 h 149"/>
                <a:gd name="T52" fmla="*/ 96 w 170"/>
                <a:gd name="T53" fmla="*/ 21 h 149"/>
                <a:gd name="T54" fmla="*/ 103 w 170"/>
                <a:gd name="T55" fmla="*/ 16 h 149"/>
                <a:gd name="T56" fmla="*/ 108 w 170"/>
                <a:gd name="T57" fmla="*/ 11 h 149"/>
                <a:gd name="T58" fmla="*/ 114 w 170"/>
                <a:gd name="T59" fmla="*/ 7 h 149"/>
                <a:gd name="T60" fmla="*/ 125 w 170"/>
                <a:gd name="T61" fmla="*/ 5 h 149"/>
                <a:gd name="T62" fmla="*/ 125 w 170"/>
                <a:gd name="T63" fmla="*/ 5 h 149"/>
                <a:gd name="T64" fmla="*/ 128 w 170"/>
                <a:gd name="T65" fmla="*/ 6 h 149"/>
                <a:gd name="T66" fmla="*/ 137 w 170"/>
                <a:gd name="T67" fmla="*/ 9 h 149"/>
                <a:gd name="T68" fmla="*/ 144 w 170"/>
                <a:gd name="T69" fmla="*/ 10 h 149"/>
                <a:gd name="T70" fmla="*/ 145 w 170"/>
                <a:gd name="T71" fmla="*/ 9 h 149"/>
                <a:gd name="T72" fmla="*/ 145 w 170"/>
                <a:gd name="T73" fmla="*/ 7 h 149"/>
                <a:gd name="T74" fmla="*/ 147 w 170"/>
                <a:gd name="T75" fmla="*/ 3 h 149"/>
                <a:gd name="T76" fmla="*/ 151 w 170"/>
                <a:gd name="T77" fmla="*/ 0 h 149"/>
                <a:gd name="T78" fmla="*/ 151 w 170"/>
                <a:gd name="T79" fmla="*/ 0 h 149"/>
                <a:gd name="T80" fmla="*/ 170 w 170"/>
                <a:gd name="T81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149">
                  <a:moveTo>
                    <a:pt x="170" y="4"/>
                  </a:moveTo>
                  <a:cubicBezTo>
                    <a:pt x="170" y="66"/>
                    <a:pt x="170" y="66"/>
                    <a:pt x="170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7" y="75"/>
                    <a:pt x="10" y="74"/>
                    <a:pt x="14" y="73"/>
                  </a:cubicBezTo>
                  <a:cubicBezTo>
                    <a:pt x="16" y="71"/>
                    <a:pt x="18" y="68"/>
                    <a:pt x="21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2" y="64"/>
                    <a:pt x="23" y="61"/>
                    <a:pt x="24" y="58"/>
                  </a:cubicBezTo>
                  <a:cubicBezTo>
                    <a:pt x="28" y="53"/>
                    <a:pt x="31" y="55"/>
                    <a:pt x="36" y="53"/>
                  </a:cubicBezTo>
                  <a:cubicBezTo>
                    <a:pt x="41" y="51"/>
                    <a:pt x="44" y="45"/>
                    <a:pt x="48" y="42"/>
                  </a:cubicBezTo>
                  <a:cubicBezTo>
                    <a:pt x="51" y="40"/>
                    <a:pt x="55" y="38"/>
                    <a:pt x="58" y="36"/>
                  </a:cubicBezTo>
                  <a:cubicBezTo>
                    <a:pt x="62" y="34"/>
                    <a:pt x="65" y="30"/>
                    <a:pt x="69" y="27"/>
                  </a:cubicBezTo>
                  <a:cubicBezTo>
                    <a:pt x="72" y="26"/>
                    <a:pt x="74" y="26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3"/>
                    <a:pt x="89" y="23"/>
                    <a:pt x="96" y="21"/>
                  </a:cubicBezTo>
                  <a:cubicBezTo>
                    <a:pt x="98" y="20"/>
                    <a:pt x="101" y="17"/>
                    <a:pt x="103" y="16"/>
                  </a:cubicBezTo>
                  <a:cubicBezTo>
                    <a:pt x="105" y="15"/>
                    <a:pt x="106" y="12"/>
                    <a:pt x="108" y="11"/>
                  </a:cubicBezTo>
                  <a:cubicBezTo>
                    <a:pt x="110" y="9"/>
                    <a:pt x="112" y="8"/>
                    <a:pt x="114" y="7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7" y="6"/>
                    <a:pt x="128" y="6"/>
                  </a:cubicBezTo>
                  <a:cubicBezTo>
                    <a:pt x="131" y="6"/>
                    <a:pt x="135" y="8"/>
                    <a:pt x="137" y="9"/>
                  </a:cubicBezTo>
                  <a:cubicBezTo>
                    <a:pt x="139" y="10"/>
                    <a:pt x="143" y="13"/>
                    <a:pt x="144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8"/>
                    <a:pt x="145" y="7"/>
                  </a:cubicBezTo>
                  <a:cubicBezTo>
                    <a:pt x="145" y="5"/>
                    <a:pt x="146" y="4"/>
                    <a:pt x="147" y="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0" y="4"/>
                    <a:pt x="170" y="4"/>
                    <a:pt x="170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7" name="IRWIN"/>
            <p:cNvSpPr>
              <a:spLocks/>
            </p:cNvSpPr>
            <p:nvPr/>
          </p:nvSpPr>
          <p:spPr bwMode="auto">
            <a:xfrm>
              <a:off x="4268788" y="4546600"/>
              <a:ext cx="495300" cy="347663"/>
            </a:xfrm>
            <a:custGeom>
              <a:avLst/>
              <a:gdLst>
                <a:gd name="T0" fmla="*/ 19 w 208"/>
                <a:gd name="T1" fmla="*/ 5 h 146"/>
                <a:gd name="T2" fmla="*/ 54 w 208"/>
                <a:gd name="T3" fmla="*/ 5 h 146"/>
                <a:gd name="T4" fmla="*/ 54 w 208"/>
                <a:gd name="T5" fmla="*/ 0 h 146"/>
                <a:gd name="T6" fmla="*/ 67 w 208"/>
                <a:gd name="T7" fmla="*/ 0 h 146"/>
                <a:gd name="T8" fmla="*/ 67 w 208"/>
                <a:gd name="T9" fmla="*/ 5 h 146"/>
                <a:gd name="T10" fmla="*/ 74 w 208"/>
                <a:gd name="T11" fmla="*/ 5 h 146"/>
                <a:gd name="T12" fmla="*/ 74 w 208"/>
                <a:gd name="T13" fmla="*/ 44 h 146"/>
                <a:gd name="T14" fmla="*/ 97 w 208"/>
                <a:gd name="T15" fmla="*/ 44 h 146"/>
                <a:gd name="T16" fmla="*/ 97 w 208"/>
                <a:gd name="T17" fmla="*/ 58 h 146"/>
                <a:gd name="T18" fmla="*/ 133 w 208"/>
                <a:gd name="T19" fmla="*/ 58 h 146"/>
                <a:gd name="T20" fmla="*/ 133 w 208"/>
                <a:gd name="T21" fmla="*/ 45 h 146"/>
                <a:gd name="T22" fmla="*/ 208 w 208"/>
                <a:gd name="T23" fmla="*/ 45 h 146"/>
                <a:gd name="T24" fmla="*/ 208 w 208"/>
                <a:gd name="T25" fmla="*/ 45 h 146"/>
                <a:gd name="T26" fmla="*/ 206 w 208"/>
                <a:gd name="T27" fmla="*/ 54 h 146"/>
                <a:gd name="T28" fmla="*/ 203 w 208"/>
                <a:gd name="T29" fmla="*/ 62 h 146"/>
                <a:gd name="T30" fmla="*/ 197 w 208"/>
                <a:gd name="T31" fmla="*/ 67 h 146"/>
                <a:gd name="T32" fmla="*/ 185 w 208"/>
                <a:gd name="T33" fmla="*/ 79 h 146"/>
                <a:gd name="T34" fmla="*/ 182 w 208"/>
                <a:gd name="T35" fmla="*/ 104 h 146"/>
                <a:gd name="T36" fmla="*/ 170 w 208"/>
                <a:gd name="T37" fmla="*/ 129 h 146"/>
                <a:gd name="T38" fmla="*/ 162 w 208"/>
                <a:gd name="T39" fmla="*/ 146 h 146"/>
                <a:gd name="T40" fmla="*/ 149 w 208"/>
                <a:gd name="T41" fmla="*/ 146 h 146"/>
                <a:gd name="T42" fmla="*/ 149 w 208"/>
                <a:gd name="T43" fmla="*/ 146 h 146"/>
                <a:gd name="T44" fmla="*/ 68 w 208"/>
                <a:gd name="T45" fmla="*/ 146 h 146"/>
                <a:gd name="T46" fmla="*/ 68 w 208"/>
                <a:gd name="T47" fmla="*/ 146 h 146"/>
                <a:gd name="T48" fmla="*/ 62 w 208"/>
                <a:gd name="T49" fmla="*/ 144 h 146"/>
                <a:gd name="T50" fmla="*/ 61 w 208"/>
                <a:gd name="T51" fmla="*/ 143 h 146"/>
                <a:gd name="T52" fmla="*/ 49 w 208"/>
                <a:gd name="T53" fmla="*/ 139 h 146"/>
                <a:gd name="T54" fmla="*/ 47 w 208"/>
                <a:gd name="T55" fmla="*/ 133 h 146"/>
                <a:gd name="T56" fmla="*/ 45 w 208"/>
                <a:gd name="T57" fmla="*/ 123 h 146"/>
                <a:gd name="T58" fmla="*/ 34 w 208"/>
                <a:gd name="T59" fmla="*/ 105 h 146"/>
                <a:gd name="T60" fmla="*/ 13 w 208"/>
                <a:gd name="T61" fmla="*/ 105 h 146"/>
                <a:gd name="T62" fmla="*/ 13 w 208"/>
                <a:gd name="T63" fmla="*/ 98 h 146"/>
                <a:gd name="T64" fmla="*/ 0 w 208"/>
                <a:gd name="T65" fmla="*/ 98 h 146"/>
                <a:gd name="T66" fmla="*/ 0 w 208"/>
                <a:gd name="T67" fmla="*/ 85 h 146"/>
                <a:gd name="T68" fmla="*/ 0 w 208"/>
                <a:gd name="T69" fmla="*/ 85 h 146"/>
                <a:gd name="T70" fmla="*/ 3 w 208"/>
                <a:gd name="T71" fmla="*/ 62 h 146"/>
                <a:gd name="T72" fmla="*/ 4 w 208"/>
                <a:gd name="T73" fmla="*/ 36 h 146"/>
                <a:gd name="T74" fmla="*/ 20 w 208"/>
                <a:gd name="T75" fmla="*/ 28 h 146"/>
                <a:gd name="T76" fmla="*/ 14 w 208"/>
                <a:gd name="T77" fmla="*/ 21 h 146"/>
                <a:gd name="T78" fmla="*/ 17 w 208"/>
                <a:gd name="T79" fmla="*/ 12 h 146"/>
                <a:gd name="T80" fmla="*/ 19 w 208"/>
                <a:gd name="T8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46">
                  <a:moveTo>
                    <a:pt x="19" y="5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4" y="56"/>
                    <a:pt x="204" y="59"/>
                    <a:pt x="203" y="62"/>
                  </a:cubicBezTo>
                  <a:cubicBezTo>
                    <a:pt x="202" y="64"/>
                    <a:pt x="200" y="65"/>
                    <a:pt x="197" y="67"/>
                  </a:cubicBezTo>
                  <a:cubicBezTo>
                    <a:pt x="195" y="69"/>
                    <a:pt x="185" y="76"/>
                    <a:pt x="185" y="79"/>
                  </a:cubicBezTo>
                  <a:cubicBezTo>
                    <a:pt x="183" y="80"/>
                    <a:pt x="183" y="101"/>
                    <a:pt x="182" y="104"/>
                  </a:cubicBezTo>
                  <a:cubicBezTo>
                    <a:pt x="180" y="113"/>
                    <a:pt x="173" y="121"/>
                    <a:pt x="170" y="129"/>
                  </a:cubicBezTo>
                  <a:cubicBezTo>
                    <a:pt x="167" y="135"/>
                    <a:pt x="165" y="141"/>
                    <a:pt x="162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3"/>
                    <a:pt x="61" y="143"/>
                  </a:cubicBezTo>
                  <a:cubicBezTo>
                    <a:pt x="59" y="141"/>
                    <a:pt x="50" y="141"/>
                    <a:pt x="49" y="139"/>
                  </a:cubicBezTo>
                  <a:cubicBezTo>
                    <a:pt x="48" y="139"/>
                    <a:pt x="48" y="134"/>
                    <a:pt x="47" y="133"/>
                  </a:cubicBezTo>
                  <a:cubicBezTo>
                    <a:pt x="47" y="129"/>
                    <a:pt x="46" y="126"/>
                    <a:pt x="45" y="123"/>
                  </a:cubicBezTo>
                  <a:cubicBezTo>
                    <a:pt x="43" y="117"/>
                    <a:pt x="39" y="109"/>
                    <a:pt x="34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" y="79"/>
                    <a:pt x="3" y="69"/>
                    <a:pt x="3" y="6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2" y="36"/>
                    <a:pt x="20" y="40"/>
                    <a:pt x="20" y="28"/>
                  </a:cubicBezTo>
                  <a:cubicBezTo>
                    <a:pt x="20" y="24"/>
                    <a:pt x="15" y="23"/>
                    <a:pt x="14" y="21"/>
                  </a:cubicBezTo>
                  <a:cubicBezTo>
                    <a:pt x="12" y="18"/>
                    <a:pt x="17" y="16"/>
                    <a:pt x="17" y="12"/>
                  </a:cubicBezTo>
                  <a:cubicBezTo>
                    <a:pt x="19" y="5"/>
                    <a:pt x="19" y="5"/>
                    <a:pt x="19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8" name="TELFAIR"/>
            <p:cNvSpPr>
              <a:spLocks/>
            </p:cNvSpPr>
            <p:nvPr/>
          </p:nvSpPr>
          <p:spPr bwMode="auto">
            <a:xfrm>
              <a:off x="4562475" y="4094163"/>
              <a:ext cx="539750" cy="439738"/>
            </a:xfrm>
            <a:custGeom>
              <a:avLst/>
              <a:gdLst>
                <a:gd name="T0" fmla="*/ 118 w 227"/>
                <a:gd name="T1" fmla="*/ 7 h 185"/>
                <a:gd name="T2" fmla="*/ 120 w 227"/>
                <a:gd name="T3" fmla="*/ 17 h 185"/>
                <a:gd name="T4" fmla="*/ 128 w 227"/>
                <a:gd name="T5" fmla="*/ 29 h 185"/>
                <a:gd name="T6" fmla="*/ 156 w 227"/>
                <a:gd name="T7" fmla="*/ 47 h 185"/>
                <a:gd name="T8" fmla="*/ 162 w 227"/>
                <a:gd name="T9" fmla="*/ 51 h 185"/>
                <a:gd name="T10" fmla="*/ 168 w 227"/>
                <a:gd name="T11" fmla="*/ 58 h 185"/>
                <a:gd name="T12" fmla="*/ 172 w 227"/>
                <a:gd name="T13" fmla="*/ 63 h 185"/>
                <a:gd name="T14" fmla="*/ 185 w 227"/>
                <a:gd name="T15" fmla="*/ 71 h 185"/>
                <a:gd name="T16" fmla="*/ 198 w 227"/>
                <a:gd name="T17" fmla="*/ 74 h 185"/>
                <a:gd name="T18" fmla="*/ 207 w 227"/>
                <a:gd name="T19" fmla="*/ 90 h 185"/>
                <a:gd name="T20" fmla="*/ 222 w 227"/>
                <a:gd name="T21" fmla="*/ 107 h 185"/>
                <a:gd name="T22" fmla="*/ 227 w 227"/>
                <a:gd name="T23" fmla="*/ 115 h 185"/>
                <a:gd name="T24" fmla="*/ 227 w 227"/>
                <a:gd name="T25" fmla="*/ 115 h 185"/>
                <a:gd name="T26" fmla="*/ 220 w 227"/>
                <a:gd name="T27" fmla="*/ 117 h 185"/>
                <a:gd name="T28" fmla="*/ 209 w 227"/>
                <a:gd name="T29" fmla="*/ 126 h 185"/>
                <a:gd name="T30" fmla="*/ 199 w 227"/>
                <a:gd name="T31" fmla="*/ 132 h 185"/>
                <a:gd name="T32" fmla="*/ 187 w 227"/>
                <a:gd name="T33" fmla="*/ 143 h 185"/>
                <a:gd name="T34" fmla="*/ 175 w 227"/>
                <a:gd name="T35" fmla="*/ 148 h 185"/>
                <a:gd name="T36" fmla="*/ 172 w 227"/>
                <a:gd name="T37" fmla="*/ 156 h 185"/>
                <a:gd name="T38" fmla="*/ 172 w 227"/>
                <a:gd name="T39" fmla="*/ 157 h 185"/>
                <a:gd name="T40" fmla="*/ 165 w 227"/>
                <a:gd name="T41" fmla="*/ 163 h 185"/>
                <a:gd name="T42" fmla="*/ 155 w 227"/>
                <a:gd name="T43" fmla="*/ 167 h 185"/>
                <a:gd name="T44" fmla="*/ 151 w 227"/>
                <a:gd name="T45" fmla="*/ 174 h 185"/>
                <a:gd name="T46" fmla="*/ 151 w 227"/>
                <a:gd name="T47" fmla="*/ 174 h 185"/>
                <a:gd name="T48" fmla="*/ 145 w 227"/>
                <a:gd name="T49" fmla="*/ 177 h 185"/>
                <a:gd name="T50" fmla="*/ 133 w 227"/>
                <a:gd name="T51" fmla="*/ 184 h 185"/>
                <a:gd name="T52" fmla="*/ 121 w 227"/>
                <a:gd name="T53" fmla="*/ 182 h 185"/>
                <a:gd name="T54" fmla="*/ 111 w 227"/>
                <a:gd name="T55" fmla="*/ 183 h 185"/>
                <a:gd name="T56" fmla="*/ 100 w 227"/>
                <a:gd name="T57" fmla="*/ 180 h 185"/>
                <a:gd name="T58" fmla="*/ 88 w 227"/>
                <a:gd name="T59" fmla="*/ 182 h 185"/>
                <a:gd name="T60" fmla="*/ 86 w 227"/>
                <a:gd name="T61" fmla="*/ 184 h 185"/>
                <a:gd name="T62" fmla="*/ 86 w 227"/>
                <a:gd name="T63" fmla="*/ 184 h 185"/>
                <a:gd name="T64" fmla="*/ 80 w 227"/>
                <a:gd name="T65" fmla="*/ 185 h 185"/>
                <a:gd name="T66" fmla="*/ 69 w 227"/>
                <a:gd name="T67" fmla="*/ 181 h 185"/>
                <a:gd name="T68" fmla="*/ 57 w 227"/>
                <a:gd name="T69" fmla="*/ 176 h 185"/>
                <a:gd name="T70" fmla="*/ 37 w 227"/>
                <a:gd name="T71" fmla="*/ 168 h 185"/>
                <a:gd name="T72" fmla="*/ 23 w 227"/>
                <a:gd name="T73" fmla="*/ 160 h 185"/>
                <a:gd name="T74" fmla="*/ 16 w 227"/>
                <a:gd name="T75" fmla="*/ 154 h 185"/>
                <a:gd name="T76" fmla="*/ 10 w 227"/>
                <a:gd name="T77" fmla="*/ 151 h 185"/>
                <a:gd name="T78" fmla="*/ 10 w 227"/>
                <a:gd name="T79" fmla="*/ 151 h 185"/>
                <a:gd name="T80" fmla="*/ 10 w 227"/>
                <a:gd name="T81" fmla="*/ 150 h 185"/>
                <a:gd name="T82" fmla="*/ 11 w 227"/>
                <a:gd name="T83" fmla="*/ 140 h 185"/>
                <a:gd name="T84" fmla="*/ 7 w 227"/>
                <a:gd name="T85" fmla="*/ 135 h 185"/>
                <a:gd name="T86" fmla="*/ 2 w 227"/>
                <a:gd name="T87" fmla="*/ 132 h 185"/>
                <a:gd name="T88" fmla="*/ 0 w 227"/>
                <a:gd name="T89" fmla="*/ 125 h 185"/>
                <a:gd name="T90" fmla="*/ 0 w 227"/>
                <a:gd name="T91" fmla="*/ 125 h 185"/>
                <a:gd name="T92" fmla="*/ 80 w 227"/>
                <a:gd name="T93" fmla="*/ 46 h 185"/>
                <a:gd name="T94" fmla="*/ 96 w 227"/>
                <a:gd name="T95" fmla="*/ 31 h 185"/>
                <a:gd name="T96" fmla="*/ 106 w 227"/>
                <a:gd name="T97" fmla="*/ 22 h 185"/>
                <a:gd name="T98" fmla="*/ 110 w 227"/>
                <a:gd name="T99" fmla="*/ 12 h 185"/>
                <a:gd name="T100" fmla="*/ 109 w 227"/>
                <a:gd name="T101" fmla="*/ 2 h 185"/>
                <a:gd name="T102" fmla="*/ 110 w 227"/>
                <a:gd name="T103" fmla="*/ 1 h 185"/>
                <a:gd name="T104" fmla="*/ 115 w 227"/>
                <a:gd name="T105" fmla="*/ 1 h 185"/>
                <a:gd name="T106" fmla="*/ 118 w 227"/>
                <a:gd name="T107" fmla="*/ 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5">
                  <a:moveTo>
                    <a:pt x="118" y="7"/>
                  </a:moveTo>
                  <a:cubicBezTo>
                    <a:pt x="114" y="12"/>
                    <a:pt x="116" y="14"/>
                    <a:pt x="120" y="17"/>
                  </a:cubicBezTo>
                  <a:cubicBezTo>
                    <a:pt x="124" y="19"/>
                    <a:pt x="127" y="25"/>
                    <a:pt x="128" y="29"/>
                  </a:cubicBezTo>
                  <a:cubicBezTo>
                    <a:pt x="136" y="38"/>
                    <a:pt x="144" y="46"/>
                    <a:pt x="156" y="47"/>
                  </a:cubicBezTo>
                  <a:cubicBezTo>
                    <a:pt x="157" y="48"/>
                    <a:pt x="160" y="50"/>
                    <a:pt x="162" y="51"/>
                  </a:cubicBezTo>
                  <a:cubicBezTo>
                    <a:pt x="163" y="53"/>
                    <a:pt x="166" y="55"/>
                    <a:pt x="168" y="58"/>
                  </a:cubicBezTo>
                  <a:cubicBezTo>
                    <a:pt x="169" y="59"/>
                    <a:pt x="171" y="62"/>
                    <a:pt x="172" y="63"/>
                  </a:cubicBezTo>
                  <a:cubicBezTo>
                    <a:pt x="173" y="69"/>
                    <a:pt x="180" y="71"/>
                    <a:pt x="185" y="71"/>
                  </a:cubicBezTo>
                  <a:cubicBezTo>
                    <a:pt x="189" y="72"/>
                    <a:pt x="196" y="71"/>
                    <a:pt x="198" y="74"/>
                  </a:cubicBezTo>
                  <a:cubicBezTo>
                    <a:pt x="202" y="79"/>
                    <a:pt x="203" y="86"/>
                    <a:pt x="207" y="90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5" y="116"/>
                    <a:pt x="223" y="116"/>
                    <a:pt x="220" y="117"/>
                  </a:cubicBezTo>
                  <a:cubicBezTo>
                    <a:pt x="216" y="120"/>
                    <a:pt x="213" y="124"/>
                    <a:pt x="209" y="126"/>
                  </a:cubicBezTo>
                  <a:cubicBezTo>
                    <a:pt x="206" y="128"/>
                    <a:pt x="202" y="130"/>
                    <a:pt x="199" y="132"/>
                  </a:cubicBezTo>
                  <a:cubicBezTo>
                    <a:pt x="195" y="135"/>
                    <a:pt x="192" y="141"/>
                    <a:pt x="187" y="143"/>
                  </a:cubicBezTo>
                  <a:cubicBezTo>
                    <a:pt x="182" y="145"/>
                    <a:pt x="179" y="143"/>
                    <a:pt x="175" y="148"/>
                  </a:cubicBezTo>
                  <a:cubicBezTo>
                    <a:pt x="174" y="151"/>
                    <a:pt x="173" y="154"/>
                    <a:pt x="172" y="156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69" y="158"/>
                    <a:pt x="167" y="161"/>
                    <a:pt x="165" y="163"/>
                  </a:cubicBezTo>
                  <a:cubicBezTo>
                    <a:pt x="161" y="164"/>
                    <a:pt x="158" y="165"/>
                    <a:pt x="155" y="167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2" y="181"/>
                    <a:pt x="138" y="184"/>
                    <a:pt x="133" y="184"/>
                  </a:cubicBezTo>
                  <a:cubicBezTo>
                    <a:pt x="128" y="185"/>
                    <a:pt x="125" y="182"/>
                    <a:pt x="121" y="182"/>
                  </a:cubicBezTo>
                  <a:cubicBezTo>
                    <a:pt x="117" y="182"/>
                    <a:pt x="114" y="182"/>
                    <a:pt x="111" y="183"/>
                  </a:cubicBezTo>
                  <a:cubicBezTo>
                    <a:pt x="106" y="183"/>
                    <a:pt x="104" y="183"/>
                    <a:pt x="100" y="180"/>
                  </a:cubicBezTo>
                  <a:cubicBezTo>
                    <a:pt x="96" y="176"/>
                    <a:pt x="92" y="182"/>
                    <a:pt x="88" y="182"/>
                  </a:cubicBezTo>
                  <a:cubicBezTo>
                    <a:pt x="87" y="183"/>
                    <a:pt x="87" y="183"/>
                    <a:pt x="86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74" y="185"/>
                    <a:pt x="72" y="185"/>
                    <a:pt x="69" y="181"/>
                  </a:cubicBezTo>
                  <a:cubicBezTo>
                    <a:pt x="66" y="178"/>
                    <a:pt x="61" y="178"/>
                    <a:pt x="57" y="176"/>
                  </a:cubicBezTo>
                  <a:cubicBezTo>
                    <a:pt x="52" y="173"/>
                    <a:pt x="44" y="164"/>
                    <a:pt x="37" y="168"/>
                  </a:cubicBezTo>
                  <a:cubicBezTo>
                    <a:pt x="32" y="172"/>
                    <a:pt x="24" y="166"/>
                    <a:pt x="23" y="160"/>
                  </a:cubicBezTo>
                  <a:cubicBezTo>
                    <a:pt x="21" y="158"/>
                    <a:pt x="19" y="156"/>
                    <a:pt x="16" y="154"/>
                  </a:cubicBezTo>
                  <a:cubicBezTo>
                    <a:pt x="14" y="153"/>
                    <a:pt x="10" y="153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7"/>
                    <a:pt x="11" y="143"/>
                    <a:pt x="11" y="140"/>
                  </a:cubicBezTo>
                  <a:cubicBezTo>
                    <a:pt x="12" y="136"/>
                    <a:pt x="10" y="137"/>
                    <a:pt x="7" y="135"/>
                  </a:cubicBezTo>
                  <a:cubicBezTo>
                    <a:pt x="5" y="134"/>
                    <a:pt x="3" y="133"/>
                    <a:pt x="2" y="132"/>
                  </a:cubicBezTo>
                  <a:cubicBezTo>
                    <a:pt x="0" y="130"/>
                    <a:pt x="0" y="127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4" y="41"/>
                    <a:pt x="91" y="36"/>
                    <a:pt x="96" y="31"/>
                  </a:cubicBezTo>
                  <a:cubicBezTo>
                    <a:pt x="98" y="28"/>
                    <a:pt x="104" y="25"/>
                    <a:pt x="106" y="22"/>
                  </a:cubicBezTo>
                  <a:cubicBezTo>
                    <a:pt x="108" y="21"/>
                    <a:pt x="109" y="14"/>
                    <a:pt x="110" y="12"/>
                  </a:cubicBezTo>
                  <a:cubicBezTo>
                    <a:pt x="110" y="8"/>
                    <a:pt x="109" y="5"/>
                    <a:pt x="109" y="2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2" y="0"/>
                    <a:pt x="113" y="0"/>
                    <a:pt x="115" y="1"/>
                  </a:cubicBezTo>
                  <a:cubicBezTo>
                    <a:pt x="116" y="3"/>
                    <a:pt x="116" y="5"/>
                    <a:pt x="118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9" name="TWIGGS"/>
            <p:cNvSpPr>
              <a:spLocks/>
            </p:cNvSpPr>
            <p:nvPr/>
          </p:nvSpPr>
          <p:spPr bwMode="auto">
            <a:xfrm>
              <a:off x="4167188" y="3222625"/>
              <a:ext cx="373063" cy="519113"/>
            </a:xfrm>
            <a:custGeom>
              <a:avLst/>
              <a:gdLst>
                <a:gd name="T0" fmla="*/ 82 w 157"/>
                <a:gd name="T1" fmla="*/ 0 h 218"/>
                <a:gd name="T2" fmla="*/ 157 w 157"/>
                <a:gd name="T3" fmla="*/ 154 h 218"/>
                <a:gd name="T4" fmla="*/ 157 w 157"/>
                <a:gd name="T5" fmla="*/ 154 h 218"/>
                <a:gd name="T6" fmla="*/ 101 w 157"/>
                <a:gd name="T7" fmla="*/ 186 h 218"/>
                <a:gd name="T8" fmla="*/ 93 w 157"/>
                <a:gd name="T9" fmla="*/ 191 h 218"/>
                <a:gd name="T10" fmla="*/ 87 w 157"/>
                <a:gd name="T11" fmla="*/ 194 h 218"/>
                <a:gd name="T12" fmla="*/ 84 w 157"/>
                <a:gd name="T13" fmla="*/ 193 h 218"/>
                <a:gd name="T14" fmla="*/ 82 w 157"/>
                <a:gd name="T15" fmla="*/ 193 h 218"/>
                <a:gd name="T16" fmla="*/ 78 w 157"/>
                <a:gd name="T17" fmla="*/ 200 h 218"/>
                <a:gd name="T18" fmla="*/ 46 w 157"/>
                <a:gd name="T19" fmla="*/ 218 h 218"/>
                <a:gd name="T20" fmla="*/ 46 w 157"/>
                <a:gd name="T21" fmla="*/ 218 h 218"/>
                <a:gd name="T22" fmla="*/ 46 w 157"/>
                <a:gd name="T23" fmla="*/ 213 h 218"/>
                <a:gd name="T24" fmla="*/ 46 w 157"/>
                <a:gd name="T25" fmla="*/ 203 h 218"/>
                <a:gd name="T26" fmla="*/ 45 w 157"/>
                <a:gd name="T27" fmla="*/ 200 h 218"/>
                <a:gd name="T28" fmla="*/ 35 w 157"/>
                <a:gd name="T29" fmla="*/ 194 h 218"/>
                <a:gd name="T30" fmla="*/ 33 w 157"/>
                <a:gd name="T31" fmla="*/ 191 h 218"/>
                <a:gd name="T32" fmla="*/ 30 w 157"/>
                <a:gd name="T33" fmla="*/ 187 h 218"/>
                <a:gd name="T34" fmla="*/ 29 w 157"/>
                <a:gd name="T35" fmla="*/ 180 h 218"/>
                <a:gd name="T36" fmla="*/ 29 w 157"/>
                <a:gd name="T37" fmla="*/ 173 h 218"/>
                <a:gd name="T38" fmla="*/ 26 w 157"/>
                <a:gd name="T39" fmla="*/ 164 h 218"/>
                <a:gd name="T40" fmla="*/ 29 w 157"/>
                <a:gd name="T41" fmla="*/ 155 h 218"/>
                <a:gd name="T42" fmla="*/ 27 w 157"/>
                <a:gd name="T43" fmla="*/ 149 h 218"/>
                <a:gd name="T44" fmla="*/ 26 w 157"/>
                <a:gd name="T45" fmla="*/ 141 h 218"/>
                <a:gd name="T46" fmla="*/ 23 w 157"/>
                <a:gd name="T47" fmla="*/ 127 h 218"/>
                <a:gd name="T48" fmla="*/ 18 w 157"/>
                <a:gd name="T49" fmla="*/ 117 h 218"/>
                <a:gd name="T50" fmla="*/ 18 w 157"/>
                <a:gd name="T51" fmla="*/ 117 h 218"/>
                <a:gd name="T52" fmla="*/ 17 w 157"/>
                <a:gd name="T53" fmla="*/ 116 h 218"/>
                <a:gd name="T54" fmla="*/ 12 w 157"/>
                <a:gd name="T55" fmla="*/ 117 h 218"/>
                <a:gd name="T56" fmla="*/ 6 w 157"/>
                <a:gd name="T57" fmla="*/ 116 h 218"/>
                <a:gd name="T58" fmla="*/ 6 w 157"/>
                <a:gd name="T59" fmla="*/ 116 h 218"/>
                <a:gd name="T60" fmla="*/ 0 w 157"/>
                <a:gd name="T61" fmla="*/ 108 h 218"/>
                <a:gd name="T62" fmla="*/ 0 w 157"/>
                <a:gd name="T63" fmla="*/ 97 h 218"/>
                <a:gd name="T64" fmla="*/ 3 w 157"/>
                <a:gd name="T65" fmla="*/ 97 h 218"/>
                <a:gd name="T66" fmla="*/ 3 w 157"/>
                <a:gd name="T67" fmla="*/ 77 h 218"/>
                <a:gd name="T68" fmla="*/ 12 w 157"/>
                <a:gd name="T69" fmla="*/ 77 h 218"/>
                <a:gd name="T70" fmla="*/ 38 w 157"/>
                <a:gd name="T71" fmla="*/ 53 h 218"/>
                <a:gd name="T72" fmla="*/ 38 w 157"/>
                <a:gd name="T73" fmla="*/ 53 h 218"/>
                <a:gd name="T74" fmla="*/ 38 w 157"/>
                <a:gd name="T75" fmla="*/ 53 h 218"/>
                <a:gd name="T76" fmla="*/ 40 w 157"/>
                <a:gd name="T77" fmla="*/ 50 h 218"/>
                <a:gd name="T78" fmla="*/ 45 w 157"/>
                <a:gd name="T79" fmla="*/ 48 h 218"/>
                <a:gd name="T80" fmla="*/ 49 w 157"/>
                <a:gd name="T81" fmla="*/ 45 h 218"/>
                <a:gd name="T82" fmla="*/ 45 w 157"/>
                <a:gd name="T83" fmla="*/ 33 h 218"/>
                <a:gd name="T84" fmla="*/ 41 w 157"/>
                <a:gd name="T85" fmla="*/ 26 h 218"/>
                <a:gd name="T86" fmla="*/ 41 w 157"/>
                <a:gd name="T87" fmla="*/ 26 h 218"/>
                <a:gd name="T88" fmla="*/ 82 w 157"/>
                <a:gd name="T8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7" h="218">
                  <a:moveTo>
                    <a:pt x="82" y="0"/>
                  </a:moveTo>
                  <a:cubicBezTo>
                    <a:pt x="157" y="154"/>
                    <a:pt x="157" y="154"/>
                    <a:pt x="157" y="15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01" y="186"/>
                    <a:pt x="101" y="186"/>
                    <a:pt x="101" y="186"/>
                  </a:cubicBezTo>
                  <a:cubicBezTo>
                    <a:pt x="99" y="188"/>
                    <a:pt x="96" y="190"/>
                    <a:pt x="93" y="191"/>
                  </a:cubicBezTo>
                  <a:cubicBezTo>
                    <a:pt x="91" y="192"/>
                    <a:pt x="89" y="193"/>
                    <a:pt x="87" y="194"/>
                  </a:cubicBezTo>
                  <a:cubicBezTo>
                    <a:pt x="86" y="194"/>
                    <a:pt x="85" y="193"/>
                    <a:pt x="84" y="193"/>
                  </a:cubicBezTo>
                  <a:cubicBezTo>
                    <a:pt x="83" y="193"/>
                    <a:pt x="82" y="193"/>
                    <a:pt x="82" y="193"/>
                  </a:cubicBezTo>
                  <a:cubicBezTo>
                    <a:pt x="81" y="195"/>
                    <a:pt x="79" y="198"/>
                    <a:pt x="78" y="200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46" y="210"/>
                    <a:pt x="46" y="205"/>
                    <a:pt x="46" y="203"/>
                  </a:cubicBezTo>
                  <a:cubicBezTo>
                    <a:pt x="46" y="201"/>
                    <a:pt x="46" y="201"/>
                    <a:pt x="45" y="200"/>
                  </a:cubicBezTo>
                  <a:cubicBezTo>
                    <a:pt x="41" y="199"/>
                    <a:pt x="36" y="199"/>
                    <a:pt x="35" y="194"/>
                  </a:cubicBezTo>
                  <a:cubicBezTo>
                    <a:pt x="34" y="193"/>
                    <a:pt x="33" y="191"/>
                    <a:pt x="33" y="191"/>
                  </a:cubicBezTo>
                  <a:cubicBezTo>
                    <a:pt x="33" y="190"/>
                    <a:pt x="31" y="187"/>
                    <a:pt x="30" y="187"/>
                  </a:cubicBezTo>
                  <a:cubicBezTo>
                    <a:pt x="29" y="184"/>
                    <a:pt x="28" y="183"/>
                    <a:pt x="29" y="180"/>
                  </a:cubicBezTo>
                  <a:cubicBezTo>
                    <a:pt x="29" y="178"/>
                    <a:pt x="31" y="174"/>
                    <a:pt x="29" y="173"/>
                  </a:cubicBezTo>
                  <a:cubicBezTo>
                    <a:pt x="28" y="171"/>
                    <a:pt x="29" y="165"/>
                    <a:pt x="26" y="164"/>
                  </a:cubicBezTo>
                  <a:cubicBezTo>
                    <a:pt x="25" y="160"/>
                    <a:pt x="24" y="157"/>
                    <a:pt x="29" y="155"/>
                  </a:cubicBezTo>
                  <a:cubicBezTo>
                    <a:pt x="30" y="152"/>
                    <a:pt x="28" y="152"/>
                    <a:pt x="27" y="149"/>
                  </a:cubicBezTo>
                  <a:cubicBezTo>
                    <a:pt x="27" y="146"/>
                    <a:pt x="27" y="144"/>
                    <a:pt x="26" y="141"/>
                  </a:cubicBezTo>
                  <a:cubicBezTo>
                    <a:pt x="24" y="136"/>
                    <a:pt x="26" y="132"/>
                    <a:pt x="23" y="127"/>
                  </a:cubicBezTo>
                  <a:cubicBezTo>
                    <a:pt x="22" y="124"/>
                    <a:pt x="18" y="120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7" y="116"/>
                    <a:pt x="17" y="116"/>
                  </a:cubicBezTo>
                  <a:cubicBezTo>
                    <a:pt x="15" y="116"/>
                    <a:pt x="14" y="116"/>
                    <a:pt x="12" y="117"/>
                  </a:cubicBezTo>
                  <a:cubicBezTo>
                    <a:pt x="9" y="118"/>
                    <a:pt x="8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2"/>
                    <a:pt x="39" y="51"/>
                    <a:pt x="40" y="50"/>
                  </a:cubicBezTo>
                  <a:cubicBezTo>
                    <a:pt x="42" y="50"/>
                    <a:pt x="44" y="49"/>
                    <a:pt x="45" y="48"/>
                  </a:cubicBezTo>
                  <a:cubicBezTo>
                    <a:pt x="47" y="48"/>
                    <a:pt x="48" y="46"/>
                    <a:pt x="49" y="45"/>
                  </a:cubicBezTo>
                  <a:cubicBezTo>
                    <a:pt x="50" y="41"/>
                    <a:pt x="47" y="36"/>
                    <a:pt x="45" y="33"/>
                  </a:cubicBezTo>
                  <a:cubicBezTo>
                    <a:pt x="43" y="31"/>
                    <a:pt x="41" y="29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0" name="MONROE"/>
            <p:cNvSpPr>
              <a:spLocks/>
            </p:cNvSpPr>
            <p:nvPr/>
          </p:nvSpPr>
          <p:spPr bwMode="auto">
            <a:xfrm>
              <a:off x="3654425" y="2862263"/>
              <a:ext cx="412750" cy="417513"/>
            </a:xfrm>
            <a:custGeom>
              <a:avLst/>
              <a:gdLst>
                <a:gd name="T0" fmla="*/ 129 w 173"/>
                <a:gd name="T1" fmla="*/ 34 h 175"/>
                <a:gd name="T2" fmla="*/ 136 w 173"/>
                <a:gd name="T3" fmla="*/ 46 h 175"/>
                <a:gd name="T4" fmla="*/ 149 w 173"/>
                <a:gd name="T5" fmla="*/ 62 h 175"/>
                <a:gd name="T6" fmla="*/ 164 w 173"/>
                <a:gd name="T7" fmla="*/ 80 h 175"/>
                <a:gd name="T8" fmla="*/ 166 w 173"/>
                <a:gd name="T9" fmla="*/ 97 h 175"/>
                <a:gd name="T10" fmla="*/ 170 w 173"/>
                <a:gd name="T11" fmla="*/ 109 h 175"/>
                <a:gd name="T12" fmla="*/ 170 w 173"/>
                <a:gd name="T13" fmla="*/ 111 h 175"/>
                <a:gd name="T14" fmla="*/ 170 w 173"/>
                <a:gd name="T15" fmla="*/ 112 h 175"/>
                <a:gd name="T16" fmla="*/ 171 w 173"/>
                <a:gd name="T17" fmla="*/ 112 h 175"/>
                <a:gd name="T18" fmla="*/ 172 w 173"/>
                <a:gd name="T19" fmla="*/ 114 h 175"/>
                <a:gd name="T20" fmla="*/ 173 w 173"/>
                <a:gd name="T21" fmla="*/ 117 h 175"/>
                <a:gd name="T22" fmla="*/ 173 w 173"/>
                <a:gd name="T23" fmla="*/ 124 h 175"/>
                <a:gd name="T24" fmla="*/ 173 w 173"/>
                <a:gd name="T25" fmla="*/ 124 h 175"/>
                <a:gd name="T26" fmla="*/ 163 w 173"/>
                <a:gd name="T27" fmla="*/ 124 h 175"/>
                <a:gd name="T28" fmla="*/ 163 w 173"/>
                <a:gd name="T29" fmla="*/ 129 h 175"/>
                <a:gd name="T30" fmla="*/ 96 w 173"/>
                <a:gd name="T31" fmla="*/ 175 h 175"/>
                <a:gd name="T32" fmla="*/ 96 w 173"/>
                <a:gd name="T33" fmla="*/ 175 h 175"/>
                <a:gd name="T34" fmla="*/ 66 w 173"/>
                <a:gd name="T35" fmla="*/ 175 h 175"/>
                <a:gd name="T36" fmla="*/ 66 w 173"/>
                <a:gd name="T37" fmla="*/ 172 h 175"/>
                <a:gd name="T38" fmla="*/ 60 w 173"/>
                <a:gd name="T39" fmla="*/ 172 h 175"/>
                <a:gd name="T40" fmla="*/ 60 w 173"/>
                <a:gd name="T41" fmla="*/ 175 h 175"/>
                <a:gd name="T42" fmla="*/ 0 w 173"/>
                <a:gd name="T43" fmla="*/ 175 h 175"/>
                <a:gd name="T44" fmla="*/ 0 w 173"/>
                <a:gd name="T45" fmla="*/ 175 h 175"/>
                <a:gd name="T46" fmla="*/ 0 w 173"/>
                <a:gd name="T47" fmla="*/ 134 h 175"/>
                <a:gd name="T48" fmla="*/ 0 w 173"/>
                <a:gd name="T49" fmla="*/ 134 h 175"/>
                <a:gd name="T50" fmla="*/ 30 w 173"/>
                <a:gd name="T51" fmla="*/ 134 h 175"/>
                <a:gd name="T52" fmla="*/ 30 w 173"/>
                <a:gd name="T53" fmla="*/ 127 h 175"/>
                <a:gd name="T54" fmla="*/ 34 w 173"/>
                <a:gd name="T55" fmla="*/ 127 h 175"/>
                <a:gd name="T56" fmla="*/ 35 w 173"/>
                <a:gd name="T57" fmla="*/ 0 h 175"/>
                <a:gd name="T58" fmla="*/ 35 w 173"/>
                <a:gd name="T59" fmla="*/ 0 h 175"/>
                <a:gd name="T60" fmla="*/ 108 w 173"/>
                <a:gd name="T61" fmla="*/ 0 h 175"/>
                <a:gd name="T62" fmla="*/ 113 w 173"/>
                <a:gd name="T63" fmla="*/ 3 h 175"/>
                <a:gd name="T64" fmla="*/ 117 w 173"/>
                <a:gd name="T65" fmla="*/ 4 h 175"/>
                <a:gd name="T66" fmla="*/ 118 w 173"/>
                <a:gd name="T67" fmla="*/ 5 h 175"/>
                <a:gd name="T68" fmla="*/ 120 w 173"/>
                <a:gd name="T69" fmla="*/ 7 h 175"/>
                <a:gd name="T70" fmla="*/ 122 w 173"/>
                <a:gd name="T71" fmla="*/ 9 h 175"/>
                <a:gd name="T72" fmla="*/ 127 w 173"/>
                <a:gd name="T73" fmla="*/ 12 h 175"/>
                <a:gd name="T74" fmla="*/ 127 w 173"/>
                <a:gd name="T75" fmla="*/ 12 h 175"/>
                <a:gd name="T76" fmla="*/ 127 w 173"/>
                <a:gd name="T77" fmla="*/ 23 h 175"/>
                <a:gd name="T78" fmla="*/ 129 w 173"/>
                <a:gd name="T79" fmla="*/ 23 h 175"/>
                <a:gd name="T80" fmla="*/ 129 w 173"/>
                <a:gd name="T81" fmla="*/ 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175">
                  <a:moveTo>
                    <a:pt x="129" y="34"/>
                  </a:moveTo>
                  <a:cubicBezTo>
                    <a:pt x="131" y="40"/>
                    <a:pt x="132" y="42"/>
                    <a:pt x="136" y="46"/>
                  </a:cubicBezTo>
                  <a:cubicBezTo>
                    <a:pt x="140" y="51"/>
                    <a:pt x="144" y="58"/>
                    <a:pt x="149" y="62"/>
                  </a:cubicBezTo>
                  <a:cubicBezTo>
                    <a:pt x="153" y="65"/>
                    <a:pt x="163" y="74"/>
                    <a:pt x="164" y="80"/>
                  </a:cubicBezTo>
                  <a:cubicBezTo>
                    <a:pt x="167" y="84"/>
                    <a:pt x="167" y="91"/>
                    <a:pt x="166" y="97"/>
                  </a:cubicBezTo>
                  <a:cubicBezTo>
                    <a:pt x="166" y="103"/>
                    <a:pt x="166" y="105"/>
                    <a:pt x="170" y="109"/>
                  </a:cubicBezTo>
                  <a:cubicBezTo>
                    <a:pt x="170" y="110"/>
                    <a:pt x="170" y="111"/>
                    <a:pt x="170" y="111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13"/>
                    <a:pt x="172" y="114"/>
                    <a:pt x="172" y="114"/>
                  </a:cubicBezTo>
                  <a:cubicBezTo>
                    <a:pt x="173" y="115"/>
                    <a:pt x="173" y="116"/>
                    <a:pt x="173" y="117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6" y="172"/>
                    <a:pt x="66" y="172"/>
                    <a:pt x="66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1"/>
                    <a:pt x="111" y="2"/>
                    <a:pt x="113" y="3"/>
                  </a:cubicBezTo>
                  <a:cubicBezTo>
                    <a:pt x="114" y="4"/>
                    <a:pt x="116" y="4"/>
                    <a:pt x="117" y="4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8" y="5"/>
                    <a:pt x="119" y="6"/>
                    <a:pt x="120" y="7"/>
                  </a:cubicBezTo>
                  <a:cubicBezTo>
                    <a:pt x="121" y="7"/>
                    <a:pt x="121" y="8"/>
                    <a:pt x="122" y="9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34"/>
                    <a:pt x="129" y="34"/>
                    <a:pt x="129" y="34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1" name="LAMAR"/>
            <p:cNvSpPr>
              <a:spLocks/>
            </p:cNvSpPr>
            <p:nvPr/>
          </p:nvSpPr>
          <p:spPr bwMode="auto">
            <a:xfrm>
              <a:off x="3514725" y="2862263"/>
              <a:ext cx="223838" cy="319088"/>
            </a:xfrm>
            <a:custGeom>
              <a:avLst/>
              <a:gdLst>
                <a:gd name="T0" fmla="*/ 88 w 141"/>
                <a:gd name="T1" fmla="*/ 201 h 201"/>
                <a:gd name="T2" fmla="*/ 133 w 141"/>
                <a:gd name="T3" fmla="*/ 201 h 201"/>
                <a:gd name="T4" fmla="*/ 133 w 141"/>
                <a:gd name="T5" fmla="*/ 191 h 201"/>
                <a:gd name="T6" fmla="*/ 139 w 141"/>
                <a:gd name="T7" fmla="*/ 191 h 201"/>
                <a:gd name="T8" fmla="*/ 141 w 141"/>
                <a:gd name="T9" fmla="*/ 0 h 201"/>
                <a:gd name="T10" fmla="*/ 141 w 141"/>
                <a:gd name="T11" fmla="*/ 0 h 201"/>
                <a:gd name="T12" fmla="*/ 93 w 141"/>
                <a:gd name="T13" fmla="*/ 0 h 201"/>
                <a:gd name="T14" fmla="*/ 93 w 141"/>
                <a:gd name="T15" fmla="*/ 0 h 201"/>
                <a:gd name="T16" fmla="*/ 93 w 141"/>
                <a:gd name="T17" fmla="*/ 20 h 201"/>
                <a:gd name="T18" fmla="*/ 31 w 141"/>
                <a:gd name="T19" fmla="*/ 20 h 201"/>
                <a:gd name="T20" fmla="*/ 25 w 141"/>
                <a:gd name="T21" fmla="*/ 9 h 201"/>
                <a:gd name="T22" fmla="*/ 13 w 141"/>
                <a:gd name="T23" fmla="*/ 9 h 201"/>
                <a:gd name="T24" fmla="*/ 13 w 141"/>
                <a:gd name="T25" fmla="*/ 9 h 201"/>
                <a:gd name="T26" fmla="*/ 13 w 141"/>
                <a:gd name="T27" fmla="*/ 117 h 201"/>
                <a:gd name="T28" fmla="*/ 0 w 141"/>
                <a:gd name="T29" fmla="*/ 131 h 201"/>
                <a:gd name="T30" fmla="*/ 0 w 141"/>
                <a:gd name="T31" fmla="*/ 158 h 201"/>
                <a:gd name="T32" fmla="*/ 0 w 141"/>
                <a:gd name="T33" fmla="*/ 158 h 201"/>
                <a:gd name="T34" fmla="*/ 88 w 141"/>
                <a:gd name="T35" fmla="*/ 158 h 201"/>
                <a:gd name="T36" fmla="*/ 88 w 141"/>
                <a:gd name="T37" fmla="*/ 201 h 201"/>
                <a:gd name="T38" fmla="*/ 88 w 141"/>
                <a:gd name="T3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01">
                  <a:moveTo>
                    <a:pt x="88" y="201"/>
                  </a:moveTo>
                  <a:lnTo>
                    <a:pt x="133" y="201"/>
                  </a:lnTo>
                  <a:lnTo>
                    <a:pt x="133" y="191"/>
                  </a:lnTo>
                  <a:lnTo>
                    <a:pt x="139" y="19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31" y="20"/>
                  </a:lnTo>
                  <a:lnTo>
                    <a:pt x="25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7"/>
                  </a:lnTo>
                  <a:lnTo>
                    <a:pt x="0" y="13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88" y="158"/>
                  </a:lnTo>
                  <a:lnTo>
                    <a:pt x="88" y="201"/>
                  </a:lnTo>
                  <a:lnTo>
                    <a:pt x="88" y="20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2" name="JASPER"/>
            <p:cNvSpPr>
              <a:spLocks/>
            </p:cNvSpPr>
            <p:nvPr/>
          </p:nvSpPr>
          <p:spPr bwMode="auto">
            <a:xfrm>
              <a:off x="3916363" y="2489200"/>
              <a:ext cx="317500" cy="454025"/>
            </a:xfrm>
            <a:custGeom>
              <a:avLst/>
              <a:gdLst>
                <a:gd name="T0" fmla="*/ 19 w 133"/>
                <a:gd name="T1" fmla="*/ 191 h 191"/>
                <a:gd name="T2" fmla="*/ 131 w 133"/>
                <a:gd name="T3" fmla="*/ 173 h 191"/>
                <a:gd name="T4" fmla="*/ 131 w 133"/>
                <a:gd name="T5" fmla="*/ 173 h 191"/>
                <a:gd name="T6" fmla="*/ 133 w 133"/>
                <a:gd name="T7" fmla="*/ 43 h 191"/>
                <a:gd name="T8" fmla="*/ 133 w 133"/>
                <a:gd name="T9" fmla="*/ 43 h 191"/>
                <a:gd name="T10" fmla="*/ 74 w 133"/>
                <a:gd name="T11" fmla="*/ 0 h 191"/>
                <a:gd name="T12" fmla="*/ 74 w 133"/>
                <a:gd name="T13" fmla="*/ 0 h 191"/>
                <a:gd name="T14" fmla="*/ 73 w 133"/>
                <a:gd name="T15" fmla="*/ 7 h 191"/>
                <a:gd name="T16" fmla="*/ 76 w 133"/>
                <a:gd name="T17" fmla="*/ 19 h 191"/>
                <a:gd name="T18" fmla="*/ 67 w 133"/>
                <a:gd name="T19" fmla="*/ 15 h 191"/>
                <a:gd name="T20" fmla="*/ 65 w 133"/>
                <a:gd name="T21" fmla="*/ 13 h 191"/>
                <a:gd name="T22" fmla="*/ 62 w 133"/>
                <a:gd name="T23" fmla="*/ 13 h 191"/>
                <a:gd name="T24" fmla="*/ 59 w 133"/>
                <a:gd name="T25" fmla="*/ 17 h 191"/>
                <a:gd name="T26" fmla="*/ 55 w 133"/>
                <a:gd name="T27" fmla="*/ 20 h 191"/>
                <a:gd name="T28" fmla="*/ 40 w 133"/>
                <a:gd name="T29" fmla="*/ 30 h 191"/>
                <a:gd name="T30" fmla="*/ 24 w 133"/>
                <a:gd name="T31" fmla="*/ 40 h 191"/>
                <a:gd name="T32" fmla="*/ 16 w 133"/>
                <a:gd name="T33" fmla="*/ 42 h 191"/>
                <a:gd name="T34" fmla="*/ 8 w 133"/>
                <a:gd name="T35" fmla="*/ 54 h 191"/>
                <a:gd name="T36" fmla="*/ 10 w 133"/>
                <a:gd name="T37" fmla="*/ 65 h 191"/>
                <a:gd name="T38" fmla="*/ 0 w 133"/>
                <a:gd name="T39" fmla="*/ 76 h 191"/>
                <a:gd name="T40" fmla="*/ 0 w 133"/>
                <a:gd name="T41" fmla="*/ 76 h 191"/>
                <a:gd name="T42" fmla="*/ 1 w 133"/>
                <a:gd name="T43" fmla="*/ 88 h 191"/>
                <a:gd name="T44" fmla="*/ 7 w 133"/>
                <a:gd name="T45" fmla="*/ 94 h 191"/>
                <a:gd name="T46" fmla="*/ 13 w 133"/>
                <a:gd name="T47" fmla="*/ 109 h 191"/>
                <a:gd name="T48" fmla="*/ 13 w 133"/>
                <a:gd name="T49" fmla="*/ 123 h 191"/>
                <a:gd name="T50" fmla="*/ 17 w 133"/>
                <a:gd name="T51" fmla="*/ 140 h 191"/>
                <a:gd name="T52" fmla="*/ 18 w 133"/>
                <a:gd name="T53" fmla="*/ 156 h 191"/>
                <a:gd name="T54" fmla="*/ 19 w 133"/>
                <a:gd name="T55" fmla="*/ 156 h 191"/>
                <a:gd name="T56" fmla="*/ 19 w 133"/>
                <a:gd name="T57" fmla="*/ 161 h 191"/>
                <a:gd name="T58" fmla="*/ 17 w 133"/>
                <a:gd name="T59" fmla="*/ 169 h 191"/>
                <a:gd name="T60" fmla="*/ 17 w 133"/>
                <a:gd name="T61" fmla="*/ 169 h 191"/>
                <a:gd name="T62" fmla="*/ 17 w 133"/>
                <a:gd name="T63" fmla="*/ 180 h 191"/>
                <a:gd name="T64" fmla="*/ 19 w 133"/>
                <a:gd name="T65" fmla="*/ 180 h 191"/>
                <a:gd name="T66" fmla="*/ 19 w 133"/>
                <a:gd name="T6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91">
                  <a:moveTo>
                    <a:pt x="19" y="191"/>
                  </a:moveTo>
                  <a:cubicBezTo>
                    <a:pt x="131" y="173"/>
                    <a:pt x="131" y="173"/>
                    <a:pt x="131" y="173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12"/>
                    <a:pt x="76" y="15"/>
                    <a:pt x="76" y="19"/>
                  </a:cubicBezTo>
                  <a:cubicBezTo>
                    <a:pt x="73" y="22"/>
                    <a:pt x="69" y="18"/>
                    <a:pt x="67" y="15"/>
                  </a:cubicBezTo>
                  <a:cubicBezTo>
                    <a:pt x="66" y="14"/>
                    <a:pt x="65" y="14"/>
                    <a:pt x="65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4"/>
                    <a:pt x="60" y="15"/>
                    <a:pt x="59" y="17"/>
                  </a:cubicBezTo>
                  <a:cubicBezTo>
                    <a:pt x="58" y="19"/>
                    <a:pt x="57" y="19"/>
                    <a:pt x="55" y="20"/>
                  </a:cubicBezTo>
                  <a:cubicBezTo>
                    <a:pt x="49" y="20"/>
                    <a:pt x="44" y="27"/>
                    <a:pt x="40" y="30"/>
                  </a:cubicBezTo>
                  <a:cubicBezTo>
                    <a:pt x="35" y="34"/>
                    <a:pt x="30" y="38"/>
                    <a:pt x="24" y="40"/>
                  </a:cubicBezTo>
                  <a:cubicBezTo>
                    <a:pt x="22" y="41"/>
                    <a:pt x="17" y="40"/>
                    <a:pt x="16" y="42"/>
                  </a:cubicBezTo>
                  <a:cubicBezTo>
                    <a:pt x="13" y="46"/>
                    <a:pt x="13" y="53"/>
                    <a:pt x="8" y="54"/>
                  </a:cubicBezTo>
                  <a:cubicBezTo>
                    <a:pt x="7" y="58"/>
                    <a:pt x="10" y="62"/>
                    <a:pt x="10" y="65"/>
                  </a:cubicBezTo>
                  <a:cubicBezTo>
                    <a:pt x="8" y="70"/>
                    <a:pt x="4" y="74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4"/>
                    <a:pt x="1" y="88"/>
                  </a:cubicBezTo>
                  <a:cubicBezTo>
                    <a:pt x="2" y="91"/>
                    <a:pt x="7" y="92"/>
                    <a:pt x="7" y="94"/>
                  </a:cubicBezTo>
                  <a:cubicBezTo>
                    <a:pt x="8" y="94"/>
                    <a:pt x="12" y="107"/>
                    <a:pt x="13" y="109"/>
                  </a:cubicBezTo>
                  <a:cubicBezTo>
                    <a:pt x="13" y="113"/>
                    <a:pt x="12" y="118"/>
                    <a:pt x="13" y="123"/>
                  </a:cubicBezTo>
                  <a:cubicBezTo>
                    <a:pt x="16" y="129"/>
                    <a:pt x="20" y="132"/>
                    <a:pt x="17" y="140"/>
                  </a:cubicBezTo>
                  <a:cubicBezTo>
                    <a:pt x="15" y="144"/>
                    <a:pt x="10" y="154"/>
                    <a:pt x="18" y="156"/>
                  </a:cubicBezTo>
                  <a:cubicBezTo>
                    <a:pt x="18" y="156"/>
                    <a:pt x="18" y="156"/>
                    <a:pt x="19" y="156"/>
                  </a:cubicBezTo>
                  <a:cubicBezTo>
                    <a:pt x="19" y="159"/>
                    <a:pt x="20" y="159"/>
                    <a:pt x="19" y="16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91"/>
                    <a:pt x="19" y="191"/>
                    <a:pt x="19" y="19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3" name="MORGAN"/>
            <p:cNvSpPr>
              <a:spLocks/>
            </p:cNvSpPr>
            <p:nvPr/>
          </p:nvSpPr>
          <p:spPr bwMode="auto">
            <a:xfrm>
              <a:off x="4086225" y="2141538"/>
              <a:ext cx="411163" cy="449263"/>
            </a:xfrm>
            <a:custGeom>
              <a:avLst/>
              <a:gdLst>
                <a:gd name="T0" fmla="*/ 77 w 173"/>
                <a:gd name="T1" fmla="*/ 0 h 189"/>
                <a:gd name="T2" fmla="*/ 84 w 173"/>
                <a:gd name="T3" fmla="*/ 6 h 189"/>
                <a:gd name="T4" fmla="*/ 89 w 173"/>
                <a:gd name="T5" fmla="*/ 15 h 189"/>
                <a:gd name="T6" fmla="*/ 94 w 173"/>
                <a:gd name="T7" fmla="*/ 26 h 189"/>
                <a:gd name="T8" fmla="*/ 99 w 173"/>
                <a:gd name="T9" fmla="*/ 43 h 189"/>
                <a:gd name="T10" fmla="*/ 111 w 173"/>
                <a:gd name="T11" fmla="*/ 53 h 189"/>
                <a:gd name="T12" fmla="*/ 120 w 173"/>
                <a:gd name="T13" fmla="*/ 60 h 189"/>
                <a:gd name="T14" fmla="*/ 120 w 173"/>
                <a:gd name="T15" fmla="*/ 60 h 189"/>
                <a:gd name="T16" fmla="*/ 131 w 173"/>
                <a:gd name="T17" fmla="*/ 78 h 189"/>
                <a:gd name="T18" fmla="*/ 137 w 173"/>
                <a:gd name="T19" fmla="*/ 94 h 189"/>
                <a:gd name="T20" fmla="*/ 172 w 173"/>
                <a:gd name="T21" fmla="*/ 138 h 189"/>
                <a:gd name="T22" fmla="*/ 170 w 173"/>
                <a:gd name="T23" fmla="*/ 147 h 189"/>
                <a:gd name="T24" fmla="*/ 170 w 173"/>
                <a:gd name="T25" fmla="*/ 158 h 189"/>
                <a:gd name="T26" fmla="*/ 169 w 173"/>
                <a:gd name="T27" fmla="*/ 166 h 189"/>
                <a:gd name="T28" fmla="*/ 169 w 173"/>
                <a:gd name="T29" fmla="*/ 166 h 189"/>
                <a:gd name="T30" fmla="*/ 62 w 173"/>
                <a:gd name="T31" fmla="*/ 189 h 189"/>
                <a:gd name="T32" fmla="*/ 62 w 173"/>
                <a:gd name="T33" fmla="*/ 189 h 189"/>
                <a:gd name="T34" fmla="*/ 3 w 173"/>
                <a:gd name="T35" fmla="*/ 146 h 189"/>
                <a:gd name="T36" fmla="*/ 3 w 173"/>
                <a:gd name="T37" fmla="*/ 146 h 189"/>
                <a:gd name="T38" fmla="*/ 4 w 173"/>
                <a:gd name="T39" fmla="*/ 139 h 189"/>
                <a:gd name="T40" fmla="*/ 4 w 173"/>
                <a:gd name="T41" fmla="*/ 135 h 189"/>
                <a:gd name="T42" fmla="*/ 6 w 173"/>
                <a:gd name="T43" fmla="*/ 123 h 189"/>
                <a:gd name="T44" fmla="*/ 1 w 173"/>
                <a:gd name="T45" fmla="*/ 119 h 189"/>
                <a:gd name="T46" fmla="*/ 2 w 173"/>
                <a:gd name="T47" fmla="*/ 111 h 189"/>
                <a:gd name="T48" fmla="*/ 6 w 173"/>
                <a:gd name="T49" fmla="*/ 105 h 189"/>
                <a:gd name="T50" fmla="*/ 6 w 173"/>
                <a:gd name="T51" fmla="*/ 105 h 189"/>
                <a:gd name="T52" fmla="*/ 77 w 173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189">
                  <a:moveTo>
                    <a:pt x="77" y="0"/>
                  </a:moveTo>
                  <a:cubicBezTo>
                    <a:pt x="80" y="1"/>
                    <a:pt x="82" y="4"/>
                    <a:pt x="84" y="6"/>
                  </a:cubicBezTo>
                  <a:cubicBezTo>
                    <a:pt x="86" y="9"/>
                    <a:pt x="86" y="13"/>
                    <a:pt x="89" y="15"/>
                  </a:cubicBezTo>
                  <a:cubicBezTo>
                    <a:pt x="89" y="18"/>
                    <a:pt x="92" y="22"/>
                    <a:pt x="94" y="26"/>
                  </a:cubicBezTo>
                  <a:cubicBezTo>
                    <a:pt x="96" y="31"/>
                    <a:pt x="96" y="38"/>
                    <a:pt x="99" y="43"/>
                  </a:cubicBezTo>
                  <a:cubicBezTo>
                    <a:pt x="101" y="47"/>
                    <a:pt x="108" y="50"/>
                    <a:pt x="111" y="53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3" y="65"/>
                    <a:pt x="126" y="75"/>
                    <a:pt x="131" y="78"/>
                  </a:cubicBezTo>
                  <a:cubicBezTo>
                    <a:pt x="135" y="80"/>
                    <a:pt x="135" y="89"/>
                    <a:pt x="137" y="94"/>
                  </a:cubicBezTo>
                  <a:cubicBezTo>
                    <a:pt x="143" y="107"/>
                    <a:pt x="157" y="134"/>
                    <a:pt x="172" y="138"/>
                  </a:cubicBezTo>
                  <a:cubicBezTo>
                    <a:pt x="173" y="140"/>
                    <a:pt x="171" y="144"/>
                    <a:pt x="170" y="147"/>
                  </a:cubicBezTo>
                  <a:cubicBezTo>
                    <a:pt x="169" y="150"/>
                    <a:pt x="171" y="154"/>
                    <a:pt x="170" y="158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4" y="144"/>
                    <a:pt x="4" y="142"/>
                    <a:pt x="4" y="139"/>
                  </a:cubicBezTo>
                  <a:cubicBezTo>
                    <a:pt x="4" y="137"/>
                    <a:pt x="4" y="136"/>
                    <a:pt x="4" y="135"/>
                  </a:cubicBezTo>
                  <a:cubicBezTo>
                    <a:pt x="4" y="133"/>
                    <a:pt x="9" y="124"/>
                    <a:pt x="6" y="123"/>
                  </a:cubicBezTo>
                  <a:cubicBezTo>
                    <a:pt x="6" y="122"/>
                    <a:pt x="2" y="120"/>
                    <a:pt x="1" y="119"/>
                  </a:cubicBezTo>
                  <a:cubicBezTo>
                    <a:pt x="0" y="116"/>
                    <a:pt x="2" y="114"/>
                    <a:pt x="2" y="111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4" name="OCONEE"/>
            <p:cNvSpPr>
              <a:spLocks/>
            </p:cNvSpPr>
            <p:nvPr/>
          </p:nvSpPr>
          <p:spPr bwMode="auto">
            <a:xfrm>
              <a:off x="4135438" y="1966913"/>
              <a:ext cx="357188" cy="317500"/>
            </a:xfrm>
            <a:custGeom>
              <a:avLst/>
              <a:gdLst>
                <a:gd name="T0" fmla="*/ 41 w 150"/>
                <a:gd name="T1" fmla="*/ 0 h 133"/>
                <a:gd name="T2" fmla="*/ 42 w 150"/>
                <a:gd name="T3" fmla="*/ 2 h 133"/>
                <a:gd name="T4" fmla="*/ 50 w 150"/>
                <a:gd name="T5" fmla="*/ 14 h 133"/>
                <a:gd name="T6" fmla="*/ 63 w 150"/>
                <a:gd name="T7" fmla="*/ 18 h 133"/>
                <a:gd name="T8" fmla="*/ 74 w 150"/>
                <a:gd name="T9" fmla="*/ 21 h 133"/>
                <a:gd name="T10" fmla="*/ 84 w 150"/>
                <a:gd name="T11" fmla="*/ 22 h 133"/>
                <a:gd name="T12" fmla="*/ 114 w 150"/>
                <a:gd name="T13" fmla="*/ 42 h 133"/>
                <a:gd name="T14" fmla="*/ 127 w 150"/>
                <a:gd name="T15" fmla="*/ 49 h 133"/>
                <a:gd name="T16" fmla="*/ 142 w 150"/>
                <a:gd name="T17" fmla="*/ 56 h 133"/>
                <a:gd name="T18" fmla="*/ 150 w 150"/>
                <a:gd name="T19" fmla="*/ 59 h 133"/>
                <a:gd name="T20" fmla="*/ 150 w 150"/>
                <a:gd name="T21" fmla="*/ 59 h 133"/>
                <a:gd name="T22" fmla="*/ 143 w 150"/>
                <a:gd name="T23" fmla="*/ 67 h 133"/>
                <a:gd name="T24" fmla="*/ 143 w 150"/>
                <a:gd name="T25" fmla="*/ 80 h 133"/>
                <a:gd name="T26" fmla="*/ 149 w 150"/>
                <a:gd name="T27" fmla="*/ 89 h 133"/>
                <a:gd name="T28" fmla="*/ 146 w 150"/>
                <a:gd name="T29" fmla="*/ 92 h 133"/>
                <a:gd name="T30" fmla="*/ 146 w 150"/>
                <a:gd name="T31" fmla="*/ 96 h 133"/>
                <a:gd name="T32" fmla="*/ 147 w 150"/>
                <a:gd name="T33" fmla="*/ 104 h 133"/>
                <a:gd name="T34" fmla="*/ 147 w 150"/>
                <a:gd name="T35" fmla="*/ 104 h 133"/>
                <a:gd name="T36" fmla="*/ 142 w 150"/>
                <a:gd name="T37" fmla="*/ 109 h 133"/>
                <a:gd name="T38" fmla="*/ 137 w 150"/>
                <a:gd name="T39" fmla="*/ 117 h 133"/>
                <a:gd name="T40" fmla="*/ 136 w 150"/>
                <a:gd name="T41" fmla="*/ 118 h 133"/>
                <a:gd name="T42" fmla="*/ 126 w 150"/>
                <a:gd name="T43" fmla="*/ 121 h 133"/>
                <a:gd name="T44" fmla="*/ 120 w 150"/>
                <a:gd name="T45" fmla="*/ 124 h 133"/>
                <a:gd name="T46" fmla="*/ 116 w 150"/>
                <a:gd name="T47" fmla="*/ 126 h 133"/>
                <a:gd name="T48" fmla="*/ 107 w 150"/>
                <a:gd name="T49" fmla="*/ 130 h 133"/>
                <a:gd name="T50" fmla="*/ 99 w 150"/>
                <a:gd name="T51" fmla="*/ 133 h 133"/>
                <a:gd name="T52" fmla="*/ 99 w 150"/>
                <a:gd name="T53" fmla="*/ 133 h 133"/>
                <a:gd name="T54" fmla="*/ 90 w 150"/>
                <a:gd name="T55" fmla="*/ 126 h 133"/>
                <a:gd name="T56" fmla="*/ 78 w 150"/>
                <a:gd name="T57" fmla="*/ 116 h 133"/>
                <a:gd name="T58" fmla="*/ 73 w 150"/>
                <a:gd name="T59" fmla="*/ 99 h 133"/>
                <a:gd name="T60" fmla="*/ 68 w 150"/>
                <a:gd name="T61" fmla="*/ 88 h 133"/>
                <a:gd name="T62" fmla="*/ 63 w 150"/>
                <a:gd name="T63" fmla="*/ 79 h 133"/>
                <a:gd name="T64" fmla="*/ 56 w 150"/>
                <a:gd name="T65" fmla="*/ 73 h 133"/>
                <a:gd name="T66" fmla="*/ 56 w 150"/>
                <a:gd name="T67" fmla="*/ 73 h 133"/>
                <a:gd name="T68" fmla="*/ 41 w 150"/>
                <a:gd name="T69" fmla="*/ 70 h 133"/>
                <a:gd name="T70" fmla="*/ 34 w 150"/>
                <a:gd name="T71" fmla="*/ 66 h 133"/>
                <a:gd name="T72" fmla="*/ 27 w 150"/>
                <a:gd name="T73" fmla="*/ 59 h 133"/>
                <a:gd name="T74" fmla="*/ 22 w 150"/>
                <a:gd name="T75" fmla="*/ 47 h 133"/>
                <a:gd name="T76" fmla="*/ 21 w 150"/>
                <a:gd name="T77" fmla="*/ 40 h 133"/>
                <a:gd name="T78" fmla="*/ 7 w 150"/>
                <a:gd name="T79" fmla="*/ 39 h 133"/>
                <a:gd name="T80" fmla="*/ 0 w 150"/>
                <a:gd name="T81" fmla="*/ 29 h 133"/>
                <a:gd name="T82" fmla="*/ 0 w 150"/>
                <a:gd name="T83" fmla="*/ 29 h 133"/>
                <a:gd name="T84" fmla="*/ 41 w 150"/>
                <a:gd name="T8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33">
                  <a:moveTo>
                    <a:pt x="41" y="0"/>
                  </a:moveTo>
                  <a:cubicBezTo>
                    <a:pt x="41" y="1"/>
                    <a:pt x="42" y="2"/>
                    <a:pt x="42" y="2"/>
                  </a:cubicBezTo>
                  <a:cubicBezTo>
                    <a:pt x="43" y="4"/>
                    <a:pt x="49" y="12"/>
                    <a:pt x="50" y="14"/>
                  </a:cubicBezTo>
                  <a:cubicBezTo>
                    <a:pt x="53" y="17"/>
                    <a:pt x="58" y="18"/>
                    <a:pt x="63" y="18"/>
                  </a:cubicBezTo>
                  <a:cubicBezTo>
                    <a:pt x="67" y="18"/>
                    <a:pt x="71" y="18"/>
                    <a:pt x="74" y="21"/>
                  </a:cubicBezTo>
                  <a:cubicBezTo>
                    <a:pt x="77" y="23"/>
                    <a:pt x="82" y="22"/>
                    <a:pt x="84" y="22"/>
                  </a:cubicBezTo>
                  <a:cubicBezTo>
                    <a:pt x="98" y="22"/>
                    <a:pt x="104" y="37"/>
                    <a:pt x="114" y="42"/>
                  </a:cubicBezTo>
                  <a:cubicBezTo>
                    <a:pt x="120" y="45"/>
                    <a:pt x="123" y="42"/>
                    <a:pt x="127" y="49"/>
                  </a:cubicBezTo>
                  <a:cubicBezTo>
                    <a:pt x="129" y="53"/>
                    <a:pt x="137" y="55"/>
                    <a:pt x="142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2"/>
                    <a:pt x="145" y="64"/>
                    <a:pt x="143" y="67"/>
                  </a:cubicBezTo>
                  <a:cubicBezTo>
                    <a:pt x="140" y="71"/>
                    <a:pt x="141" y="76"/>
                    <a:pt x="143" y="80"/>
                  </a:cubicBezTo>
                  <a:cubicBezTo>
                    <a:pt x="145" y="84"/>
                    <a:pt x="149" y="84"/>
                    <a:pt x="149" y="89"/>
                  </a:cubicBezTo>
                  <a:cubicBezTo>
                    <a:pt x="148" y="89"/>
                    <a:pt x="147" y="91"/>
                    <a:pt x="146" y="92"/>
                  </a:cubicBezTo>
                  <a:cubicBezTo>
                    <a:pt x="145" y="93"/>
                    <a:pt x="146" y="95"/>
                    <a:pt x="146" y="9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0" y="113"/>
                    <a:pt x="140" y="115"/>
                    <a:pt x="137" y="117"/>
                  </a:cubicBezTo>
                  <a:cubicBezTo>
                    <a:pt x="136" y="117"/>
                    <a:pt x="136" y="117"/>
                    <a:pt x="136" y="118"/>
                  </a:cubicBezTo>
                  <a:cubicBezTo>
                    <a:pt x="133" y="118"/>
                    <a:pt x="129" y="121"/>
                    <a:pt x="126" y="121"/>
                  </a:cubicBezTo>
                  <a:cubicBezTo>
                    <a:pt x="125" y="122"/>
                    <a:pt x="121" y="124"/>
                    <a:pt x="120" y="124"/>
                  </a:cubicBezTo>
                  <a:cubicBezTo>
                    <a:pt x="119" y="125"/>
                    <a:pt x="117" y="126"/>
                    <a:pt x="116" y="126"/>
                  </a:cubicBezTo>
                  <a:cubicBezTo>
                    <a:pt x="114" y="127"/>
                    <a:pt x="110" y="128"/>
                    <a:pt x="107" y="130"/>
                  </a:cubicBezTo>
                  <a:cubicBezTo>
                    <a:pt x="104" y="131"/>
                    <a:pt x="102" y="133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87" y="123"/>
                    <a:pt x="80" y="120"/>
                    <a:pt x="78" y="116"/>
                  </a:cubicBezTo>
                  <a:cubicBezTo>
                    <a:pt x="75" y="111"/>
                    <a:pt x="75" y="104"/>
                    <a:pt x="73" y="99"/>
                  </a:cubicBezTo>
                  <a:cubicBezTo>
                    <a:pt x="71" y="95"/>
                    <a:pt x="68" y="91"/>
                    <a:pt x="68" y="88"/>
                  </a:cubicBezTo>
                  <a:cubicBezTo>
                    <a:pt x="65" y="86"/>
                    <a:pt x="65" y="82"/>
                    <a:pt x="63" y="79"/>
                  </a:cubicBezTo>
                  <a:cubicBezTo>
                    <a:pt x="61" y="77"/>
                    <a:pt x="59" y="74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9" y="68"/>
                    <a:pt x="36" y="68"/>
                    <a:pt x="34" y="66"/>
                  </a:cubicBezTo>
                  <a:cubicBezTo>
                    <a:pt x="31" y="63"/>
                    <a:pt x="30" y="61"/>
                    <a:pt x="27" y="59"/>
                  </a:cubicBezTo>
                  <a:cubicBezTo>
                    <a:pt x="23" y="56"/>
                    <a:pt x="22" y="52"/>
                    <a:pt x="22" y="47"/>
                  </a:cubicBezTo>
                  <a:cubicBezTo>
                    <a:pt x="22" y="46"/>
                    <a:pt x="22" y="40"/>
                    <a:pt x="21" y="40"/>
                  </a:cubicBezTo>
                  <a:cubicBezTo>
                    <a:pt x="20" y="39"/>
                    <a:pt x="9" y="40"/>
                    <a:pt x="7" y="39"/>
                  </a:cubicBezTo>
                  <a:cubicBezTo>
                    <a:pt x="2" y="36"/>
                    <a:pt x="2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5" name="NEWTON"/>
            <p:cNvSpPr>
              <a:spLocks/>
            </p:cNvSpPr>
            <p:nvPr/>
          </p:nvSpPr>
          <p:spPr bwMode="auto">
            <a:xfrm>
              <a:off x="3733800" y="2232025"/>
              <a:ext cx="373063" cy="438150"/>
            </a:xfrm>
            <a:custGeom>
              <a:avLst/>
              <a:gdLst>
                <a:gd name="T0" fmla="*/ 151 w 157"/>
                <a:gd name="T1" fmla="*/ 108 h 184"/>
                <a:gd name="T2" fmla="*/ 152 w 157"/>
                <a:gd name="T3" fmla="*/ 101 h 184"/>
                <a:gd name="T4" fmla="*/ 152 w 157"/>
                <a:gd name="T5" fmla="*/ 97 h 184"/>
                <a:gd name="T6" fmla="*/ 154 w 157"/>
                <a:gd name="T7" fmla="*/ 85 h 184"/>
                <a:gd name="T8" fmla="*/ 149 w 157"/>
                <a:gd name="T9" fmla="*/ 81 h 184"/>
                <a:gd name="T10" fmla="*/ 150 w 157"/>
                <a:gd name="T11" fmla="*/ 73 h 184"/>
                <a:gd name="T12" fmla="*/ 154 w 157"/>
                <a:gd name="T13" fmla="*/ 67 h 184"/>
                <a:gd name="T14" fmla="*/ 154 w 157"/>
                <a:gd name="T15" fmla="*/ 67 h 184"/>
                <a:gd name="T16" fmla="*/ 132 w 157"/>
                <a:gd name="T17" fmla="*/ 46 h 184"/>
                <a:gd name="T18" fmla="*/ 118 w 157"/>
                <a:gd name="T19" fmla="*/ 46 h 184"/>
                <a:gd name="T20" fmla="*/ 56 w 157"/>
                <a:gd name="T21" fmla="*/ 0 h 184"/>
                <a:gd name="T22" fmla="*/ 56 w 157"/>
                <a:gd name="T23" fmla="*/ 0 h 184"/>
                <a:gd name="T24" fmla="*/ 54 w 157"/>
                <a:gd name="T25" fmla="*/ 7 h 184"/>
                <a:gd name="T26" fmla="*/ 52 w 157"/>
                <a:gd name="T27" fmla="*/ 13 h 184"/>
                <a:gd name="T28" fmla="*/ 51 w 157"/>
                <a:gd name="T29" fmla="*/ 19 h 184"/>
                <a:gd name="T30" fmla="*/ 50 w 157"/>
                <a:gd name="T31" fmla="*/ 30 h 184"/>
                <a:gd name="T32" fmla="*/ 49 w 157"/>
                <a:gd name="T33" fmla="*/ 42 h 184"/>
                <a:gd name="T34" fmla="*/ 0 w 157"/>
                <a:gd name="T35" fmla="*/ 106 h 184"/>
                <a:gd name="T36" fmla="*/ 0 w 157"/>
                <a:gd name="T37" fmla="*/ 106 h 184"/>
                <a:gd name="T38" fmla="*/ 3 w 157"/>
                <a:gd name="T39" fmla="*/ 115 h 184"/>
                <a:gd name="T40" fmla="*/ 9 w 157"/>
                <a:gd name="T41" fmla="*/ 120 h 184"/>
                <a:gd name="T42" fmla="*/ 16 w 157"/>
                <a:gd name="T43" fmla="*/ 122 h 184"/>
                <a:gd name="T44" fmla="*/ 27 w 157"/>
                <a:gd name="T45" fmla="*/ 124 h 184"/>
                <a:gd name="T46" fmla="*/ 40 w 157"/>
                <a:gd name="T47" fmla="*/ 128 h 184"/>
                <a:gd name="T48" fmla="*/ 43 w 157"/>
                <a:gd name="T49" fmla="*/ 134 h 184"/>
                <a:gd name="T50" fmla="*/ 48 w 157"/>
                <a:gd name="T51" fmla="*/ 141 h 184"/>
                <a:gd name="T52" fmla="*/ 49 w 157"/>
                <a:gd name="T53" fmla="*/ 147 h 184"/>
                <a:gd name="T54" fmla="*/ 49 w 157"/>
                <a:gd name="T55" fmla="*/ 147 h 184"/>
                <a:gd name="T56" fmla="*/ 56 w 157"/>
                <a:gd name="T57" fmla="*/ 160 h 184"/>
                <a:gd name="T58" fmla="*/ 60 w 157"/>
                <a:gd name="T59" fmla="*/ 168 h 184"/>
                <a:gd name="T60" fmla="*/ 62 w 157"/>
                <a:gd name="T61" fmla="*/ 171 h 184"/>
                <a:gd name="T62" fmla="*/ 63 w 157"/>
                <a:gd name="T63" fmla="*/ 174 h 184"/>
                <a:gd name="T64" fmla="*/ 71 w 157"/>
                <a:gd name="T65" fmla="*/ 179 h 184"/>
                <a:gd name="T66" fmla="*/ 77 w 157"/>
                <a:gd name="T67" fmla="*/ 184 h 184"/>
                <a:gd name="T68" fmla="*/ 77 w 157"/>
                <a:gd name="T69" fmla="*/ 184 h 184"/>
                <a:gd name="T70" fmla="*/ 87 w 157"/>
                <a:gd name="T71" fmla="*/ 173 h 184"/>
                <a:gd name="T72" fmla="*/ 85 w 157"/>
                <a:gd name="T73" fmla="*/ 162 h 184"/>
                <a:gd name="T74" fmla="*/ 93 w 157"/>
                <a:gd name="T75" fmla="*/ 150 h 184"/>
                <a:gd name="T76" fmla="*/ 101 w 157"/>
                <a:gd name="T77" fmla="*/ 148 h 184"/>
                <a:gd name="T78" fmla="*/ 117 w 157"/>
                <a:gd name="T79" fmla="*/ 138 h 184"/>
                <a:gd name="T80" fmla="*/ 132 w 157"/>
                <a:gd name="T81" fmla="*/ 128 h 184"/>
                <a:gd name="T82" fmla="*/ 136 w 157"/>
                <a:gd name="T83" fmla="*/ 125 h 184"/>
                <a:gd name="T84" fmla="*/ 139 w 157"/>
                <a:gd name="T85" fmla="*/ 121 h 184"/>
                <a:gd name="T86" fmla="*/ 142 w 157"/>
                <a:gd name="T87" fmla="*/ 121 h 184"/>
                <a:gd name="T88" fmla="*/ 144 w 157"/>
                <a:gd name="T89" fmla="*/ 123 h 184"/>
                <a:gd name="T90" fmla="*/ 153 w 157"/>
                <a:gd name="T91" fmla="*/ 127 h 184"/>
                <a:gd name="T92" fmla="*/ 150 w 157"/>
                <a:gd name="T93" fmla="*/ 115 h 184"/>
                <a:gd name="T94" fmla="*/ 151 w 157"/>
                <a:gd name="T9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84">
                  <a:moveTo>
                    <a:pt x="151" y="108"/>
                  </a:moveTo>
                  <a:cubicBezTo>
                    <a:pt x="152" y="106"/>
                    <a:pt x="152" y="104"/>
                    <a:pt x="152" y="101"/>
                  </a:cubicBezTo>
                  <a:cubicBezTo>
                    <a:pt x="152" y="99"/>
                    <a:pt x="152" y="98"/>
                    <a:pt x="152" y="97"/>
                  </a:cubicBezTo>
                  <a:cubicBezTo>
                    <a:pt x="152" y="95"/>
                    <a:pt x="157" y="86"/>
                    <a:pt x="154" y="85"/>
                  </a:cubicBezTo>
                  <a:cubicBezTo>
                    <a:pt x="154" y="84"/>
                    <a:pt x="150" y="82"/>
                    <a:pt x="149" y="81"/>
                  </a:cubicBezTo>
                  <a:cubicBezTo>
                    <a:pt x="148" y="78"/>
                    <a:pt x="150" y="76"/>
                    <a:pt x="150" y="7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9"/>
                    <a:pt x="53" y="11"/>
                    <a:pt x="52" y="13"/>
                  </a:cubicBezTo>
                  <a:cubicBezTo>
                    <a:pt x="52" y="15"/>
                    <a:pt x="52" y="17"/>
                    <a:pt x="51" y="19"/>
                  </a:cubicBezTo>
                  <a:cubicBezTo>
                    <a:pt x="51" y="22"/>
                    <a:pt x="50" y="26"/>
                    <a:pt x="50" y="30"/>
                  </a:cubicBezTo>
                  <a:cubicBezTo>
                    <a:pt x="50" y="34"/>
                    <a:pt x="50" y="38"/>
                    <a:pt x="49" y="4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9"/>
                    <a:pt x="1" y="113"/>
                    <a:pt x="3" y="115"/>
                  </a:cubicBezTo>
                  <a:cubicBezTo>
                    <a:pt x="5" y="117"/>
                    <a:pt x="7" y="118"/>
                    <a:pt x="9" y="120"/>
                  </a:cubicBezTo>
                  <a:cubicBezTo>
                    <a:pt x="11" y="120"/>
                    <a:pt x="13" y="122"/>
                    <a:pt x="16" y="122"/>
                  </a:cubicBezTo>
                  <a:cubicBezTo>
                    <a:pt x="20" y="122"/>
                    <a:pt x="23" y="123"/>
                    <a:pt x="27" y="124"/>
                  </a:cubicBezTo>
                  <a:cubicBezTo>
                    <a:pt x="31" y="125"/>
                    <a:pt x="38" y="124"/>
                    <a:pt x="40" y="128"/>
                  </a:cubicBezTo>
                  <a:cubicBezTo>
                    <a:pt x="41" y="130"/>
                    <a:pt x="42" y="133"/>
                    <a:pt x="43" y="134"/>
                  </a:cubicBezTo>
                  <a:cubicBezTo>
                    <a:pt x="45" y="136"/>
                    <a:pt x="47" y="138"/>
                    <a:pt x="48" y="141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4" y="147"/>
                    <a:pt x="55" y="156"/>
                    <a:pt x="56" y="160"/>
                  </a:cubicBezTo>
                  <a:cubicBezTo>
                    <a:pt x="57" y="163"/>
                    <a:pt x="59" y="165"/>
                    <a:pt x="60" y="168"/>
                  </a:cubicBezTo>
                  <a:cubicBezTo>
                    <a:pt x="60" y="169"/>
                    <a:pt x="61" y="170"/>
                    <a:pt x="62" y="171"/>
                  </a:cubicBezTo>
                  <a:cubicBezTo>
                    <a:pt x="62" y="172"/>
                    <a:pt x="63" y="173"/>
                    <a:pt x="63" y="174"/>
                  </a:cubicBezTo>
                  <a:cubicBezTo>
                    <a:pt x="65" y="174"/>
                    <a:pt x="70" y="177"/>
                    <a:pt x="71" y="179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81" y="182"/>
                    <a:pt x="85" y="178"/>
                    <a:pt x="87" y="173"/>
                  </a:cubicBezTo>
                  <a:cubicBezTo>
                    <a:pt x="87" y="170"/>
                    <a:pt x="84" y="166"/>
                    <a:pt x="85" y="162"/>
                  </a:cubicBezTo>
                  <a:cubicBezTo>
                    <a:pt x="90" y="161"/>
                    <a:pt x="90" y="154"/>
                    <a:pt x="93" y="150"/>
                  </a:cubicBezTo>
                  <a:cubicBezTo>
                    <a:pt x="94" y="148"/>
                    <a:pt x="99" y="149"/>
                    <a:pt x="101" y="148"/>
                  </a:cubicBezTo>
                  <a:cubicBezTo>
                    <a:pt x="107" y="146"/>
                    <a:pt x="112" y="142"/>
                    <a:pt x="117" y="138"/>
                  </a:cubicBezTo>
                  <a:cubicBezTo>
                    <a:pt x="121" y="135"/>
                    <a:pt x="126" y="128"/>
                    <a:pt x="132" y="128"/>
                  </a:cubicBezTo>
                  <a:cubicBezTo>
                    <a:pt x="134" y="127"/>
                    <a:pt x="135" y="127"/>
                    <a:pt x="136" y="125"/>
                  </a:cubicBezTo>
                  <a:cubicBezTo>
                    <a:pt x="137" y="123"/>
                    <a:pt x="138" y="122"/>
                    <a:pt x="139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2"/>
                    <a:pt x="143" y="122"/>
                    <a:pt x="144" y="123"/>
                  </a:cubicBezTo>
                  <a:cubicBezTo>
                    <a:pt x="146" y="126"/>
                    <a:pt x="150" y="130"/>
                    <a:pt x="153" y="127"/>
                  </a:cubicBezTo>
                  <a:cubicBezTo>
                    <a:pt x="153" y="123"/>
                    <a:pt x="150" y="120"/>
                    <a:pt x="150" y="115"/>
                  </a:cubicBezTo>
                  <a:cubicBezTo>
                    <a:pt x="151" y="108"/>
                    <a:pt x="151" y="108"/>
                    <a:pt x="151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6" name="JACKSON"/>
            <p:cNvSpPr>
              <a:spLocks/>
            </p:cNvSpPr>
            <p:nvPr/>
          </p:nvSpPr>
          <p:spPr bwMode="auto">
            <a:xfrm>
              <a:off x="3957638" y="1581150"/>
              <a:ext cx="454025" cy="385763"/>
            </a:xfrm>
            <a:custGeom>
              <a:avLst/>
              <a:gdLst>
                <a:gd name="T0" fmla="*/ 174 w 191"/>
                <a:gd name="T1" fmla="*/ 49 h 162"/>
                <a:gd name="T2" fmla="*/ 183 w 191"/>
                <a:gd name="T3" fmla="*/ 60 h 162"/>
                <a:gd name="T4" fmla="*/ 188 w 191"/>
                <a:gd name="T5" fmla="*/ 69 h 162"/>
                <a:gd name="T6" fmla="*/ 189 w 191"/>
                <a:gd name="T7" fmla="*/ 88 h 162"/>
                <a:gd name="T8" fmla="*/ 185 w 191"/>
                <a:gd name="T9" fmla="*/ 96 h 162"/>
                <a:gd name="T10" fmla="*/ 181 w 191"/>
                <a:gd name="T11" fmla="*/ 108 h 162"/>
                <a:gd name="T12" fmla="*/ 182 w 191"/>
                <a:gd name="T13" fmla="*/ 111 h 162"/>
                <a:gd name="T14" fmla="*/ 180 w 191"/>
                <a:gd name="T15" fmla="*/ 114 h 162"/>
                <a:gd name="T16" fmla="*/ 180 w 191"/>
                <a:gd name="T17" fmla="*/ 115 h 162"/>
                <a:gd name="T18" fmla="*/ 181 w 191"/>
                <a:gd name="T19" fmla="*/ 117 h 162"/>
                <a:gd name="T20" fmla="*/ 182 w 191"/>
                <a:gd name="T21" fmla="*/ 118 h 162"/>
                <a:gd name="T22" fmla="*/ 185 w 191"/>
                <a:gd name="T23" fmla="*/ 120 h 162"/>
                <a:gd name="T24" fmla="*/ 190 w 191"/>
                <a:gd name="T25" fmla="*/ 125 h 162"/>
                <a:gd name="T26" fmla="*/ 190 w 191"/>
                <a:gd name="T27" fmla="*/ 125 h 162"/>
                <a:gd name="T28" fmla="*/ 167 w 191"/>
                <a:gd name="T29" fmla="*/ 137 h 162"/>
                <a:gd name="T30" fmla="*/ 157 w 191"/>
                <a:gd name="T31" fmla="*/ 142 h 162"/>
                <a:gd name="T32" fmla="*/ 148 w 191"/>
                <a:gd name="T33" fmla="*/ 146 h 162"/>
                <a:gd name="T34" fmla="*/ 137 w 191"/>
                <a:gd name="T35" fmla="*/ 150 h 162"/>
                <a:gd name="T36" fmla="*/ 130 w 191"/>
                <a:gd name="T37" fmla="*/ 150 h 162"/>
                <a:gd name="T38" fmla="*/ 126 w 191"/>
                <a:gd name="T39" fmla="*/ 156 h 162"/>
                <a:gd name="T40" fmla="*/ 120 w 191"/>
                <a:gd name="T41" fmla="*/ 160 h 162"/>
                <a:gd name="T42" fmla="*/ 119 w 191"/>
                <a:gd name="T43" fmla="*/ 160 h 162"/>
                <a:gd name="T44" fmla="*/ 116 w 191"/>
                <a:gd name="T45" fmla="*/ 162 h 162"/>
                <a:gd name="T46" fmla="*/ 116 w 191"/>
                <a:gd name="T47" fmla="*/ 162 h 162"/>
                <a:gd name="T48" fmla="*/ 116 w 191"/>
                <a:gd name="T49" fmla="*/ 157 h 162"/>
                <a:gd name="T50" fmla="*/ 112 w 191"/>
                <a:gd name="T51" fmla="*/ 145 h 162"/>
                <a:gd name="T52" fmla="*/ 109 w 191"/>
                <a:gd name="T53" fmla="*/ 136 h 162"/>
                <a:gd name="T54" fmla="*/ 101 w 191"/>
                <a:gd name="T55" fmla="*/ 126 h 162"/>
                <a:gd name="T56" fmla="*/ 89 w 191"/>
                <a:gd name="T57" fmla="*/ 127 h 162"/>
                <a:gd name="T58" fmla="*/ 84 w 191"/>
                <a:gd name="T59" fmla="*/ 125 h 162"/>
                <a:gd name="T60" fmla="*/ 82 w 191"/>
                <a:gd name="T61" fmla="*/ 124 h 162"/>
                <a:gd name="T62" fmla="*/ 60 w 191"/>
                <a:gd name="T63" fmla="*/ 122 h 162"/>
                <a:gd name="T64" fmla="*/ 41 w 191"/>
                <a:gd name="T65" fmla="*/ 120 h 162"/>
                <a:gd name="T66" fmla="*/ 32 w 191"/>
                <a:gd name="T67" fmla="*/ 113 h 162"/>
                <a:gd name="T68" fmla="*/ 16 w 191"/>
                <a:gd name="T69" fmla="*/ 110 h 162"/>
                <a:gd name="T70" fmla="*/ 12 w 191"/>
                <a:gd name="T71" fmla="*/ 104 h 162"/>
                <a:gd name="T72" fmla="*/ 9 w 191"/>
                <a:gd name="T73" fmla="*/ 98 h 162"/>
                <a:gd name="T74" fmla="*/ 0 w 191"/>
                <a:gd name="T75" fmla="*/ 83 h 162"/>
                <a:gd name="T76" fmla="*/ 0 w 191"/>
                <a:gd name="T77" fmla="*/ 83 h 162"/>
                <a:gd name="T78" fmla="*/ 82 w 191"/>
                <a:gd name="T79" fmla="*/ 0 h 162"/>
                <a:gd name="T80" fmla="*/ 82 w 191"/>
                <a:gd name="T81" fmla="*/ 0 h 162"/>
                <a:gd name="T82" fmla="*/ 84 w 191"/>
                <a:gd name="T83" fmla="*/ 2 h 162"/>
                <a:gd name="T84" fmla="*/ 86 w 191"/>
                <a:gd name="T85" fmla="*/ 3 h 162"/>
                <a:gd name="T86" fmla="*/ 86 w 191"/>
                <a:gd name="T87" fmla="*/ 3 h 162"/>
                <a:gd name="T88" fmla="*/ 95 w 191"/>
                <a:gd name="T89" fmla="*/ 9 h 162"/>
                <a:gd name="T90" fmla="*/ 104 w 191"/>
                <a:gd name="T91" fmla="*/ 18 h 162"/>
                <a:gd name="T92" fmla="*/ 109 w 191"/>
                <a:gd name="T93" fmla="*/ 20 h 162"/>
                <a:gd name="T94" fmla="*/ 129 w 191"/>
                <a:gd name="T95" fmla="*/ 18 h 162"/>
                <a:gd name="T96" fmla="*/ 140 w 191"/>
                <a:gd name="T97" fmla="*/ 17 h 162"/>
                <a:gd name="T98" fmla="*/ 146 w 191"/>
                <a:gd name="T99" fmla="*/ 21 h 162"/>
                <a:gd name="T100" fmla="*/ 174 w 191"/>
                <a:gd name="T101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" h="162">
                  <a:moveTo>
                    <a:pt x="174" y="49"/>
                  </a:moveTo>
                  <a:cubicBezTo>
                    <a:pt x="176" y="52"/>
                    <a:pt x="179" y="59"/>
                    <a:pt x="183" y="60"/>
                  </a:cubicBezTo>
                  <a:cubicBezTo>
                    <a:pt x="185" y="64"/>
                    <a:pt x="187" y="65"/>
                    <a:pt x="188" y="69"/>
                  </a:cubicBezTo>
                  <a:cubicBezTo>
                    <a:pt x="190" y="75"/>
                    <a:pt x="191" y="82"/>
                    <a:pt x="189" y="88"/>
                  </a:cubicBezTo>
                  <a:cubicBezTo>
                    <a:pt x="188" y="91"/>
                    <a:pt x="187" y="93"/>
                    <a:pt x="185" y="96"/>
                  </a:cubicBezTo>
                  <a:cubicBezTo>
                    <a:pt x="183" y="100"/>
                    <a:pt x="182" y="104"/>
                    <a:pt x="181" y="108"/>
                  </a:cubicBezTo>
                  <a:cubicBezTo>
                    <a:pt x="182" y="110"/>
                    <a:pt x="182" y="110"/>
                    <a:pt x="182" y="111"/>
                  </a:cubicBezTo>
                  <a:cubicBezTo>
                    <a:pt x="181" y="112"/>
                    <a:pt x="180" y="113"/>
                    <a:pt x="180" y="114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0" y="116"/>
                    <a:pt x="181" y="116"/>
                    <a:pt x="181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4" y="119"/>
                    <a:pt x="185" y="120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3" y="139"/>
                    <a:pt x="160" y="140"/>
                    <a:pt x="157" y="142"/>
                  </a:cubicBezTo>
                  <a:cubicBezTo>
                    <a:pt x="154" y="143"/>
                    <a:pt x="150" y="145"/>
                    <a:pt x="148" y="146"/>
                  </a:cubicBezTo>
                  <a:cubicBezTo>
                    <a:pt x="145" y="146"/>
                    <a:pt x="141" y="149"/>
                    <a:pt x="137" y="150"/>
                  </a:cubicBezTo>
                  <a:cubicBezTo>
                    <a:pt x="135" y="150"/>
                    <a:pt x="132" y="150"/>
                    <a:pt x="130" y="150"/>
                  </a:cubicBezTo>
                  <a:cubicBezTo>
                    <a:pt x="128" y="152"/>
                    <a:pt x="128" y="154"/>
                    <a:pt x="126" y="156"/>
                  </a:cubicBezTo>
                  <a:cubicBezTo>
                    <a:pt x="125" y="157"/>
                    <a:pt x="122" y="158"/>
                    <a:pt x="120" y="160"/>
                  </a:cubicBezTo>
                  <a:cubicBezTo>
                    <a:pt x="120" y="160"/>
                    <a:pt x="119" y="160"/>
                    <a:pt x="119" y="160"/>
                  </a:cubicBezTo>
                  <a:cubicBezTo>
                    <a:pt x="118" y="161"/>
                    <a:pt x="117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57"/>
                    <a:pt x="116" y="157"/>
                    <a:pt x="116" y="157"/>
                  </a:cubicBezTo>
                  <a:cubicBezTo>
                    <a:pt x="114" y="153"/>
                    <a:pt x="114" y="149"/>
                    <a:pt x="112" y="145"/>
                  </a:cubicBezTo>
                  <a:cubicBezTo>
                    <a:pt x="111" y="142"/>
                    <a:pt x="110" y="140"/>
                    <a:pt x="109" y="136"/>
                  </a:cubicBezTo>
                  <a:cubicBezTo>
                    <a:pt x="108" y="132"/>
                    <a:pt x="105" y="126"/>
                    <a:pt x="101" y="126"/>
                  </a:cubicBezTo>
                  <a:cubicBezTo>
                    <a:pt x="97" y="126"/>
                    <a:pt x="92" y="128"/>
                    <a:pt x="89" y="127"/>
                  </a:cubicBezTo>
                  <a:cubicBezTo>
                    <a:pt x="87" y="126"/>
                    <a:pt x="85" y="125"/>
                    <a:pt x="84" y="125"/>
                  </a:cubicBezTo>
                  <a:cubicBezTo>
                    <a:pt x="83" y="124"/>
                    <a:pt x="83" y="124"/>
                    <a:pt x="82" y="124"/>
                  </a:cubicBezTo>
                  <a:cubicBezTo>
                    <a:pt x="75" y="121"/>
                    <a:pt x="68" y="122"/>
                    <a:pt x="60" y="122"/>
                  </a:cubicBezTo>
                  <a:cubicBezTo>
                    <a:pt x="55" y="122"/>
                    <a:pt x="45" y="123"/>
                    <a:pt x="41" y="120"/>
                  </a:cubicBezTo>
                  <a:cubicBezTo>
                    <a:pt x="38" y="116"/>
                    <a:pt x="37" y="114"/>
                    <a:pt x="32" y="113"/>
                  </a:cubicBezTo>
                  <a:cubicBezTo>
                    <a:pt x="26" y="113"/>
                    <a:pt x="19" y="114"/>
                    <a:pt x="16" y="110"/>
                  </a:cubicBezTo>
                  <a:cubicBezTo>
                    <a:pt x="14" y="108"/>
                    <a:pt x="14" y="105"/>
                    <a:pt x="12" y="104"/>
                  </a:cubicBezTo>
                  <a:cubicBezTo>
                    <a:pt x="12" y="103"/>
                    <a:pt x="10" y="98"/>
                    <a:pt x="9" y="98"/>
                  </a:cubicBezTo>
                  <a:cubicBezTo>
                    <a:pt x="9" y="95"/>
                    <a:pt x="3" y="86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1"/>
                    <a:pt x="84" y="1"/>
                    <a:pt x="84" y="2"/>
                  </a:cubicBezTo>
                  <a:cubicBezTo>
                    <a:pt x="85" y="2"/>
                    <a:pt x="85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9" y="3"/>
                    <a:pt x="93" y="7"/>
                    <a:pt x="95" y="9"/>
                  </a:cubicBezTo>
                  <a:cubicBezTo>
                    <a:pt x="98" y="12"/>
                    <a:pt x="101" y="15"/>
                    <a:pt x="104" y="18"/>
                  </a:cubicBezTo>
                  <a:cubicBezTo>
                    <a:pt x="105" y="18"/>
                    <a:pt x="108" y="20"/>
                    <a:pt x="109" y="20"/>
                  </a:cubicBezTo>
                  <a:cubicBezTo>
                    <a:pt x="117" y="21"/>
                    <a:pt x="122" y="21"/>
                    <a:pt x="129" y="18"/>
                  </a:cubicBezTo>
                  <a:cubicBezTo>
                    <a:pt x="133" y="17"/>
                    <a:pt x="136" y="17"/>
                    <a:pt x="140" y="17"/>
                  </a:cubicBezTo>
                  <a:cubicBezTo>
                    <a:pt x="143" y="17"/>
                    <a:pt x="144" y="21"/>
                    <a:pt x="146" y="21"/>
                  </a:cubicBezTo>
                  <a:cubicBezTo>
                    <a:pt x="174" y="49"/>
                    <a:pt x="174" y="49"/>
                    <a:pt x="174" y="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7" name="WALTON"/>
            <p:cNvSpPr>
              <a:spLocks/>
            </p:cNvSpPr>
            <p:nvPr/>
          </p:nvSpPr>
          <p:spPr bwMode="auto">
            <a:xfrm>
              <a:off x="3797300" y="2009775"/>
              <a:ext cx="471488" cy="381000"/>
            </a:xfrm>
            <a:custGeom>
              <a:avLst/>
              <a:gdLst>
                <a:gd name="T0" fmla="*/ 76 w 198"/>
                <a:gd name="T1" fmla="*/ 0 h 160"/>
                <a:gd name="T2" fmla="*/ 87 w 198"/>
                <a:gd name="T3" fmla="*/ 12 h 160"/>
                <a:gd name="T4" fmla="*/ 107 w 198"/>
                <a:gd name="T5" fmla="*/ 14 h 160"/>
                <a:gd name="T6" fmla="*/ 126 w 198"/>
                <a:gd name="T7" fmla="*/ 7 h 160"/>
                <a:gd name="T8" fmla="*/ 134 w 198"/>
                <a:gd name="T9" fmla="*/ 12 h 160"/>
                <a:gd name="T10" fmla="*/ 142 w 198"/>
                <a:gd name="T11" fmla="*/ 11 h 160"/>
                <a:gd name="T12" fmla="*/ 142 w 198"/>
                <a:gd name="T13" fmla="*/ 11 h 160"/>
                <a:gd name="T14" fmla="*/ 149 w 198"/>
                <a:gd name="T15" fmla="*/ 21 h 160"/>
                <a:gd name="T16" fmla="*/ 163 w 198"/>
                <a:gd name="T17" fmla="*/ 22 h 160"/>
                <a:gd name="T18" fmla="*/ 164 w 198"/>
                <a:gd name="T19" fmla="*/ 29 h 160"/>
                <a:gd name="T20" fmla="*/ 169 w 198"/>
                <a:gd name="T21" fmla="*/ 41 h 160"/>
                <a:gd name="T22" fmla="*/ 176 w 198"/>
                <a:gd name="T23" fmla="*/ 48 h 160"/>
                <a:gd name="T24" fmla="*/ 183 w 198"/>
                <a:gd name="T25" fmla="*/ 52 h 160"/>
                <a:gd name="T26" fmla="*/ 198 w 198"/>
                <a:gd name="T27" fmla="*/ 55 h 160"/>
                <a:gd name="T28" fmla="*/ 198 w 198"/>
                <a:gd name="T29" fmla="*/ 55 h 160"/>
                <a:gd name="T30" fmla="*/ 127 w 198"/>
                <a:gd name="T31" fmla="*/ 160 h 160"/>
                <a:gd name="T32" fmla="*/ 127 w 198"/>
                <a:gd name="T33" fmla="*/ 160 h 160"/>
                <a:gd name="T34" fmla="*/ 105 w 198"/>
                <a:gd name="T35" fmla="*/ 139 h 160"/>
                <a:gd name="T36" fmla="*/ 91 w 198"/>
                <a:gd name="T37" fmla="*/ 139 h 160"/>
                <a:gd name="T38" fmla="*/ 29 w 198"/>
                <a:gd name="T39" fmla="*/ 93 h 160"/>
                <a:gd name="T40" fmla="*/ 29 w 198"/>
                <a:gd name="T41" fmla="*/ 93 h 160"/>
                <a:gd name="T42" fmla="*/ 0 w 198"/>
                <a:gd name="T43" fmla="*/ 70 h 160"/>
                <a:gd name="T44" fmla="*/ 0 w 198"/>
                <a:gd name="T45" fmla="*/ 70 h 160"/>
                <a:gd name="T46" fmla="*/ 76 w 198"/>
                <a:gd name="T4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160">
                  <a:moveTo>
                    <a:pt x="76" y="0"/>
                  </a:moveTo>
                  <a:cubicBezTo>
                    <a:pt x="79" y="4"/>
                    <a:pt x="83" y="8"/>
                    <a:pt x="87" y="12"/>
                  </a:cubicBezTo>
                  <a:cubicBezTo>
                    <a:pt x="94" y="19"/>
                    <a:pt x="98" y="17"/>
                    <a:pt x="107" y="14"/>
                  </a:cubicBezTo>
                  <a:cubicBezTo>
                    <a:pt x="113" y="12"/>
                    <a:pt x="120" y="7"/>
                    <a:pt x="126" y="7"/>
                  </a:cubicBezTo>
                  <a:cubicBezTo>
                    <a:pt x="127" y="9"/>
                    <a:pt x="133" y="11"/>
                    <a:pt x="134" y="12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4" y="16"/>
                    <a:pt x="144" y="18"/>
                    <a:pt x="149" y="21"/>
                  </a:cubicBezTo>
                  <a:cubicBezTo>
                    <a:pt x="151" y="22"/>
                    <a:pt x="162" y="21"/>
                    <a:pt x="163" y="22"/>
                  </a:cubicBezTo>
                  <a:cubicBezTo>
                    <a:pt x="164" y="22"/>
                    <a:pt x="164" y="28"/>
                    <a:pt x="164" y="29"/>
                  </a:cubicBezTo>
                  <a:cubicBezTo>
                    <a:pt x="164" y="34"/>
                    <a:pt x="165" y="38"/>
                    <a:pt x="169" y="41"/>
                  </a:cubicBezTo>
                  <a:cubicBezTo>
                    <a:pt x="172" y="43"/>
                    <a:pt x="173" y="45"/>
                    <a:pt x="176" y="48"/>
                  </a:cubicBezTo>
                  <a:cubicBezTo>
                    <a:pt x="178" y="50"/>
                    <a:pt x="181" y="50"/>
                    <a:pt x="183" y="52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8" name="ROCKDALE"/>
            <p:cNvSpPr>
              <a:spLocks/>
            </p:cNvSpPr>
            <p:nvPr/>
          </p:nvSpPr>
          <p:spPr bwMode="auto">
            <a:xfrm>
              <a:off x="3597275" y="2176463"/>
              <a:ext cx="269875" cy="307975"/>
            </a:xfrm>
            <a:custGeom>
              <a:avLst/>
              <a:gdLst>
                <a:gd name="T0" fmla="*/ 84 w 113"/>
                <a:gd name="T1" fmla="*/ 0 h 129"/>
                <a:gd name="T2" fmla="*/ 113 w 113"/>
                <a:gd name="T3" fmla="*/ 23 h 129"/>
                <a:gd name="T4" fmla="*/ 113 w 113"/>
                <a:gd name="T5" fmla="*/ 23 h 129"/>
                <a:gd name="T6" fmla="*/ 111 w 113"/>
                <a:gd name="T7" fmla="*/ 30 h 129"/>
                <a:gd name="T8" fmla="*/ 109 w 113"/>
                <a:gd name="T9" fmla="*/ 36 h 129"/>
                <a:gd name="T10" fmla="*/ 108 w 113"/>
                <a:gd name="T11" fmla="*/ 42 h 129"/>
                <a:gd name="T12" fmla="*/ 107 w 113"/>
                <a:gd name="T13" fmla="*/ 53 h 129"/>
                <a:gd name="T14" fmla="*/ 106 w 113"/>
                <a:gd name="T15" fmla="*/ 65 h 129"/>
                <a:gd name="T16" fmla="*/ 57 w 113"/>
                <a:gd name="T17" fmla="*/ 129 h 129"/>
                <a:gd name="T18" fmla="*/ 57 w 113"/>
                <a:gd name="T19" fmla="*/ 129 h 129"/>
                <a:gd name="T20" fmla="*/ 50 w 113"/>
                <a:gd name="T21" fmla="*/ 122 h 129"/>
                <a:gd name="T22" fmla="*/ 44 w 113"/>
                <a:gd name="T23" fmla="*/ 116 h 129"/>
                <a:gd name="T24" fmla="*/ 39 w 113"/>
                <a:gd name="T25" fmla="*/ 111 h 129"/>
                <a:gd name="T26" fmla="*/ 22 w 113"/>
                <a:gd name="T27" fmla="*/ 108 h 129"/>
                <a:gd name="T28" fmla="*/ 16 w 113"/>
                <a:gd name="T29" fmla="*/ 99 h 129"/>
                <a:gd name="T30" fmla="*/ 6 w 113"/>
                <a:gd name="T31" fmla="*/ 85 h 129"/>
                <a:gd name="T32" fmla="*/ 0 w 113"/>
                <a:gd name="T33" fmla="*/ 70 h 129"/>
                <a:gd name="T34" fmla="*/ 0 w 113"/>
                <a:gd name="T35" fmla="*/ 70 h 129"/>
                <a:gd name="T36" fmla="*/ 26 w 113"/>
                <a:gd name="T37" fmla="*/ 83 h 129"/>
                <a:gd name="T38" fmla="*/ 33 w 113"/>
                <a:gd name="T39" fmla="*/ 79 h 129"/>
                <a:gd name="T40" fmla="*/ 52 w 113"/>
                <a:gd name="T41" fmla="*/ 33 h 129"/>
                <a:gd name="T42" fmla="*/ 62 w 113"/>
                <a:gd name="T43" fmla="*/ 21 h 129"/>
                <a:gd name="T44" fmla="*/ 62 w 113"/>
                <a:gd name="T45" fmla="*/ 21 h 129"/>
                <a:gd name="T46" fmla="*/ 84 w 113"/>
                <a:gd name="T4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29">
                  <a:moveTo>
                    <a:pt x="84" y="0"/>
                  </a:move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2"/>
                    <a:pt x="110" y="34"/>
                    <a:pt x="109" y="36"/>
                  </a:cubicBezTo>
                  <a:cubicBezTo>
                    <a:pt x="109" y="38"/>
                    <a:pt x="109" y="40"/>
                    <a:pt x="108" y="42"/>
                  </a:cubicBezTo>
                  <a:cubicBezTo>
                    <a:pt x="108" y="45"/>
                    <a:pt x="107" y="49"/>
                    <a:pt x="107" y="53"/>
                  </a:cubicBezTo>
                  <a:cubicBezTo>
                    <a:pt x="107" y="57"/>
                    <a:pt x="107" y="61"/>
                    <a:pt x="106" y="6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8" y="121"/>
                    <a:pt x="46" y="117"/>
                    <a:pt x="44" y="116"/>
                  </a:cubicBezTo>
                  <a:cubicBezTo>
                    <a:pt x="43" y="114"/>
                    <a:pt x="41" y="112"/>
                    <a:pt x="39" y="111"/>
                  </a:cubicBezTo>
                  <a:cubicBezTo>
                    <a:pt x="34" y="107"/>
                    <a:pt x="26" y="111"/>
                    <a:pt x="22" y="108"/>
                  </a:cubicBezTo>
                  <a:cubicBezTo>
                    <a:pt x="19" y="106"/>
                    <a:pt x="19" y="101"/>
                    <a:pt x="16" y="99"/>
                  </a:cubicBezTo>
                  <a:cubicBezTo>
                    <a:pt x="16" y="96"/>
                    <a:pt x="8" y="88"/>
                    <a:pt x="6" y="85"/>
                  </a:cubicBezTo>
                  <a:cubicBezTo>
                    <a:pt x="3" y="81"/>
                    <a:pt x="0" y="75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69"/>
                    <a:pt x="20" y="75"/>
                    <a:pt x="26" y="83"/>
                  </a:cubicBezTo>
                  <a:cubicBezTo>
                    <a:pt x="30" y="84"/>
                    <a:pt x="31" y="84"/>
                    <a:pt x="33" y="79"/>
                  </a:cubicBezTo>
                  <a:cubicBezTo>
                    <a:pt x="40" y="64"/>
                    <a:pt x="43" y="47"/>
                    <a:pt x="52" y="3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84" y="0"/>
                    <a:pt x="84" y="0"/>
                    <a:pt x="8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9" name="FAYETTE"/>
            <p:cNvSpPr>
              <a:spLocks/>
            </p:cNvSpPr>
            <p:nvPr/>
          </p:nvSpPr>
          <p:spPr bwMode="auto">
            <a:xfrm>
              <a:off x="3162300" y="2457450"/>
              <a:ext cx="263525" cy="342900"/>
            </a:xfrm>
            <a:custGeom>
              <a:avLst/>
              <a:gdLst>
                <a:gd name="T0" fmla="*/ 69 w 111"/>
                <a:gd name="T1" fmla="*/ 0 h 144"/>
                <a:gd name="T2" fmla="*/ 77 w 111"/>
                <a:gd name="T3" fmla="*/ 2 h 144"/>
                <a:gd name="T4" fmla="*/ 77 w 111"/>
                <a:gd name="T5" fmla="*/ 2 h 144"/>
                <a:gd name="T6" fmla="*/ 81 w 111"/>
                <a:gd name="T7" fmla="*/ 13 h 144"/>
                <a:gd name="T8" fmla="*/ 85 w 111"/>
                <a:gd name="T9" fmla="*/ 24 h 144"/>
                <a:gd name="T10" fmla="*/ 93 w 111"/>
                <a:gd name="T11" fmla="*/ 28 h 144"/>
                <a:gd name="T12" fmla="*/ 98 w 111"/>
                <a:gd name="T13" fmla="*/ 35 h 144"/>
                <a:gd name="T14" fmla="*/ 95 w 111"/>
                <a:gd name="T15" fmla="*/ 65 h 144"/>
                <a:gd name="T16" fmla="*/ 100 w 111"/>
                <a:gd name="T17" fmla="*/ 72 h 144"/>
                <a:gd name="T18" fmla="*/ 97 w 111"/>
                <a:gd name="T19" fmla="*/ 80 h 144"/>
                <a:gd name="T20" fmla="*/ 98 w 111"/>
                <a:gd name="T21" fmla="*/ 89 h 144"/>
                <a:gd name="T22" fmla="*/ 99 w 111"/>
                <a:gd name="T23" fmla="*/ 96 h 144"/>
                <a:gd name="T24" fmla="*/ 99 w 111"/>
                <a:gd name="T25" fmla="*/ 96 h 144"/>
                <a:gd name="T26" fmla="*/ 100 w 111"/>
                <a:gd name="T27" fmla="*/ 103 h 144"/>
                <a:gd name="T28" fmla="*/ 98 w 111"/>
                <a:gd name="T29" fmla="*/ 108 h 144"/>
                <a:gd name="T30" fmla="*/ 99 w 111"/>
                <a:gd name="T31" fmla="*/ 114 h 144"/>
                <a:gd name="T32" fmla="*/ 93 w 111"/>
                <a:gd name="T33" fmla="*/ 124 h 144"/>
                <a:gd name="T34" fmla="*/ 88 w 111"/>
                <a:gd name="T35" fmla="*/ 130 h 144"/>
                <a:gd name="T36" fmla="*/ 86 w 111"/>
                <a:gd name="T37" fmla="*/ 131 h 144"/>
                <a:gd name="T38" fmla="*/ 83 w 111"/>
                <a:gd name="T39" fmla="*/ 132 h 144"/>
                <a:gd name="T40" fmla="*/ 83 w 111"/>
                <a:gd name="T41" fmla="*/ 133 h 144"/>
                <a:gd name="T42" fmla="*/ 81 w 111"/>
                <a:gd name="T43" fmla="*/ 138 h 144"/>
                <a:gd name="T44" fmla="*/ 78 w 111"/>
                <a:gd name="T45" fmla="*/ 144 h 144"/>
                <a:gd name="T46" fmla="*/ 51 w 111"/>
                <a:gd name="T47" fmla="*/ 144 h 144"/>
                <a:gd name="T48" fmla="*/ 51 w 111"/>
                <a:gd name="T49" fmla="*/ 144 h 144"/>
                <a:gd name="T50" fmla="*/ 51 w 111"/>
                <a:gd name="T51" fmla="*/ 140 h 144"/>
                <a:gd name="T52" fmla="*/ 46 w 111"/>
                <a:gd name="T53" fmla="*/ 128 h 144"/>
                <a:gd name="T54" fmla="*/ 43 w 111"/>
                <a:gd name="T55" fmla="*/ 112 h 144"/>
                <a:gd name="T56" fmla="*/ 17 w 111"/>
                <a:gd name="T57" fmla="*/ 91 h 144"/>
                <a:gd name="T58" fmla="*/ 6 w 111"/>
                <a:gd name="T59" fmla="*/ 75 h 144"/>
                <a:gd name="T60" fmla="*/ 5 w 111"/>
                <a:gd name="T61" fmla="*/ 73 h 144"/>
                <a:gd name="T62" fmla="*/ 1 w 111"/>
                <a:gd name="T63" fmla="*/ 59 h 144"/>
                <a:gd name="T64" fmla="*/ 0 w 111"/>
                <a:gd name="T65" fmla="*/ 46 h 144"/>
                <a:gd name="T66" fmla="*/ 4 w 111"/>
                <a:gd name="T67" fmla="*/ 29 h 144"/>
                <a:gd name="T68" fmla="*/ 11 w 111"/>
                <a:gd name="T69" fmla="*/ 18 h 144"/>
                <a:gd name="T70" fmla="*/ 11 w 111"/>
                <a:gd name="T71" fmla="*/ 18 h 144"/>
                <a:gd name="T72" fmla="*/ 18 w 111"/>
                <a:gd name="T73" fmla="*/ 14 h 144"/>
                <a:gd name="T74" fmla="*/ 26 w 111"/>
                <a:gd name="T75" fmla="*/ 10 h 144"/>
                <a:gd name="T76" fmla="*/ 60 w 111"/>
                <a:gd name="T77" fmla="*/ 3 h 144"/>
                <a:gd name="T78" fmla="*/ 69 w 111"/>
                <a:gd name="T7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144">
                  <a:moveTo>
                    <a:pt x="69" y="0"/>
                  </a:moveTo>
                  <a:cubicBezTo>
                    <a:pt x="71" y="1"/>
                    <a:pt x="74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5"/>
                    <a:pt x="79" y="10"/>
                    <a:pt x="81" y="13"/>
                  </a:cubicBezTo>
                  <a:cubicBezTo>
                    <a:pt x="84" y="17"/>
                    <a:pt x="83" y="20"/>
                    <a:pt x="85" y="24"/>
                  </a:cubicBezTo>
                  <a:cubicBezTo>
                    <a:pt x="87" y="26"/>
                    <a:pt x="91" y="25"/>
                    <a:pt x="93" y="28"/>
                  </a:cubicBezTo>
                  <a:cubicBezTo>
                    <a:pt x="95" y="30"/>
                    <a:pt x="96" y="33"/>
                    <a:pt x="98" y="35"/>
                  </a:cubicBezTo>
                  <a:cubicBezTo>
                    <a:pt x="111" y="49"/>
                    <a:pt x="85" y="53"/>
                    <a:pt x="95" y="65"/>
                  </a:cubicBezTo>
                  <a:cubicBezTo>
                    <a:pt x="96" y="67"/>
                    <a:pt x="99" y="69"/>
                    <a:pt x="100" y="72"/>
                  </a:cubicBezTo>
                  <a:cubicBezTo>
                    <a:pt x="101" y="74"/>
                    <a:pt x="97" y="77"/>
                    <a:pt x="97" y="80"/>
                  </a:cubicBezTo>
                  <a:cubicBezTo>
                    <a:pt x="97" y="83"/>
                    <a:pt x="99" y="85"/>
                    <a:pt x="98" y="8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6"/>
                    <a:pt x="98" y="107"/>
                    <a:pt x="98" y="108"/>
                  </a:cubicBezTo>
                  <a:cubicBezTo>
                    <a:pt x="98" y="111"/>
                    <a:pt x="99" y="112"/>
                    <a:pt x="99" y="114"/>
                  </a:cubicBezTo>
                  <a:cubicBezTo>
                    <a:pt x="100" y="119"/>
                    <a:pt x="95" y="120"/>
                    <a:pt x="93" y="124"/>
                  </a:cubicBezTo>
                  <a:cubicBezTo>
                    <a:pt x="93" y="126"/>
                    <a:pt x="90" y="129"/>
                    <a:pt x="88" y="130"/>
                  </a:cubicBezTo>
                  <a:cubicBezTo>
                    <a:pt x="88" y="130"/>
                    <a:pt x="86" y="131"/>
                    <a:pt x="86" y="131"/>
                  </a:cubicBezTo>
                  <a:cubicBezTo>
                    <a:pt x="85" y="132"/>
                    <a:pt x="84" y="132"/>
                    <a:pt x="83" y="132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2" y="136"/>
                    <a:pt x="81" y="138"/>
                  </a:cubicBezTo>
                  <a:cubicBezTo>
                    <a:pt x="80" y="140"/>
                    <a:pt x="80" y="141"/>
                    <a:pt x="78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8" y="132"/>
                    <a:pt x="46" y="128"/>
                  </a:cubicBezTo>
                  <a:cubicBezTo>
                    <a:pt x="44" y="123"/>
                    <a:pt x="44" y="118"/>
                    <a:pt x="43" y="112"/>
                  </a:cubicBezTo>
                  <a:cubicBezTo>
                    <a:pt x="40" y="101"/>
                    <a:pt x="22" y="102"/>
                    <a:pt x="17" y="91"/>
                  </a:cubicBezTo>
                  <a:cubicBezTo>
                    <a:pt x="15" y="87"/>
                    <a:pt x="7" y="79"/>
                    <a:pt x="6" y="75"/>
                  </a:cubicBezTo>
                  <a:cubicBezTo>
                    <a:pt x="6" y="74"/>
                    <a:pt x="5" y="74"/>
                    <a:pt x="5" y="73"/>
                  </a:cubicBezTo>
                  <a:cubicBezTo>
                    <a:pt x="4" y="68"/>
                    <a:pt x="2" y="64"/>
                    <a:pt x="1" y="59"/>
                  </a:cubicBezTo>
                  <a:cubicBezTo>
                    <a:pt x="0" y="55"/>
                    <a:pt x="0" y="50"/>
                    <a:pt x="0" y="46"/>
                  </a:cubicBezTo>
                  <a:cubicBezTo>
                    <a:pt x="0" y="41"/>
                    <a:pt x="0" y="32"/>
                    <a:pt x="4" y="29"/>
                  </a:cubicBezTo>
                  <a:cubicBezTo>
                    <a:pt x="5" y="25"/>
                    <a:pt x="10" y="22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7" y="15"/>
                    <a:pt x="18" y="14"/>
                  </a:cubicBezTo>
                  <a:cubicBezTo>
                    <a:pt x="20" y="14"/>
                    <a:pt x="24" y="11"/>
                    <a:pt x="26" y="10"/>
                  </a:cubicBezTo>
                  <a:cubicBezTo>
                    <a:pt x="37" y="8"/>
                    <a:pt x="48" y="4"/>
                    <a:pt x="60" y="3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0" name="GWINNETT"/>
            <p:cNvSpPr>
              <a:spLocks/>
            </p:cNvSpPr>
            <p:nvPr/>
          </p:nvSpPr>
          <p:spPr bwMode="auto">
            <a:xfrm>
              <a:off x="3511550" y="1731963"/>
              <a:ext cx="466725" cy="495300"/>
            </a:xfrm>
            <a:custGeom>
              <a:avLst/>
              <a:gdLst>
                <a:gd name="T0" fmla="*/ 87 w 196"/>
                <a:gd name="T1" fmla="*/ 0 h 208"/>
                <a:gd name="T2" fmla="*/ 168 w 196"/>
                <a:gd name="T3" fmla="*/ 34 h 208"/>
                <a:gd name="T4" fmla="*/ 187 w 196"/>
                <a:gd name="T5" fmla="*/ 20 h 208"/>
                <a:gd name="T6" fmla="*/ 187 w 196"/>
                <a:gd name="T7" fmla="*/ 20 h 208"/>
                <a:gd name="T8" fmla="*/ 176 w 196"/>
                <a:gd name="T9" fmla="*/ 50 h 208"/>
                <a:gd name="T10" fmla="*/ 167 w 196"/>
                <a:gd name="T11" fmla="*/ 79 h 208"/>
                <a:gd name="T12" fmla="*/ 190 w 196"/>
                <a:gd name="T13" fmla="*/ 107 h 208"/>
                <a:gd name="T14" fmla="*/ 196 w 196"/>
                <a:gd name="T15" fmla="*/ 117 h 208"/>
                <a:gd name="T16" fmla="*/ 196 w 196"/>
                <a:gd name="T17" fmla="*/ 117 h 208"/>
                <a:gd name="T18" fmla="*/ 120 w 196"/>
                <a:gd name="T19" fmla="*/ 187 h 208"/>
                <a:gd name="T20" fmla="*/ 120 w 196"/>
                <a:gd name="T21" fmla="*/ 187 h 208"/>
                <a:gd name="T22" fmla="*/ 98 w 196"/>
                <a:gd name="T23" fmla="*/ 208 h 208"/>
                <a:gd name="T24" fmla="*/ 98 w 196"/>
                <a:gd name="T25" fmla="*/ 208 h 208"/>
                <a:gd name="T26" fmla="*/ 93 w 196"/>
                <a:gd name="T27" fmla="*/ 199 h 208"/>
                <a:gd name="T28" fmla="*/ 92 w 196"/>
                <a:gd name="T29" fmla="*/ 197 h 208"/>
                <a:gd name="T30" fmla="*/ 60 w 196"/>
                <a:gd name="T31" fmla="*/ 170 h 208"/>
                <a:gd name="T32" fmla="*/ 26 w 196"/>
                <a:gd name="T33" fmla="*/ 140 h 208"/>
                <a:gd name="T34" fmla="*/ 5 w 196"/>
                <a:gd name="T35" fmla="*/ 120 h 208"/>
                <a:gd name="T36" fmla="*/ 0 w 196"/>
                <a:gd name="T37" fmla="*/ 106 h 208"/>
                <a:gd name="T38" fmla="*/ 0 w 196"/>
                <a:gd name="T39" fmla="*/ 106 h 208"/>
                <a:gd name="T40" fmla="*/ 3 w 196"/>
                <a:gd name="T41" fmla="*/ 102 h 208"/>
                <a:gd name="T42" fmla="*/ 6 w 196"/>
                <a:gd name="T43" fmla="*/ 91 h 208"/>
                <a:gd name="T44" fmla="*/ 15 w 196"/>
                <a:gd name="T45" fmla="*/ 79 h 208"/>
                <a:gd name="T46" fmla="*/ 36 w 196"/>
                <a:gd name="T47" fmla="*/ 85 h 208"/>
                <a:gd name="T48" fmla="*/ 42 w 196"/>
                <a:gd name="T49" fmla="*/ 68 h 208"/>
                <a:gd name="T50" fmla="*/ 68 w 196"/>
                <a:gd name="T51" fmla="*/ 60 h 208"/>
                <a:gd name="T52" fmla="*/ 68 w 196"/>
                <a:gd name="T53" fmla="*/ 60 h 208"/>
                <a:gd name="T54" fmla="*/ 65 w 196"/>
                <a:gd name="T55" fmla="*/ 45 h 208"/>
                <a:gd name="T56" fmla="*/ 69 w 196"/>
                <a:gd name="T57" fmla="*/ 35 h 208"/>
                <a:gd name="T58" fmla="*/ 71 w 196"/>
                <a:gd name="T59" fmla="*/ 29 h 208"/>
                <a:gd name="T60" fmla="*/ 74 w 196"/>
                <a:gd name="T61" fmla="*/ 20 h 208"/>
                <a:gd name="T62" fmla="*/ 75 w 196"/>
                <a:gd name="T63" fmla="*/ 15 h 208"/>
                <a:gd name="T64" fmla="*/ 79 w 196"/>
                <a:gd name="T65" fmla="*/ 10 h 208"/>
                <a:gd name="T66" fmla="*/ 80 w 196"/>
                <a:gd name="T67" fmla="*/ 8 h 208"/>
                <a:gd name="T68" fmla="*/ 81 w 196"/>
                <a:gd name="T69" fmla="*/ 7 h 208"/>
                <a:gd name="T70" fmla="*/ 81 w 196"/>
                <a:gd name="T71" fmla="*/ 7 h 208"/>
                <a:gd name="T72" fmla="*/ 82 w 196"/>
                <a:gd name="T73" fmla="*/ 6 h 208"/>
                <a:gd name="T74" fmla="*/ 82 w 196"/>
                <a:gd name="T75" fmla="*/ 6 h 208"/>
                <a:gd name="T76" fmla="*/ 83 w 196"/>
                <a:gd name="T77" fmla="*/ 5 h 208"/>
                <a:gd name="T78" fmla="*/ 83 w 196"/>
                <a:gd name="T79" fmla="*/ 5 h 208"/>
                <a:gd name="T80" fmla="*/ 87 w 196"/>
                <a:gd name="T8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08">
                  <a:moveTo>
                    <a:pt x="87" y="0"/>
                  </a:moveTo>
                  <a:cubicBezTo>
                    <a:pt x="168" y="34"/>
                    <a:pt x="168" y="34"/>
                    <a:pt x="168" y="34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3" y="30"/>
                    <a:pt x="181" y="41"/>
                    <a:pt x="176" y="50"/>
                  </a:cubicBezTo>
                  <a:cubicBezTo>
                    <a:pt x="173" y="56"/>
                    <a:pt x="167" y="72"/>
                    <a:pt x="167" y="7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3" y="199"/>
                    <a:pt x="93" y="199"/>
                    <a:pt x="93" y="199"/>
                  </a:cubicBezTo>
                  <a:cubicBezTo>
                    <a:pt x="93" y="198"/>
                    <a:pt x="92" y="198"/>
                    <a:pt x="92" y="197"/>
                  </a:cubicBezTo>
                  <a:cubicBezTo>
                    <a:pt x="79" y="190"/>
                    <a:pt x="69" y="183"/>
                    <a:pt x="60" y="170"/>
                  </a:cubicBezTo>
                  <a:cubicBezTo>
                    <a:pt x="52" y="158"/>
                    <a:pt x="35" y="152"/>
                    <a:pt x="26" y="140"/>
                  </a:cubicBezTo>
                  <a:cubicBezTo>
                    <a:pt x="19" y="133"/>
                    <a:pt x="10" y="127"/>
                    <a:pt x="5" y="120"/>
                  </a:cubicBezTo>
                  <a:cubicBezTo>
                    <a:pt x="2" y="116"/>
                    <a:pt x="2" y="110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5" y="99"/>
                    <a:pt x="6" y="94"/>
                    <a:pt x="6" y="91"/>
                  </a:cubicBezTo>
                  <a:cubicBezTo>
                    <a:pt x="7" y="86"/>
                    <a:pt x="11" y="81"/>
                    <a:pt x="15" y="79"/>
                  </a:cubicBezTo>
                  <a:cubicBezTo>
                    <a:pt x="25" y="74"/>
                    <a:pt x="30" y="96"/>
                    <a:pt x="36" y="85"/>
                  </a:cubicBezTo>
                  <a:cubicBezTo>
                    <a:pt x="38" y="80"/>
                    <a:pt x="39" y="71"/>
                    <a:pt x="42" y="68"/>
                  </a:cubicBezTo>
                  <a:cubicBezTo>
                    <a:pt x="52" y="67"/>
                    <a:pt x="62" y="7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4"/>
                    <a:pt x="64" y="51"/>
                    <a:pt x="65" y="45"/>
                  </a:cubicBezTo>
                  <a:cubicBezTo>
                    <a:pt x="66" y="43"/>
                    <a:pt x="67" y="36"/>
                    <a:pt x="69" y="35"/>
                  </a:cubicBezTo>
                  <a:cubicBezTo>
                    <a:pt x="70" y="33"/>
                    <a:pt x="71" y="31"/>
                    <a:pt x="71" y="29"/>
                  </a:cubicBezTo>
                  <a:cubicBezTo>
                    <a:pt x="71" y="24"/>
                    <a:pt x="73" y="24"/>
                    <a:pt x="74" y="20"/>
                  </a:cubicBezTo>
                  <a:cubicBezTo>
                    <a:pt x="74" y="18"/>
                    <a:pt x="74" y="17"/>
                    <a:pt x="75" y="15"/>
                  </a:cubicBezTo>
                  <a:cubicBezTo>
                    <a:pt x="76" y="14"/>
                    <a:pt x="79" y="12"/>
                    <a:pt x="79" y="10"/>
                  </a:cubicBezTo>
                  <a:cubicBezTo>
                    <a:pt x="79" y="9"/>
                    <a:pt x="80" y="9"/>
                    <a:pt x="80" y="8"/>
                  </a:cubicBezTo>
                  <a:cubicBezTo>
                    <a:pt x="80" y="8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7"/>
                    <a:pt x="81" y="7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6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7" y="0"/>
                    <a:pt x="87" y="0"/>
                    <a:pt x="8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1" name="FULTON"/>
            <p:cNvSpPr>
              <a:spLocks/>
            </p:cNvSpPr>
            <p:nvPr/>
          </p:nvSpPr>
          <p:spPr bwMode="auto">
            <a:xfrm>
              <a:off x="2959100" y="1712913"/>
              <a:ext cx="714375" cy="787400"/>
            </a:xfrm>
            <a:custGeom>
              <a:avLst/>
              <a:gdLst>
                <a:gd name="T0" fmla="*/ 154 w 300"/>
                <a:gd name="T1" fmla="*/ 264 h 331"/>
                <a:gd name="T2" fmla="*/ 154 w 300"/>
                <a:gd name="T3" fmla="*/ 313 h 331"/>
                <a:gd name="T4" fmla="*/ 111 w 300"/>
                <a:gd name="T5" fmla="*/ 323 h 331"/>
                <a:gd name="T6" fmla="*/ 96 w 300"/>
                <a:gd name="T7" fmla="*/ 331 h 331"/>
                <a:gd name="T8" fmla="*/ 4 w 300"/>
                <a:gd name="T9" fmla="*/ 331 h 331"/>
                <a:gd name="T10" fmla="*/ 4 w 300"/>
                <a:gd name="T11" fmla="*/ 323 h 331"/>
                <a:gd name="T12" fmla="*/ 2 w 300"/>
                <a:gd name="T13" fmla="*/ 317 h 331"/>
                <a:gd name="T14" fmla="*/ 3 w 300"/>
                <a:gd name="T15" fmla="*/ 306 h 331"/>
                <a:gd name="T16" fmla="*/ 8 w 300"/>
                <a:gd name="T17" fmla="*/ 301 h 331"/>
                <a:gd name="T18" fmla="*/ 19 w 300"/>
                <a:gd name="T19" fmla="*/ 287 h 331"/>
                <a:gd name="T20" fmla="*/ 36 w 300"/>
                <a:gd name="T21" fmla="*/ 276 h 331"/>
                <a:gd name="T22" fmla="*/ 76 w 300"/>
                <a:gd name="T23" fmla="*/ 248 h 331"/>
                <a:gd name="T24" fmla="*/ 91 w 300"/>
                <a:gd name="T25" fmla="*/ 234 h 331"/>
                <a:gd name="T26" fmla="*/ 104 w 300"/>
                <a:gd name="T27" fmla="*/ 220 h 331"/>
                <a:gd name="T28" fmla="*/ 112 w 300"/>
                <a:gd name="T29" fmla="*/ 211 h 331"/>
                <a:gd name="T30" fmla="*/ 148 w 300"/>
                <a:gd name="T31" fmla="*/ 179 h 331"/>
                <a:gd name="T32" fmla="*/ 160 w 300"/>
                <a:gd name="T33" fmla="*/ 149 h 331"/>
                <a:gd name="T34" fmla="*/ 167 w 300"/>
                <a:gd name="T35" fmla="*/ 125 h 331"/>
                <a:gd name="T36" fmla="*/ 186 w 300"/>
                <a:gd name="T37" fmla="*/ 103 h 331"/>
                <a:gd name="T38" fmla="*/ 187 w 300"/>
                <a:gd name="T39" fmla="*/ 97 h 331"/>
                <a:gd name="T40" fmla="*/ 180 w 300"/>
                <a:gd name="T41" fmla="*/ 88 h 331"/>
                <a:gd name="T42" fmla="*/ 177 w 300"/>
                <a:gd name="T43" fmla="*/ 74 h 331"/>
                <a:gd name="T44" fmla="*/ 171 w 300"/>
                <a:gd name="T45" fmla="*/ 56 h 331"/>
                <a:gd name="T46" fmla="*/ 173 w 300"/>
                <a:gd name="T47" fmla="*/ 37 h 331"/>
                <a:gd name="T48" fmla="*/ 194 w 300"/>
                <a:gd name="T49" fmla="*/ 24 h 331"/>
                <a:gd name="T50" fmla="*/ 206 w 300"/>
                <a:gd name="T51" fmla="*/ 2 h 331"/>
                <a:gd name="T52" fmla="*/ 237 w 300"/>
                <a:gd name="T53" fmla="*/ 0 h 331"/>
                <a:gd name="T54" fmla="*/ 237 w 300"/>
                <a:gd name="T55" fmla="*/ 37 h 331"/>
                <a:gd name="T56" fmla="*/ 248 w 300"/>
                <a:gd name="T57" fmla="*/ 40 h 331"/>
                <a:gd name="T58" fmla="*/ 257 w 300"/>
                <a:gd name="T59" fmla="*/ 44 h 331"/>
                <a:gd name="T60" fmla="*/ 272 w 300"/>
                <a:gd name="T61" fmla="*/ 55 h 331"/>
                <a:gd name="T62" fmla="*/ 284 w 300"/>
                <a:gd name="T63" fmla="*/ 63 h 331"/>
                <a:gd name="T64" fmla="*/ 300 w 300"/>
                <a:gd name="T65" fmla="*/ 68 h 331"/>
                <a:gd name="T66" fmla="*/ 274 w 300"/>
                <a:gd name="T67" fmla="*/ 76 h 331"/>
                <a:gd name="T68" fmla="*/ 247 w 300"/>
                <a:gd name="T69" fmla="*/ 87 h 331"/>
                <a:gd name="T70" fmla="*/ 235 w 300"/>
                <a:gd name="T71" fmla="*/ 110 h 331"/>
                <a:gd name="T72" fmla="*/ 232 w 300"/>
                <a:gd name="T73" fmla="*/ 114 h 331"/>
                <a:gd name="T74" fmla="*/ 220 w 300"/>
                <a:gd name="T75" fmla="*/ 110 h 331"/>
                <a:gd name="T76" fmla="*/ 212 w 300"/>
                <a:gd name="T77" fmla="*/ 106 h 331"/>
                <a:gd name="T78" fmla="*/ 201 w 300"/>
                <a:gd name="T79" fmla="*/ 105 h 331"/>
                <a:gd name="T80" fmla="*/ 199 w 300"/>
                <a:gd name="T81" fmla="*/ 26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331">
                  <a:moveTo>
                    <a:pt x="199" y="264"/>
                  </a:moveTo>
                  <a:cubicBezTo>
                    <a:pt x="154" y="264"/>
                    <a:pt x="154" y="264"/>
                    <a:pt x="154" y="264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33" y="317"/>
                    <a:pt x="122" y="321"/>
                    <a:pt x="111" y="323"/>
                  </a:cubicBezTo>
                  <a:cubicBezTo>
                    <a:pt x="109" y="324"/>
                    <a:pt x="105" y="327"/>
                    <a:pt x="103" y="327"/>
                  </a:cubicBezTo>
                  <a:cubicBezTo>
                    <a:pt x="102" y="328"/>
                    <a:pt x="97" y="331"/>
                    <a:pt x="96" y="331"/>
                  </a:cubicBezTo>
                  <a:cubicBezTo>
                    <a:pt x="96" y="331"/>
                    <a:pt x="96" y="331"/>
                    <a:pt x="96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2"/>
                    <a:pt x="4" y="321"/>
                    <a:pt x="4" y="320"/>
                  </a:cubicBezTo>
                  <a:cubicBezTo>
                    <a:pt x="4" y="319"/>
                    <a:pt x="3" y="318"/>
                    <a:pt x="2" y="317"/>
                  </a:cubicBezTo>
                  <a:cubicBezTo>
                    <a:pt x="1" y="315"/>
                    <a:pt x="0" y="313"/>
                    <a:pt x="0" y="310"/>
                  </a:cubicBezTo>
                  <a:cubicBezTo>
                    <a:pt x="0" y="308"/>
                    <a:pt x="2" y="307"/>
                    <a:pt x="3" y="306"/>
                  </a:cubicBezTo>
                  <a:cubicBezTo>
                    <a:pt x="3" y="305"/>
                    <a:pt x="7" y="303"/>
                    <a:pt x="7" y="302"/>
                  </a:cubicBezTo>
                  <a:cubicBezTo>
                    <a:pt x="8" y="302"/>
                    <a:pt x="8" y="301"/>
                    <a:pt x="8" y="301"/>
                  </a:cubicBezTo>
                  <a:cubicBezTo>
                    <a:pt x="8" y="301"/>
                    <a:pt x="8" y="301"/>
                    <a:pt x="8" y="301"/>
                  </a:cubicBezTo>
                  <a:cubicBezTo>
                    <a:pt x="12" y="297"/>
                    <a:pt x="14" y="292"/>
                    <a:pt x="19" y="287"/>
                  </a:cubicBezTo>
                  <a:cubicBezTo>
                    <a:pt x="23" y="284"/>
                    <a:pt x="29" y="278"/>
                    <a:pt x="32" y="274"/>
                  </a:cubicBezTo>
                  <a:cubicBezTo>
                    <a:pt x="34" y="274"/>
                    <a:pt x="34" y="276"/>
                    <a:pt x="36" y="276"/>
                  </a:cubicBezTo>
                  <a:cubicBezTo>
                    <a:pt x="37" y="276"/>
                    <a:pt x="44" y="270"/>
                    <a:pt x="46" y="268"/>
                  </a:cubicBezTo>
                  <a:cubicBezTo>
                    <a:pt x="58" y="260"/>
                    <a:pt x="70" y="264"/>
                    <a:pt x="76" y="248"/>
                  </a:cubicBezTo>
                  <a:cubicBezTo>
                    <a:pt x="79" y="247"/>
                    <a:pt x="81" y="245"/>
                    <a:pt x="83" y="242"/>
                  </a:cubicBezTo>
                  <a:cubicBezTo>
                    <a:pt x="84" y="238"/>
                    <a:pt x="89" y="238"/>
                    <a:pt x="91" y="234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5" y="218"/>
                    <a:pt x="105" y="219"/>
                    <a:pt x="105" y="218"/>
                  </a:cubicBezTo>
                  <a:cubicBezTo>
                    <a:pt x="106" y="218"/>
                    <a:pt x="110" y="213"/>
                    <a:pt x="112" y="211"/>
                  </a:cubicBezTo>
                  <a:cubicBezTo>
                    <a:pt x="117" y="206"/>
                    <a:pt x="122" y="200"/>
                    <a:pt x="127" y="195"/>
                  </a:cubicBezTo>
                  <a:cubicBezTo>
                    <a:pt x="133" y="187"/>
                    <a:pt x="139" y="182"/>
                    <a:pt x="148" y="179"/>
                  </a:cubicBezTo>
                  <a:cubicBezTo>
                    <a:pt x="155" y="176"/>
                    <a:pt x="156" y="168"/>
                    <a:pt x="156" y="161"/>
                  </a:cubicBezTo>
                  <a:cubicBezTo>
                    <a:pt x="158" y="161"/>
                    <a:pt x="161" y="151"/>
                    <a:pt x="160" y="149"/>
                  </a:cubicBezTo>
                  <a:cubicBezTo>
                    <a:pt x="161" y="144"/>
                    <a:pt x="158" y="138"/>
                    <a:pt x="161" y="134"/>
                  </a:cubicBezTo>
                  <a:cubicBezTo>
                    <a:pt x="163" y="130"/>
                    <a:pt x="165" y="128"/>
                    <a:pt x="167" y="125"/>
                  </a:cubicBezTo>
                  <a:cubicBezTo>
                    <a:pt x="171" y="122"/>
                    <a:pt x="175" y="119"/>
                    <a:pt x="179" y="115"/>
                  </a:cubicBezTo>
                  <a:cubicBezTo>
                    <a:pt x="181" y="112"/>
                    <a:pt x="186" y="106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7" y="100"/>
                    <a:pt x="187" y="99"/>
                    <a:pt x="187" y="97"/>
                  </a:cubicBezTo>
                  <a:cubicBezTo>
                    <a:pt x="186" y="97"/>
                    <a:pt x="185" y="94"/>
                    <a:pt x="185" y="94"/>
                  </a:cubicBezTo>
                  <a:cubicBezTo>
                    <a:pt x="184" y="92"/>
                    <a:pt x="181" y="91"/>
                    <a:pt x="180" y="88"/>
                  </a:cubicBezTo>
                  <a:cubicBezTo>
                    <a:pt x="180" y="87"/>
                    <a:pt x="180" y="84"/>
                    <a:pt x="180" y="82"/>
                  </a:cubicBezTo>
                  <a:cubicBezTo>
                    <a:pt x="180" y="79"/>
                    <a:pt x="178" y="76"/>
                    <a:pt x="177" y="74"/>
                  </a:cubicBezTo>
                  <a:cubicBezTo>
                    <a:pt x="175" y="72"/>
                    <a:pt x="172" y="69"/>
                    <a:pt x="172" y="6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2" y="53"/>
                    <a:pt x="171" y="38"/>
                    <a:pt x="173" y="37"/>
                  </a:cubicBezTo>
                  <a:cubicBezTo>
                    <a:pt x="173" y="36"/>
                    <a:pt x="186" y="31"/>
                    <a:pt x="188" y="31"/>
                  </a:cubicBezTo>
                  <a:cubicBezTo>
                    <a:pt x="194" y="30"/>
                    <a:pt x="194" y="29"/>
                    <a:pt x="194" y="24"/>
                  </a:cubicBezTo>
                  <a:cubicBezTo>
                    <a:pt x="195" y="17"/>
                    <a:pt x="194" y="11"/>
                    <a:pt x="199" y="6"/>
                  </a:cubicBezTo>
                  <a:cubicBezTo>
                    <a:pt x="201" y="4"/>
                    <a:pt x="203" y="2"/>
                    <a:pt x="206" y="2"/>
                  </a:cubicBezTo>
                  <a:cubicBezTo>
                    <a:pt x="208" y="1"/>
                    <a:pt x="211" y="1"/>
                    <a:pt x="213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37"/>
                    <a:pt x="237" y="37"/>
                    <a:pt x="237" y="37"/>
                  </a:cubicBezTo>
                  <a:cubicBezTo>
                    <a:pt x="238" y="37"/>
                    <a:pt x="240" y="39"/>
                    <a:pt x="241" y="39"/>
                  </a:cubicBezTo>
                  <a:cubicBezTo>
                    <a:pt x="241" y="40"/>
                    <a:pt x="246" y="40"/>
                    <a:pt x="248" y="40"/>
                  </a:cubicBezTo>
                  <a:cubicBezTo>
                    <a:pt x="251" y="40"/>
                    <a:pt x="252" y="40"/>
                    <a:pt x="254" y="41"/>
                  </a:cubicBezTo>
                  <a:cubicBezTo>
                    <a:pt x="254" y="42"/>
                    <a:pt x="256" y="43"/>
                    <a:pt x="257" y="44"/>
                  </a:cubicBezTo>
                  <a:cubicBezTo>
                    <a:pt x="257" y="46"/>
                    <a:pt x="264" y="48"/>
                    <a:pt x="266" y="49"/>
                  </a:cubicBezTo>
                  <a:cubicBezTo>
                    <a:pt x="268" y="52"/>
                    <a:pt x="268" y="54"/>
                    <a:pt x="272" y="55"/>
                  </a:cubicBezTo>
                  <a:cubicBezTo>
                    <a:pt x="274" y="56"/>
                    <a:pt x="276" y="57"/>
                    <a:pt x="278" y="58"/>
                  </a:cubicBezTo>
                  <a:cubicBezTo>
                    <a:pt x="280" y="60"/>
                    <a:pt x="280" y="63"/>
                    <a:pt x="284" y="63"/>
                  </a:cubicBezTo>
                  <a:cubicBezTo>
                    <a:pt x="287" y="63"/>
                    <a:pt x="290" y="63"/>
                    <a:pt x="292" y="64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294" y="78"/>
                    <a:pt x="284" y="75"/>
                    <a:pt x="274" y="76"/>
                  </a:cubicBezTo>
                  <a:cubicBezTo>
                    <a:pt x="271" y="79"/>
                    <a:pt x="270" y="88"/>
                    <a:pt x="268" y="93"/>
                  </a:cubicBezTo>
                  <a:cubicBezTo>
                    <a:pt x="262" y="104"/>
                    <a:pt x="257" y="82"/>
                    <a:pt x="247" y="87"/>
                  </a:cubicBezTo>
                  <a:cubicBezTo>
                    <a:pt x="243" y="89"/>
                    <a:pt x="239" y="94"/>
                    <a:pt x="238" y="99"/>
                  </a:cubicBezTo>
                  <a:cubicBezTo>
                    <a:pt x="238" y="102"/>
                    <a:pt x="237" y="107"/>
                    <a:pt x="235" y="110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26" y="111"/>
                    <a:pt x="226" y="111"/>
                    <a:pt x="226" y="111"/>
                  </a:cubicBezTo>
                  <a:cubicBezTo>
                    <a:pt x="224" y="111"/>
                    <a:pt x="222" y="111"/>
                    <a:pt x="220" y="110"/>
                  </a:cubicBezTo>
                  <a:cubicBezTo>
                    <a:pt x="219" y="109"/>
                    <a:pt x="216" y="109"/>
                    <a:pt x="215" y="107"/>
                  </a:cubicBezTo>
                  <a:cubicBezTo>
                    <a:pt x="214" y="107"/>
                    <a:pt x="213" y="107"/>
                    <a:pt x="212" y="106"/>
                  </a:cubicBezTo>
                  <a:cubicBezTo>
                    <a:pt x="210" y="106"/>
                    <a:pt x="209" y="106"/>
                    <a:pt x="208" y="105"/>
                  </a:cubicBezTo>
                  <a:cubicBezTo>
                    <a:pt x="205" y="105"/>
                    <a:pt x="203" y="105"/>
                    <a:pt x="201" y="105"/>
                  </a:cubicBezTo>
                  <a:cubicBezTo>
                    <a:pt x="200" y="105"/>
                    <a:pt x="200" y="105"/>
                    <a:pt x="199" y="105"/>
                  </a:cubicBezTo>
                  <a:cubicBezTo>
                    <a:pt x="199" y="264"/>
                    <a:pt x="199" y="264"/>
                    <a:pt x="199" y="26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2" name="FORSYTH"/>
            <p:cNvSpPr>
              <a:spLocks/>
            </p:cNvSpPr>
            <p:nvPr/>
          </p:nvSpPr>
          <p:spPr bwMode="auto">
            <a:xfrm>
              <a:off x="3521075" y="1536700"/>
              <a:ext cx="333375" cy="338138"/>
            </a:xfrm>
            <a:custGeom>
              <a:avLst/>
              <a:gdLst>
                <a:gd name="T0" fmla="*/ 64 w 140"/>
                <a:gd name="T1" fmla="*/ 142 h 142"/>
                <a:gd name="T2" fmla="*/ 61 w 140"/>
                <a:gd name="T3" fmla="*/ 127 h 142"/>
                <a:gd name="T4" fmla="*/ 65 w 140"/>
                <a:gd name="T5" fmla="*/ 117 h 142"/>
                <a:gd name="T6" fmla="*/ 67 w 140"/>
                <a:gd name="T7" fmla="*/ 111 h 142"/>
                <a:gd name="T8" fmla="*/ 70 w 140"/>
                <a:gd name="T9" fmla="*/ 102 h 142"/>
                <a:gd name="T10" fmla="*/ 71 w 140"/>
                <a:gd name="T11" fmla="*/ 97 h 142"/>
                <a:gd name="T12" fmla="*/ 75 w 140"/>
                <a:gd name="T13" fmla="*/ 92 h 142"/>
                <a:gd name="T14" fmla="*/ 76 w 140"/>
                <a:gd name="T15" fmla="*/ 90 h 142"/>
                <a:gd name="T16" fmla="*/ 77 w 140"/>
                <a:gd name="T17" fmla="*/ 89 h 142"/>
                <a:gd name="T18" fmla="*/ 77 w 140"/>
                <a:gd name="T19" fmla="*/ 89 h 142"/>
                <a:gd name="T20" fmla="*/ 78 w 140"/>
                <a:gd name="T21" fmla="*/ 88 h 142"/>
                <a:gd name="T22" fmla="*/ 78 w 140"/>
                <a:gd name="T23" fmla="*/ 88 h 142"/>
                <a:gd name="T24" fmla="*/ 79 w 140"/>
                <a:gd name="T25" fmla="*/ 87 h 142"/>
                <a:gd name="T26" fmla="*/ 79 w 140"/>
                <a:gd name="T27" fmla="*/ 87 h 142"/>
                <a:gd name="T28" fmla="*/ 83 w 140"/>
                <a:gd name="T29" fmla="*/ 82 h 142"/>
                <a:gd name="T30" fmla="*/ 83 w 140"/>
                <a:gd name="T31" fmla="*/ 82 h 142"/>
                <a:gd name="T32" fmla="*/ 93 w 140"/>
                <a:gd name="T33" fmla="*/ 69 h 142"/>
                <a:gd name="T34" fmla="*/ 111 w 140"/>
                <a:gd name="T35" fmla="*/ 69 h 142"/>
                <a:gd name="T36" fmla="*/ 118 w 140"/>
                <a:gd name="T37" fmla="*/ 54 h 142"/>
                <a:gd name="T38" fmla="*/ 126 w 140"/>
                <a:gd name="T39" fmla="*/ 49 h 142"/>
                <a:gd name="T40" fmla="*/ 129 w 140"/>
                <a:gd name="T41" fmla="*/ 32 h 142"/>
                <a:gd name="T42" fmla="*/ 136 w 140"/>
                <a:gd name="T43" fmla="*/ 21 h 142"/>
                <a:gd name="T44" fmla="*/ 135 w 140"/>
                <a:gd name="T45" fmla="*/ 21 h 142"/>
                <a:gd name="T46" fmla="*/ 129 w 140"/>
                <a:gd name="T47" fmla="*/ 8 h 142"/>
                <a:gd name="T48" fmla="*/ 127 w 140"/>
                <a:gd name="T49" fmla="*/ 0 h 142"/>
                <a:gd name="T50" fmla="*/ 127 w 140"/>
                <a:gd name="T51" fmla="*/ 0 h 142"/>
                <a:gd name="T52" fmla="*/ 0 w 140"/>
                <a:gd name="T53" fmla="*/ 0 h 142"/>
                <a:gd name="T54" fmla="*/ 0 w 140"/>
                <a:gd name="T55" fmla="*/ 0 h 142"/>
                <a:gd name="T56" fmla="*/ 1 w 140"/>
                <a:gd name="T57" fmla="*/ 74 h 142"/>
                <a:gd name="T58" fmla="*/ 1 w 140"/>
                <a:gd name="T59" fmla="*/ 74 h 142"/>
                <a:gd name="T60" fmla="*/ 1 w 140"/>
                <a:gd name="T61" fmla="*/ 111 h 142"/>
                <a:gd name="T62" fmla="*/ 5 w 140"/>
                <a:gd name="T63" fmla="*/ 113 h 142"/>
                <a:gd name="T64" fmla="*/ 12 w 140"/>
                <a:gd name="T65" fmla="*/ 114 h 142"/>
                <a:gd name="T66" fmla="*/ 18 w 140"/>
                <a:gd name="T67" fmla="*/ 115 h 142"/>
                <a:gd name="T68" fmla="*/ 21 w 140"/>
                <a:gd name="T69" fmla="*/ 118 h 142"/>
                <a:gd name="T70" fmla="*/ 30 w 140"/>
                <a:gd name="T71" fmla="*/ 123 h 142"/>
                <a:gd name="T72" fmla="*/ 36 w 140"/>
                <a:gd name="T73" fmla="*/ 129 h 142"/>
                <a:gd name="T74" fmla="*/ 42 w 140"/>
                <a:gd name="T75" fmla="*/ 132 h 142"/>
                <a:gd name="T76" fmla="*/ 48 w 140"/>
                <a:gd name="T77" fmla="*/ 137 h 142"/>
                <a:gd name="T78" fmla="*/ 56 w 140"/>
                <a:gd name="T79" fmla="*/ 138 h 142"/>
                <a:gd name="T80" fmla="*/ 64 w 140"/>
                <a:gd name="T8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42">
                  <a:moveTo>
                    <a:pt x="64" y="142"/>
                  </a:moveTo>
                  <a:cubicBezTo>
                    <a:pt x="64" y="136"/>
                    <a:pt x="60" y="133"/>
                    <a:pt x="61" y="127"/>
                  </a:cubicBezTo>
                  <a:cubicBezTo>
                    <a:pt x="62" y="125"/>
                    <a:pt x="63" y="118"/>
                    <a:pt x="65" y="117"/>
                  </a:cubicBezTo>
                  <a:cubicBezTo>
                    <a:pt x="66" y="115"/>
                    <a:pt x="67" y="113"/>
                    <a:pt x="67" y="111"/>
                  </a:cubicBezTo>
                  <a:cubicBezTo>
                    <a:pt x="67" y="106"/>
                    <a:pt x="69" y="106"/>
                    <a:pt x="70" y="102"/>
                  </a:cubicBezTo>
                  <a:cubicBezTo>
                    <a:pt x="70" y="100"/>
                    <a:pt x="70" y="99"/>
                    <a:pt x="71" y="97"/>
                  </a:cubicBezTo>
                  <a:cubicBezTo>
                    <a:pt x="72" y="96"/>
                    <a:pt x="75" y="94"/>
                    <a:pt x="75" y="92"/>
                  </a:cubicBezTo>
                  <a:cubicBezTo>
                    <a:pt x="75" y="91"/>
                    <a:pt x="76" y="91"/>
                    <a:pt x="76" y="90"/>
                  </a:cubicBezTo>
                  <a:cubicBezTo>
                    <a:pt x="76" y="90"/>
                    <a:pt x="77" y="89"/>
                    <a:pt x="77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7" y="89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4" y="77"/>
                    <a:pt x="85" y="68"/>
                    <a:pt x="93" y="69"/>
                  </a:cubicBezTo>
                  <a:cubicBezTo>
                    <a:pt x="99" y="70"/>
                    <a:pt x="105" y="69"/>
                    <a:pt x="111" y="69"/>
                  </a:cubicBezTo>
                  <a:cubicBezTo>
                    <a:pt x="116" y="65"/>
                    <a:pt x="117" y="60"/>
                    <a:pt x="118" y="54"/>
                  </a:cubicBezTo>
                  <a:cubicBezTo>
                    <a:pt x="119" y="51"/>
                    <a:pt x="124" y="51"/>
                    <a:pt x="126" y="49"/>
                  </a:cubicBezTo>
                  <a:cubicBezTo>
                    <a:pt x="131" y="44"/>
                    <a:pt x="125" y="36"/>
                    <a:pt x="129" y="32"/>
                  </a:cubicBezTo>
                  <a:cubicBezTo>
                    <a:pt x="132" y="29"/>
                    <a:pt x="140" y="27"/>
                    <a:pt x="136" y="21"/>
                  </a:cubicBezTo>
                  <a:cubicBezTo>
                    <a:pt x="136" y="21"/>
                    <a:pt x="136" y="21"/>
                    <a:pt x="135" y="21"/>
                  </a:cubicBezTo>
                  <a:cubicBezTo>
                    <a:pt x="128" y="20"/>
                    <a:pt x="132" y="11"/>
                    <a:pt x="129" y="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2" y="111"/>
                    <a:pt x="4" y="113"/>
                    <a:pt x="5" y="113"/>
                  </a:cubicBezTo>
                  <a:cubicBezTo>
                    <a:pt x="5" y="114"/>
                    <a:pt x="10" y="114"/>
                    <a:pt x="12" y="114"/>
                  </a:cubicBezTo>
                  <a:cubicBezTo>
                    <a:pt x="15" y="114"/>
                    <a:pt x="16" y="114"/>
                    <a:pt x="18" y="115"/>
                  </a:cubicBezTo>
                  <a:cubicBezTo>
                    <a:pt x="18" y="116"/>
                    <a:pt x="20" y="117"/>
                    <a:pt x="21" y="118"/>
                  </a:cubicBezTo>
                  <a:cubicBezTo>
                    <a:pt x="21" y="120"/>
                    <a:pt x="28" y="122"/>
                    <a:pt x="30" y="123"/>
                  </a:cubicBezTo>
                  <a:cubicBezTo>
                    <a:pt x="32" y="126"/>
                    <a:pt x="32" y="128"/>
                    <a:pt x="36" y="129"/>
                  </a:cubicBezTo>
                  <a:cubicBezTo>
                    <a:pt x="38" y="130"/>
                    <a:pt x="40" y="131"/>
                    <a:pt x="42" y="132"/>
                  </a:cubicBezTo>
                  <a:cubicBezTo>
                    <a:pt x="44" y="134"/>
                    <a:pt x="44" y="137"/>
                    <a:pt x="48" y="137"/>
                  </a:cubicBezTo>
                  <a:cubicBezTo>
                    <a:pt x="51" y="137"/>
                    <a:pt x="54" y="137"/>
                    <a:pt x="56" y="138"/>
                  </a:cubicBezTo>
                  <a:cubicBezTo>
                    <a:pt x="64" y="142"/>
                    <a:pt x="64" y="142"/>
                    <a:pt x="64" y="14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3" name="HALL"/>
            <p:cNvSpPr>
              <a:spLocks/>
            </p:cNvSpPr>
            <p:nvPr/>
          </p:nvSpPr>
          <p:spPr bwMode="auto">
            <a:xfrm>
              <a:off x="3719513" y="1336675"/>
              <a:ext cx="439738" cy="476250"/>
            </a:xfrm>
            <a:custGeom>
              <a:avLst/>
              <a:gdLst>
                <a:gd name="T0" fmla="*/ 0 w 185"/>
                <a:gd name="T1" fmla="*/ 166 h 200"/>
                <a:gd name="T2" fmla="*/ 10 w 185"/>
                <a:gd name="T3" fmla="*/ 153 h 200"/>
                <a:gd name="T4" fmla="*/ 28 w 185"/>
                <a:gd name="T5" fmla="*/ 153 h 200"/>
                <a:gd name="T6" fmla="*/ 35 w 185"/>
                <a:gd name="T7" fmla="*/ 138 h 200"/>
                <a:gd name="T8" fmla="*/ 43 w 185"/>
                <a:gd name="T9" fmla="*/ 133 h 200"/>
                <a:gd name="T10" fmla="*/ 46 w 185"/>
                <a:gd name="T11" fmla="*/ 116 h 200"/>
                <a:gd name="T12" fmla="*/ 53 w 185"/>
                <a:gd name="T13" fmla="*/ 105 h 200"/>
                <a:gd name="T14" fmla="*/ 52 w 185"/>
                <a:gd name="T15" fmla="*/ 105 h 200"/>
                <a:gd name="T16" fmla="*/ 46 w 185"/>
                <a:gd name="T17" fmla="*/ 92 h 200"/>
                <a:gd name="T18" fmla="*/ 44 w 185"/>
                <a:gd name="T19" fmla="*/ 84 h 200"/>
                <a:gd name="T20" fmla="*/ 44 w 185"/>
                <a:gd name="T21" fmla="*/ 84 h 200"/>
                <a:gd name="T22" fmla="*/ 40 w 185"/>
                <a:gd name="T23" fmla="*/ 77 h 200"/>
                <a:gd name="T24" fmla="*/ 36 w 185"/>
                <a:gd name="T25" fmla="*/ 70 h 200"/>
                <a:gd name="T26" fmla="*/ 33 w 185"/>
                <a:gd name="T27" fmla="*/ 60 h 200"/>
                <a:gd name="T28" fmla="*/ 33 w 185"/>
                <a:gd name="T29" fmla="*/ 54 h 200"/>
                <a:gd name="T30" fmla="*/ 36 w 185"/>
                <a:gd name="T31" fmla="*/ 47 h 200"/>
                <a:gd name="T32" fmla="*/ 33 w 185"/>
                <a:gd name="T33" fmla="*/ 44 h 200"/>
                <a:gd name="T34" fmla="*/ 33 w 185"/>
                <a:gd name="T35" fmla="*/ 43 h 200"/>
                <a:gd name="T36" fmla="*/ 33 w 185"/>
                <a:gd name="T37" fmla="*/ 43 h 200"/>
                <a:gd name="T38" fmla="*/ 40 w 185"/>
                <a:gd name="T39" fmla="*/ 35 h 200"/>
                <a:gd name="T40" fmla="*/ 53 w 185"/>
                <a:gd name="T41" fmla="*/ 29 h 200"/>
                <a:gd name="T42" fmla="*/ 58 w 185"/>
                <a:gd name="T43" fmla="*/ 21 h 200"/>
                <a:gd name="T44" fmla="*/ 59 w 185"/>
                <a:gd name="T45" fmla="*/ 21 h 200"/>
                <a:gd name="T46" fmla="*/ 66 w 185"/>
                <a:gd name="T47" fmla="*/ 17 h 200"/>
                <a:gd name="T48" fmla="*/ 74 w 185"/>
                <a:gd name="T49" fmla="*/ 20 h 200"/>
                <a:gd name="T50" fmla="*/ 85 w 185"/>
                <a:gd name="T51" fmla="*/ 7 h 200"/>
                <a:gd name="T52" fmla="*/ 90 w 185"/>
                <a:gd name="T53" fmla="*/ 0 h 200"/>
                <a:gd name="T54" fmla="*/ 90 w 185"/>
                <a:gd name="T55" fmla="*/ 0 h 200"/>
                <a:gd name="T56" fmla="*/ 163 w 185"/>
                <a:gd name="T57" fmla="*/ 0 h 200"/>
                <a:gd name="T58" fmla="*/ 163 w 185"/>
                <a:gd name="T59" fmla="*/ 0 h 200"/>
                <a:gd name="T60" fmla="*/ 185 w 185"/>
                <a:gd name="T61" fmla="*/ 36 h 200"/>
                <a:gd name="T62" fmla="*/ 185 w 185"/>
                <a:gd name="T63" fmla="*/ 36 h 200"/>
                <a:gd name="T64" fmla="*/ 172 w 185"/>
                <a:gd name="T65" fmla="*/ 47 h 200"/>
                <a:gd name="T66" fmla="*/ 166 w 185"/>
                <a:gd name="T67" fmla="*/ 59 h 200"/>
                <a:gd name="T68" fmla="*/ 165 w 185"/>
                <a:gd name="T69" fmla="*/ 70 h 200"/>
                <a:gd name="T70" fmla="*/ 168 w 185"/>
                <a:gd name="T71" fmla="*/ 76 h 200"/>
                <a:gd name="T72" fmla="*/ 168 w 185"/>
                <a:gd name="T73" fmla="*/ 82 h 200"/>
                <a:gd name="T74" fmla="*/ 173 w 185"/>
                <a:gd name="T75" fmla="*/ 87 h 200"/>
                <a:gd name="T76" fmla="*/ 175 w 185"/>
                <a:gd name="T77" fmla="*/ 94 h 200"/>
                <a:gd name="T78" fmla="*/ 178 w 185"/>
                <a:gd name="T79" fmla="*/ 97 h 200"/>
                <a:gd name="T80" fmla="*/ 182 w 185"/>
                <a:gd name="T81" fmla="*/ 103 h 200"/>
                <a:gd name="T82" fmla="*/ 182 w 185"/>
                <a:gd name="T83" fmla="*/ 103 h 200"/>
                <a:gd name="T84" fmla="*/ 100 w 185"/>
                <a:gd name="T85" fmla="*/ 186 h 200"/>
                <a:gd name="T86" fmla="*/ 100 w 185"/>
                <a:gd name="T87" fmla="*/ 186 h 200"/>
                <a:gd name="T88" fmla="*/ 81 w 185"/>
                <a:gd name="T89" fmla="*/ 200 h 200"/>
                <a:gd name="T90" fmla="*/ 0 w 185"/>
                <a:gd name="T91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" h="200">
                  <a:moveTo>
                    <a:pt x="0" y="166"/>
                  </a:moveTo>
                  <a:cubicBezTo>
                    <a:pt x="1" y="161"/>
                    <a:pt x="2" y="152"/>
                    <a:pt x="10" y="153"/>
                  </a:cubicBezTo>
                  <a:cubicBezTo>
                    <a:pt x="16" y="154"/>
                    <a:pt x="22" y="153"/>
                    <a:pt x="28" y="153"/>
                  </a:cubicBezTo>
                  <a:cubicBezTo>
                    <a:pt x="33" y="149"/>
                    <a:pt x="34" y="144"/>
                    <a:pt x="35" y="138"/>
                  </a:cubicBezTo>
                  <a:cubicBezTo>
                    <a:pt x="36" y="135"/>
                    <a:pt x="41" y="135"/>
                    <a:pt x="43" y="133"/>
                  </a:cubicBezTo>
                  <a:cubicBezTo>
                    <a:pt x="48" y="128"/>
                    <a:pt x="42" y="120"/>
                    <a:pt x="46" y="116"/>
                  </a:cubicBezTo>
                  <a:cubicBezTo>
                    <a:pt x="49" y="113"/>
                    <a:pt x="57" y="111"/>
                    <a:pt x="53" y="105"/>
                  </a:cubicBezTo>
                  <a:cubicBezTo>
                    <a:pt x="53" y="105"/>
                    <a:pt x="53" y="105"/>
                    <a:pt x="52" y="105"/>
                  </a:cubicBezTo>
                  <a:cubicBezTo>
                    <a:pt x="45" y="104"/>
                    <a:pt x="49" y="95"/>
                    <a:pt x="46" y="92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8" y="74"/>
                    <a:pt x="38" y="72"/>
                    <a:pt x="36" y="70"/>
                  </a:cubicBezTo>
                  <a:cubicBezTo>
                    <a:pt x="34" y="67"/>
                    <a:pt x="34" y="64"/>
                    <a:pt x="33" y="60"/>
                  </a:cubicBezTo>
                  <a:cubicBezTo>
                    <a:pt x="33" y="58"/>
                    <a:pt x="33" y="56"/>
                    <a:pt x="33" y="54"/>
                  </a:cubicBezTo>
                  <a:cubicBezTo>
                    <a:pt x="34" y="51"/>
                    <a:pt x="36" y="49"/>
                    <a:pt x="36" y="47"/>
                  </a:cubicBezTo>
                  <a:cubicBezTo>
                    <a:pt x="35" y="46"/>
                    <a:pt x="34" y="45"/>
                    <a:pt x="33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40"/>
                    <a:pt x="37" y="37"/>
                    <a:pt x="40" y="35"/>
                  </a:cubicBezTo>
                  <a:cubicBezTo>
                    <a:pt x="44" y="32"/>
                    <a:pt x="48" y="31"/>
                    <a:pt x="53" y="29"/>
                  </a:cubicBezTo>
                  <a:cubicBezTo>
                    <a:pt x="57" y="27"/>
                    <a:pt x="58" y="25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0"/>
                    <a:pt x="65" y="17"/>
                    <a:pt x="66" y="17"/>
                  </a:cubicBezTo>
                  <a:cubicBezTo>
                    <a:pt x="69" y="16"/>
                    <a:pt x="71" y="27"/>
                    <a:pt x="74" y="20"/>
                  </a:cubicBezTo>
                  <a:cubicBezTo>
                    <a:pt x="77" y="15"/>
                    <a:pt x="82" y="12"/>
                    <a:pt x="85" y="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41"/>
                    <a:pt x="175" y="42"/>
                    <a:pt x="172" y="47"/>
                  </a:cubicBezTo>
                  <a:cubicBezTo>
                    <a:pt x="169" y="50"/>
                    <a:pt x="167" y="55"/>
                    <a:pt x="166" y="59"/>
                  </a:cubicBezTo>
                  <a:cubicBezTo>
                    <a:pt x="166" y="63"/>
                    <a:pt x="163" y="65"/>
                    <a:pt x="165" y="70"/>
                  </a:cubicBezTo>
                  <a:cubicBezTo>
                    <a:pt x="166" y="72"/>
                    <a:pt x="167" y="73"/>
                    <a:pt x="168" y="76"/>
                  </a:cubicBezTo>
                  <a:cubicBezTo>
                    <a:pt x="168" y="77"/>
                    <a:pt x="167" y="81"/>
                    <a:pt x="168" y="82"/>
                  </a:cubicBezTo>
                  <a:cubicBezTo>
                    <a:pt x="170" y="84"/>
                    <a:pt x="172" y="84"/>
                    <a:pt x="173" y="87"/>
                  </a:cubicBezTo>
                  <a:cubicBezTo>
                    <a:pt x="173" y="89"/>
                    <a:pt x="172" y="93"/>
                    <a:pt x="175" y="94"/>
                  </a:cubicBezTo>
                  <a:cubicBezTo>
                    <a:pt x="175" y="95"/>
                    <a:pt x="177" y="96"/>
                    <a:pt x="178" y="97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1" y="200"/>
                    <a:pt x="81" y="200"/>
                    <a:pt x="81" y="200"/>
                  </a:cubicBezTo>
                  <a:cubicBezTo>
                    <a:pt x="0" y="166"/>
                    <a:pt x="0" y="166"/>
                    <a:pt x="0" y="16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 dirty="0">
                <a:solidFill>
                  <a:prstClr val="black"/>
                </a:solidFill>
              </a:endParaRPr>
            </a:p>
          </p:txBody>
        </p:sp>
        <p:sp>
          <p:nvSpPr>
            <p:cNvPr id="54" name="FRANKLIN"/>
            <p:cNvSpPr>
              <a:spLocks/>
            </p:cNvSpPr>
            <p:nvPr/>
          </p:nvSpPr>
          <p:spPr bwMode="auto">
            <a:xfrm>
              <a:off x="4376738" y="1300163"/>
              <a:ext cx="334963" cy="347663"/>
            </a:xfrm>
            <a:custGeom>
              <a:avLst/>
              <a:gdLst>
                <a:gd name="T0" fmla="*/ 118 w 141"/>
                <a:gd name="T1" fmla="*/ 0 h 146"/>
                <a:gd name="T2" fmla="*/ 131 w 141"/>
                <a:gd name="T3" fmla="*/ 13 h 146"/>
                <a:gd name="T4" fmla="*/ 141 w 141"/>
                <a:gd name="T5" fmla="*/ 23 h 146"/>
                <a:gd name="T6" fmla="*/ 141 w 141"/>
                <a:gd name="T7" fmla="*/ 23 h 146"/>
                <a:gd name="T8" fmla="*/ 134 w 141"/>
                <a:gd name="T9" fmla="*/ 35 h 146"/>
                <a:gd name="T10" fmla="*/ 128 w 141"/>
                <a:gd name="T11" fmla="*/ 49 h 146"/>
                <a:gd name="T12" fmla="*/ 120 w 141"/>
                <a:gd name="T13" fmla="*/ 72 h 146"/>
                <a:gd name="T14" fmla="*/ 120 w 141"/>
                <a:gd name="T15" fmla="*/ 91 h 146"/>
                <a:gd name="T16" fmla="*/ 124 w 141"/>
                <a:gd name="T17" fmla="*/ 92 h 146"/>
                <a:gd name="T18" fmla="*/ 124 w 141"/>
                <a:gd name="T19" fmla="*/ 92 h 146"/>
                <a:gd name="T20" fmla="*/ 122 w 141"/>
                <a:gd name="T21" fmla="*/ 108 h 146"/>
                <a:gd name="T22" fmla="*/ 118 w 141"/>
                <a:gd name="T23" fmla="*/ 123 h 146"/>
                <a:gd name="T24" fmla="*/ 113 w 141"/>
                <a:gd name="T25" fmla="*/ 132 h 146"/>
                <a:gd name="T26" fmla="*/ 113 w 141"/>
                <a:gd name="T27" fmla="*/ 132 h 146"/>
                <a:gd name="T28" fmla="*/ 102 w 141"/>
                <a:gd name="T29" fmla="*/ 137 h 146"/>
                <a:gd name="T30" fmla="*/ 88 w 141"/>
                <a:gd name="T31" fmla="*/ 145 h 146"/>
                <a:gd name="T32" fmla="*/ 70 w 141"/>
                <a:gd name="T33" fmla="*/ 141 h 146"/>
                <a:gd name="T34" fmla="*/ 55 w 141"/>
                <a:gd name="T35" fmla="*/ 141 h 146"/>
                <a:gd name="T36" fmla="*/ 41 w 141"/>
                <a:gd name="T37" fmla="*/ 133 h 146"/>
                <a:gd name="T38" fmla="*/ 26 w 141"/>
                <a:gd name="T39" fmla="*/ 143 h 146"/>
                <a:gd name="T40" fmla="*/ 24 w 141"/>
                <a:gd name="T41" fmla="*/ 143 h 146"/>
                <a:gd name="T42" fmla="*/ 24 w 141"/>
                <a:gd name="T43" fmla="*/ 143 h 146"/>
                <a:gd name="T44" fmla="*/ 22 w 141"/>
                <a:gd name="T45" fmla="*/ 138 h 146"/>
                <a:gd name="T46" fmla="*/ 20 w 141"/>
                <a:gd name="T47" fmla="*/ 128 h 146"/>
                <a:gd name="T48" fmla="*/ 16 w 141"/>
                <a:gd name="T49" fmla="*/ 121 h 146"/>
                <a:gd name="T50" fmla="*/ 9 w 141"/>
                <a:gd name="T51" fmla="*/ 114 h 146"/>
                <a:gd name="T52" fmla="*/ 3 w 141"/>
                <a:gd name="T53" fmla="*/ 93 h 146"/>
                <a:gd name="T54" fmla="*/ 0 w 141"/>
                <a:gd name="T55" fmla="*/ 39 h 146"/>
                <a:gd name="T56" fmla="*/ 1 w 141"/>
                <a:gd name="T57" fmla="*/ 37 h 146"/>
                <a:gd name="T58" fmla="*/ 1 w 141"/>
                <a:gd name="T59" fmla="*/ 37 h 146"/>
                <a:gd name="T60" fmla="*/ 7 w 141"/>
                <a:gd name="T61" fmla="*/ 34 h 146"/>
                <a:gd name="T62" fmla="*/ 24 w 141"/>
                <a:gd name="T63" fmla="*/ 30 h 146"/>
                <a:gd name="T64" fmla="*/ 45 w 141"/>
                <a:gd name="T65" fmla="*/ 28 h 146"/>
                <a:gd name="T66" fmla="*/ 86 w 141"/>
                <a:gd name="T67" fmla="*/ 27 h 146"/>
                <a:gd name="T68" fmla="*/ 93 w 141"/>
                <a:gd name="T69" fmla="*/ 24 h 146"/>
                <a:gd name="T70" fmla="*/ 106 w 141"/>
                <a:gd name="T71" fmla="*/ 13 h 146"/>
                <a:gd name="T72" fmla="*/ 118 w 141"/>
                <a:gd name="T7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146">
                  <a:moveTo>
                    <a:pt x="118" y="0"/>
                  </a:moveTo>
                  <a:cubicBezTo>
                    <a:pt x="123" y="3"/>
                    <a:pt x="129" y="4"/>
                    <a:pt x="131" y="13"/>
                  </a:cubicBezTo>
                  <a:cubicBezTo>
                    <a:pt x="132" y="16"/>
                    <a:pt x="136" y="20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40"/>
                    <a:pt x="130" y="44"/>
                    <a:pt x="128" y="49"/>
                  </a:cubicBezTo>
                  <a:cubicBezTo>
                    <a:pt x="125" y="56"/>
                    <a:pt x="122" y="64"/>
                    <a:pt x="120" y="72"/>
                  </a:cubicBezTo>
                  <a:cubicBezTo>
                    <a:pt x="119" y="78"/>
                    <a:pt x="116" y="86"/>
                    <a:pt x="120" y="91"/>
                  </a:cubicBezTo>
                  <a:cubicBezTo>
                    <a:pt x="121" y="91"/>
                    <a:pt x="122" y="92"/>
                    <a:pt x="124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5" y="97"/>
                    <a:pt x="122" y="103"/>
                    <a:pt x="122" y="108"/>
                  </a:cubicBezTo>
                  <a:cubicBezTo>
                    <a:pt x="122" y="114"/>
                    <a:pt x="120" y="118"/>
                    <a:pt x="118" y="123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98" y="140"/>
                    <a:pt x="95" y="146"/>
                    <a:pt x="88" y="145"/>
                  </a:cubicBezTo>
                  <a:cubicBezTo>
                    <a:pt x="82" y="144"/>
                    <a:pt x="77" y="141"/>
                    <a:pt x="70" y="141"/>
                  </a:cubicBezTo>
                  <a:cubicBezTo>
                    <a:pt x="65" y="141"/>
                    <a:pt x="60" y="142"/>
                    <a:pt x="55" y="141"/>
                  </a:cubicBezTo>
                  <a:cubicBezTo>
                    <a:pt x="49" y="140"/>
                    <a:pt x="46" y="136"/>
                    <a:pt x="41" y="133"/>
                  </a:cubicBezTo>
                  <a:cubicBezTo>
                    <a:pt x="36" y="130"/>
                    <a:pt x="29" y="140"/>
                    <a:pt x="26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5"/>
                    <a:pt x="20" y="131"/>
                    <a:pt x="20" y="128"/>
                  </a:cubicBezTo>
                  <a:cubicBezTo>
                    <a:pt x="18" y="126"/>
                    <a:pt x="17" y="123"/>
                    <a:pt x="16" y="121"/>
                  </a:cubicBezTo>
                  <a:cubicBezTo>
                    <a:pt x="15" y="118"/>
                    <a:pt x="11" y="116"/>
                    <a:pt x="9" y="114"/>
                  </a:cubicBezTo>
                  <a:cubicBezTo>
                    <a:pt x="3" y="108"/>
                    <a:pt x="1" y="101"/>
                    <a:pt x="3" y="93"/>
                  </a:cubicBezTo>
                  <a:cubicBezTo>
                    <a:pt x="6" y="76"/>
                    <a:pt x="7" y="55"/>
                    <a:pt x="0" y="39"/>
                  </a:cubicBezTo>
                  <a:cubicBezTo>
                    <a:pt x="0" y="38"/>
                    <a:pt x="1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3" y="33"/>
                    <a:pt x="18" y="31"/>
                    <a:pt x="24" y="30"/>
                  </a:cubicBezTo>
                  <a:cubicBezTo>
                    <a:pt x="31" y="29"/>
                    <a:pt x="38" y="29"/>
                    <a:pt x="45" y="28"/>
                  </a:cubicBezTo>
                  <a:cubicBezTo>
                    <a:pt x="59" y="27"/>
                    <a:pt x="73" y="29"/>
                    <a:pt x="86" y="27"/>
                  </a:cubicBezTo>
                  <a:cubicBezTo>
                    <a:pt x="89" y="27"/>
                    <a:pt x="91" y="24"/>
                    <a:pt x="93" y="24"/>
                  </a:cubicBezTo>
                  <a:cubicBezTo>
                    <a:pt x="96" y="21"/>
                    <a:pt x="102" y="15"/>
                    <a:pt x="106" y="13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5" name="GORDON"/>
            <p:cNvSpPr>
              <a:spLocks/>
            </p:cNvSpPr>
            <p:nvPr/>
          </p:nvSpPr>
          <p:spPr bwMode="auto">
            <a:xfrm>
              <a:off x="2686050" y="1185863"/>
              <a:ext cx="447675" cy="293688"/>
            </a:xfrm>
            <a:custGeom>
              <a:avLst/>
              <a:gdLst>
                <a:gd name="T0" fmla="*/ 188 w 188"/>
                <a:gd name="T1" fmla="*/ 41 h 123"/>
                <a:gd name="T2" fmla="*/ 188 w 188"/>
                <a:gd name="T3" fmla="*/ 108 h 123"/>
                <a:gd name="T4" fmla="*/ 188 w 188"/>
                <a:gd name="T5" fmla="*/ 108 h 123"/>
                <a:gd name="T6" fmla="*/ 155 w 188"/>
                <a:gd name="T7" fmla="*/ 108 h 123"/>
                <a:gd name="T8" fmla="*/ 155 w 188"/>
                <a:gd name="T9" fmla="*/ 115 h 123"/>
                <a:gd name="T10" fmla="*/ 68 w 188"/>
                <a:gd name="T11" fmla="*/ 115 h 123"/>
                <a:gd name="T12" fmla="*/ 64 w 188"/>
                <a:gd name="T13" fmla="*/ 118 h 123"/>
                <a:gd name="T14" fmla="*/ 61 w 188"/>
                <a:gd name="T15" fmla="*/ 123 h 123"/>
                <a:gd name="T16" fmla="*/ 57 w 188"/>
                <a:gd name="T17" fmla="*/ 120 h 123"/>
                <a:gd name="T18" fmla="*/ 54 w 188"/>
                <a:gd name="T19" fmla="*/ 116 h 123"/>
                <a:gd name="T20" fmla="*/ 52 w 188"/>
                <a:gd name="T21" fmla="*/ 120 h 123"/>
                <a:gd name="T22" fmla="*/ 52 w 188"/>
                <a:gd name="T23" fmla="*/ 120 h 123"/>
                <a:gd name="T24" fmla="*/ 47 w 188"/>
                <a:gd name="T25" fmla="*/ 112 h 123"/>
                <a:gd name="T26" fmla="*/ 42 w 188"/>
                <a:gd name="T27" fmla="*/ 120 h 123"/>
                <a:gd name="T28" fmla="*/ 42 w 188"/>
                <a:gd name="T29" fmla="*/ 120 h 123"/>
                <a:gd name="T30" fmla="*/ 35 w 188"/>
                <a:gd name="T31" fmla="*/ 120 h 123"/>
                <a:gd name="T32" fmla="*/ 35 w 188"/>
                <a:gd name="T33" fmla="*/ 114 h 123"/>
                <a:gd name="T34" fmla="*/ 5 w 188"/>
                <a:gd name="T35" fmla="*/ 114 h 123"/>
                <a:gd name="T36" fmla="*/ 2 w 188"/>
                <a:gd name="T37" fmla="*/ 111 h 123"/>
                <a:gd name="T38" fmla="*/ 1 w 188"/>
                <a:gd name="T39" fmla="*/ 108 h 123"/>
                <a:gd name="T40" fmla="*/ 1 w 188"/>
                <a:gd name="T41" fmla="*/ 107 h 123"/>
                <a:gd name="T42" fmla="*/ 4 w 188"/>
                <a:gd name="T43" fmla="*/ 103 h 123"/>
                <a:gd name="T44" fmla="*/ 5 w 188"/>
                <a:gd name="T45" fmla="*/ 103 h 123"/>
                <a:gd name="T46" fmla="*/ 5 w 188"/>
                <a:gd name="T47" fmla="*/ 102 h 123"/>
                <a:gd name="T48" fmla="*/ 6 w 188"/>
                <a:gd name="T49" fmla="*/ 101 h 123"/>
                <a:gd name="T50" fmla="*/ 6 w 188"/>
                <a:gd name="T51" fmla="*/ 98 h 123"/>
                <a:gd name="T52" fmla="*/ 4 w 188"/>
                <a:gd name="T53" fmla="*/ 93 h 123"/>
                <a:gd name="T54" fmla="*/ 2 w 188"/>
                <a:gd name="T55" fmla="*/ 85 h 123"/>
                <a:gd name="T56" fmla="*/ 8 w 188"/>
                <a:gd name="T57" fmla="*/ 83 h 123"/>
                <a:gd name="T58" fmla="*/ 8 w 188"/>
                <a:gd name="T59" fmla="*/ 47 h 123"/>
                <a:gd name="T60" fmla="*/ 19 w 188"/>
                <a:gd name="T61" fmla="*/ 47 h 123"/>
                <a:gd name="T62" fmla="*/ 19 w 188"/>
                <a:gd name="T63" fmla="*/ 34 h 123"/>
                <a:gd name="T64" fmla="*/ 15 w 188"/>
                <a:gd name="T65" fmla="*/ 34 h 123"/>
                <a:gd name="T66" fmla="*/ 15 w 188"/>
                <a:gd name="T67" fmla="*/ 21 h 123"/>
                <a:gd name="T68" fmla="*/ 15 w 188"/>
                <a:gd name="T69" fmla="*/ 21 h 123"/>
                <a:gd name="T70" fmla="*/ 21 w 188"/>
                <a:gd name="T71" fmla="*/ 21 h 123"/>
                <a:gd name="T72" fmla="*/ 21 w 188"/>
                <a:gd name="T73" fmla="*/ 7 h 123"/>
                <a:gd name="T74" fmla="*/ 24 w 188"/>
                <a:gd name="T75" fmla="*/ 7 h 123"/>
                <a:gd name="T76" fmla="*/ 24 w 188"/>
                <a:gd name="T77" fmla="*/ 7 h 123"/>
                <a:gd name="T78" fmla="*/ 74 w 188"/>
                <a:gd name="T79" fmla="*/ 7 h 123"/>
                <a:gd name="T80" fmla="*/ 80 w 188"/>
                <a:gd name="T81" fmla="*/ 0 h 123"/>
                <a:gd name="T82" fmla="*/ 80 w 188"/>
                <a:gd name="T83" fmla="*/ 0 h 123"/>
                <a:gd name="T84" fmla="*/ 85 w 188"/>
                <a:gd name="T85" fmla="*/ 7 h 123"/>
                <a:gd name="T86" fmla="*/ 101 w 188"/>
                <a:gd name="T87" fmla="*/ 7 h 123"/>
                <a:gd name="T88" fmla="*/ 101 w 188"/>
                <a:gd name="T89" fmla="*/ 11 h 123"/>
                <a:gd name="T90" fmla="*/ 136 w 188"/>
                <a:gd name="T91" fmla="*/ 11 h 123"/>
                <a:gd name="T92" fmla="*/ 136 w 188"/>
                <a:gd name="T93" fmla="*/ 8 h 123"/>
                <a:gd name="T94" fmla="*/ 149 w 188"/>
                <a:gd name="T95" fmla="*/ 8 h 123"/>
                <a:gd name="T96" fmla="*/ 151 w 188"/>
                <a:gd name="T97" fmla="*/ 6 h 123"/>
                <a:gd name="T98" fmla="*/ 151 w 188"/>
                <a:gd name="T99" fmla="*/ 5 h 123"/>
                <a:gd name="T100" fmla="*/ 160 w 188"/>
                <a:gd name="T101" fmla="*/ 6 h 123"/>
                <a:gd name="T102" fmla="*/ 160 w 188"/>
                <a:gd name="T103" fmla="*/ 10 h 123"/>
                <a:gd name="T104" fmla="*/ 167 w 188"/>
                <a:gd name="T105" fmla="*/ 17 h 123"/>
                <a:gd name="T106" fmla="*/ 171 w 188"/>
                <a:gd name="T107" fmla="*/ 20 h 123"/>
                <a:gd name="T108" fmla="*/ 174 w 188"/>
                <a:gd name="T109" fmla="*/ 22 h 123"/>
                <a:gd name="T110" fmla="*/ 176 w 188"/>
                <a:gd name="T111" fmla="*/ 23 h 123"/>
                <a:gd name="T112" fmla="*/ 188 w 188"/>
                <a:gd name="T113" fmla="*/ 23 h 123"/>
                <a:gd name="T114" fmla="*/ 188 w 188"/>
                <a:gd name="T115" fmla="*/ 23 h 123"/>
                <a:gd name="T116" fmla="*/ 188 w 188"/>
                <a:gd name="T117" fmla="*/ 4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123">
                  <a:moveTo>
                    <a:pt x="188" y="41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16"/>
                    <a:pt x="64" y="116"/>
                    <a:pt x="64" y="118"/>
                  </a:cubicBezTo>
                  <a:cubicBezTo>
                    <a:pt x="63" y="120"/>
                    <a:pt x="64" y="123"/>
                    <a:pt x="61" y="123"/>
                  </a:cubicBezTo>
                  <a:cubicBezTo>
                    <a:pt x="59" y="122"/>
                    <a:pt x="59" y="121"/>
                    <a:pt x="57" y="120"/>
                  </a:cubicBezTo>
                  <a:cubicBezTo>
                    <a:pt x="57" y="119"/>
                    <a:pt x="56" y="116"/>
                    <a:pt x="54" y="116"/>
                  </a:cubicBezTo>
                  <a:cubicBezTo>
                    <a:pt x="53" y="118"/>
                    <a:pt x="53" y="119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8" y="120"/>
                    <a:pt x="49" y="114"/>
                    <a:pt x="47" y="112"/>
                  </a:cubicBezTo>
                  <a:cubicBezTo>
                    <a:pt x="43" y="109"/>
                    <a:pt x="42" y="117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2" y="112"/>
                    <a:pt x="2" y="111"/>
                  </a:cubicBezTo>
                  <a:cubicBezTo>
                    <a:pt x="1" y="111"/>
                    <a:pt x="1" y="109"/>
                    <a:pt x="1" y="108"/>
                  </a:cubicBezTo>
                  <a:cubicBezTo>
                    <a:pt x="1" y="108"/>
                    <a:pt x="1" y="107"/>
                    <a:pt x="1" y="107"/>
                  </a:cubicBezTo>
                  <a:cubicBezTo>
                    <a:pt x="2" y="106"/>
                    <a:pt x="2" y="104"/>
                    <a:pt x="4" y="103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2"/>
                    <a:pt x="6" y="101"/>
                    <a:pt x="6" y="101"/>
                  </a:cubicBezTo>
                  <a:cubicBezTo>
                    <a:pt x="6" y="100"/>
                    <a:pt x="6" y="99"/>
                    <a:pt x="6" y="98"/>
                  </a:cubicBezTo>
                  <a:cubicBezTo>
                    <a:pt x="6" y="96"/>
                    <a:pt x="5" y="95"/>
                    <a:pt x="4" y="93"/>
                  </a:cubicBezTo>
                  <a:cubicBezTo>
                    <a:pt x="2" y="91"/>
                    <a:pt x="0" y="88"/>
                    <a:pt x="2" y="85"/>
                  </a:cubicBezTo>
                  <a:cubicBezTo>
                    <a:pt x="3" y="83"/>
                    <a:pt x="6" y="83"/>
                    <a:pt x="8" y="8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0" y="8"/>
                    <a:pt x="151" y="6"/>
                    <a:pt x="151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3" y="5"/>
                    <a:pt x="159" y="5"/>
                    <a:pt x="160" y="6"/>
                  </a:cubicBezTo>
                  <a:cubicBezTo>
                    <a:pt x="161" y="6"/>
                    <a:pt x="160" y="9"/>
                    <a:pt x="160" y="10"/>
                  </a:cubicBezTo>
                  <a:cubicBezTo>
                    <a:pt x="161" y="13"/>
                    <a:pt x="165" y="15"/>
                    <a:pt x="167" y="17"/>
                  </a:cubicBezTo>
                  <a:cubicBezTo>
                    <a:pt x="168" y="18"/>
                    <a:pt x="170" y="20"/>
                    <a:pt x="171" y="20"/>
                  </a:cubicBezTo>
                  <a:cubicBezTo>
                    <a:pt x="172" y="21"/>
                    <a:pt x="173" y="21"/>
                    <a:pt x="174" y="22"/>
                  </a:cubicBezTo>
                  <a:cubicBezTo>
                    <a:pt x="175" y="22"/>
                    <a:pt x="175" y="23"/>
                    <a:pt x="176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1"/>
                    <a:pt x="188" y="41"/>
                    <a:pt x="188" y="4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6" name="CHEROKEE"/>
            <p:cNvSpPr>
              <a:spLocks/>
            </p:cNvSpPr>
            <p:nvPr/>
          </p:nvSpPr>
          <p:spPr bwMode="auto">
            <a:xfrm>
              <a:off x="3128963" y="1443038"/>
              <a:ext cx="395288" cy="403225"/>
            </a:xfrm>
            <a:custGeom>
              <a:avLst/>
              <a:gdLst>
                <a:gd name="T0" fmla="*/ 100 w 166"/>
                <a:gd name="T1" fmla="*/ 169 h 169"/>
                <a:gd name="T2" fmla="*/ 102 w 166"/>
                <a:gd name="T3" fmla="*/ 150 h 169"/>
                <a:gd name="T4" fmla="*/ 117 w 166"/>
                <a:gd name="T5" fmla="*/ 144 h 169"/>
                <a:gd name="T6" fmla="*/ 123 w 166"/>
                <a:gd name="T7" fmla="*/ 137 h 169"/>
                <a:gd name="T8" fmla="*/ 128 w 166"/>
                <a:gd name="T9" fmla="*/ 119 h 169"/>
                <a:gd name="T10" fmla="*/ 135 w 166"/>
                <a:gd name="T11" fmla="*/ 115 h 169"/>
                <a:gd name="T12" fmla="*/ 142 w 166"/>
                <a:gd name="T13" fmla="*/ 113 h 169"/>
                <a:gd name="T14" fmla="*/ 166 w 166"/>
                <a:gd name="T15" fmla="*/ 113 h 169"/>
                <a:gd name="T16" fmla="*/ 166 w 166"/>
                <a:gd name="T17" fmla="*/ 113 h 169"/>
                <a:gd name="T18" fmla="*/ 165 w 166"/>
                <a:gd name="T19" fmla="*/ 39 h 169"/>
                <a:gd name="T20" fmla="*/ 165 w 166"/>
                <a:gd name="T21" fmla="*/ 39 h 169"/>
                <a:gd name="T22" fmla="*/ 165 w 166"/>
                <a:gd name="T23" fmla="*/ 16 h 169"/>
                <a:gd name="T24" fmla="*/ 165 w 166"/>
                <a:gd name="T25" fmla="*/ 16 h 169"/>
                <a:gd name="T26" fmla="*/ 115 w 166"/>
                <a:gd name="T27" fmla="*/ 16 h 169"/>
                <a:gd name="T28" fmla="*/ 110 w 166"/>
                <a:gd name="T29" fmla="*/ 19 h 169"/>
                <a:gd name="T30" fmla="*/ 106 w 166"/>
                <a:gd name="T31" fmla="*/ 18 h 169"/>
                <a:gd name="T32" fmla="*/ 102 w 166"/>
                <a:gd name="T33" fmla="*/ 15 h 169"/>
                <a:gd name="T34" fmla="*/ 95 w 166"/>
                <a:gd name="T35" fmla="*/ 12 h 169"/>
                <a:gd name="T36" fmla="*/ 90 w 166"/>
                <a:gd name="T37" fmla="*/ 16 h 169"/>
                <a:gd name="T38" fmla="*/ 32 w 166"/>
                <a:gd name="T39" fmla="*/ 16 h 169"/>
                <a:gd name="T40" fmla="*/ 32 w 166"/>
                <a:gd name="T41" fmla="*/ 1 h 169"/>
                <a:gd name="T42" fmla="*/ 2 w 166"/>
                <a:gd name="T43" fmla="*/ 0 h 169"/>
                <a:gd name="T44" fmla="*/ 2 w 166"/>
                <a:gd name="T45" fmla="*/ 0 h 169"/>
                <a:gd name="T46" fmla="*/ 0 w 166"/>
                <a:gd name="T47" fmla="*/ 163 h 169"/>
                <a:gd name="T48" fmla="*/ 0 w 166"/>
                <a:gd name="T49" fmla="*/ 163 h 169"/>
                <a:gd name="T50" fmla="*/ 100 w 166"/>
                <a:gd name="T5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69">
                  <a:moveTo>
                    <a:pt x="100" y="169"/>
                  </a:moveTo>
                  <a:cubicBezTo>
                    <a:pt x="101" y="166"/>
                    <a:pt x="100" y="151"/>
                    <a:pt x="102" y="150"/>
                  </a:cubicBezTo>
                  <a:cubicBezTo>
                    <a:pt x="102" y="149"/>
                    <a:pt x="115" y="144"/>
                    <a:pt x="117" y="144"/>
                  </a:cubicBezTo>
                  <a:cubicBezTo>
                    <a:pt x="123" y="143"/>
                    <a:pt x="123" y="142"/>
                    <a:pt x="123" y="137"/>
                  </a:cubicBezTo>
                  <a:cubicBezTo>
                    <a:pt x="124" y="130"/>
                    <a:pt x="123" y="124"/>
                    <a:pt x="128" y="119"/>
                  </a:cubicBezTo>
                  <a:cubicBezTo>
                    <a:pt x="130" y="117"/>
                    <a:pt x="132" y="115"/>
                    <a:pt x="135" y="115"/>
                  </a:cubicBezTo>
                  <a:cubicBezTo>
                    <a:pt x="137" y="114"/>
                    <a:pt x="140" y="114"/>
                    <a:pt x="142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3" y="16"/>
                    <a:pt x="111" y="18"/>
                    <a:pt x="110" y="19"/>
                  </a:cubicBezTo>
                  <a:cubicBezTo>
                    <a:pt x="108" y="19"/>
                    <a:pt x="107" y="19"/>
                    <a:pt x="106" y="18"/>
                  </a:cubicBezTo>
                  <a:cubicBezTo>
                    <a:pt x="104" y="17"/>
                    <a:pt x="103" y="16"/>
                    <a:pt x="102" y="15"/>
                  </a:cubicBezTo>
                  <a:cubicBezTo>
                    <a:pt x="100" y="14"/>
                    <a:pt x="98" y="12"/>
                    <a:pt x="95" y="12"/>
                  </a:cubicBezTo>
                  <a:cubicBezTo>
                    <a:pt x="93" y="13"/>
                    <a:pt x="92" y="15"/>
                    <a:pt x="9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00" y="169"/>
                    <a:pt x="100" y="169"/>
                    <a:pt x="100" y="16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7" name="LUMPKIN"/>
            <p:cNvSpPr>
              <a:spLocks/>
            </p:cNvSpPr>
            <p:nvPr/>
          </p:nvSpPr>
          <p:spPr bwMode="auto">
            <a:xfrm>
              <a:off x="3586163" y="1062038"/>
              <a:ext cx="368300" cy="376238"/>
            </a:xfrm>
            <a:custGeom>
              <a:avLst/>
              <a:gdLst>
                <a:gd name="T0" fmla="*/ 89 w 155"/>
                <a:gd name="T1" fmla="*/ 158 h 158"/>
                <a:gd name="T2" fmla="*/ 96 w 155"/>
                <a:gd name="T3" fmla="*/ 150 h 158"/>
                <a:gd name="T4" fmla="*/ 109 w 155"/>
                <a:gd name="T5" fmla="*/ 144 h 158"/>
                <a:gd name="T6" fmla="*/ 114 w 155"/>
                <a:gd name="T7" fmla="*/ 136 h 158"/>
                <a:gd name="T8" fmla="*/ 115 w 155"/>
                <a:gd name="T9" fmla="*/ 136 h 158"/>
                <a:gd name="T10" fmla="*/ 122 w 155"/>
                <a:gd name="T11" fmla="*/ 132 h 158"/>
                <a:gd name="T12" fmla="*/ 130 w 155"/>
                <a:gd name="T13" fmla="*/ 135 h 158"/>
                <a:gd name="T14" fmla="*/ 141 w 155"/>
                <a:gd name="T15" fmla="*/ 122 h 158"/>
                <a:gd name="T16" fmla="*/ 146 w 155"/>
                <a:gd name="T17" fmla="*/ 115 h 158"/>
                <a:gd name="T18" fmla="*/ 146 w 155"/>
                <a:gd name="T19" fmla="*/ 115 h 158"/>
                <a:gd name="T20" fmla="*/ 145 w 155"/>
                <a:gd name="T21" fmla="*/ 111 h 158"/>
                <a:gd name="T22" fmla="*/ 149 w 155"/>
                <a:gd name="T23" fmla="*/ 106 h 158"/>
                <a:gd name="T24" fmla="*/ 142 w 155"/>
                <a:gd name="T25" fmla="*/ 95 h 158"/>
                <a:gd name="T26" fmla="*/ 138 w 155"/>
                <a:gd name="T27" fmla="*/ 83 h 158"/>
                <a:gd name="T28" fmla="*/ 132 w 155"/>
                <a:gd name="T29" fmla="*/ 53 h 158"/>
                <a:gd name="T30" fmla="*/ 132 w 155"/>
                <a:gd name="T31" fmla="*/ 29 h 158"/>
                <a:gd name="T32" fmla="*/ 141 w 155"/>
                <a:gd name="T33" fmla="*/ 9 h 158"/>
                <a:gd name="T34" fmla="*/ 141 w 155"/>
                <a:gd name="T35" fmla="*/ 9 h 158"/>
                <a:gd name="T36" fmla="*/ 136 w 155"/>
                <a:gd name="T37" fmla="*/ 7 h 158"/>
                <a:gd name="T38" fmla="*/ 135 w 155"/>
                <a:gd name="T39" fmla="*/ 7 h 158"/>
                <a:gd name="T40" fmla="*/ 124 w 155"/>
                <a:gd name="T41" fmla="*/ 5 h 158"/>
                <a:gd name="T42" fmla="*/ 114 w 155"/>
                <a:gd name="T43" fmla="*/ 0 h 158"/>
                <a:gd name="T44" fmla="*/ 106 w 155"/>
                <a:gd name="T45" fmla="*/ 2 h 158"/>
                <a:gd name="T46" fmla="*/ 104 w 155"/>
                <a:gd name="T47" fmla="*/ 2 h 158"/>
                <a:gd name="T48" fmla="*/ 87 w 155"/>
                <a:gd name="T49" fmla="*/ 17 h 158"/>
                <a:gd name="T50" fmla="*/ 78 w 155"/>
                <a:gd name="T51" fmla="*/ 33 h 158"/>
                <a:gd name="T52" fmla="*/ 68 w 155"/>
                <a:gd name="T53" fmla="*/ 39 h 158"/>
                <a:gd name="T54" fmla="*/ 56 w 155"/>
                <a:gd name="T55" fmla="*/ 46 h 158"/>
                <a:gd name="T56" fmla="*/ 38 w 155"/>
                <a:gd name="T57" fmla="*/ 40 h 158"/>
                <a:gd name="T58" fmla="*/ 29 w 155"/>
                <a:gd name="T59" fmla="*/ 36 h 158"/>
                <a:gd name="T60" fmla="*/ 17 w 155"/>
                <a:gd name="T61" fmla="*/ 46 h 158"/>
                <a:gd name="T62" fmla="*/ 14 w 155"/>
                <a:gd name="T63" fmla="*/ 47 h 158"/>
                <a:gd name="T64" fmla="*/ 14 w 155"/>
                <a:gd name="T65" fmla="*/ 47 h 158"/>
                <a:gd name="T66" fmla="*/ 0 w 155"/>
                <a:gd name="T67" fmla="*/ 54 h 158"/>
                <a:gd name="T68" fmla="*/ 0 w 155"/>
                <a:gd name="T69" fmla="*/ 54 h 158"/>
                <a:gd name="T70" fmla="*/ 0 w 155"/>
                <a:gd name="T71" fmla="*/ 62 h 158"/>
                <a:gd name="T72" fmla="*/ 0 w 155"/>
                <a:gd name="T73" fmla="*/ 62 h 158"/>
                <a:gd name="T74" fmla="*/ 3 w 155"/>
                <a:gd name="T75" fmla="*/ 62 h 158"/>
                <a:gd name="T76" fmla="*/ 3 w 155"/>
                <a:gd name="T77" fmla="*/ 100 h 158"/>
                <a:gd name="T78" fmla="*/ 41 w 155"/>
                <a:gd name="T79" fmla="*/ 137 h 158"/>
                <a:gd name="T80" fmla="*/ 89 w 155"/>
                <a:gd name="T8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58">
                  <a:moveTo>
                    <a:pt x="89" y="158"/>
                  </a:moveTo>
                  <a:cubicBezTo>
                    <a:pt x="91" y="155"/>
                    <a:pt x="93" y="152"/>
                    <a:pt x="96" y="150"/>
                  </a:cubicBezTo>
                  <a:cubicBezTo>
                    <a:pt x="100" y="147"/>
                    <a:pt x="104" y="146"/>
                    <a:pt x="109" y="144"/>
                  </a:cubicBezTo>
                  <a:cubicBezTo>
                    <a:pt x="113" y="142"/>
                    <a:pt x="114" y="140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21" y="132"/>
                    <a:pt x="122" y="132"/>
                  </a:cubicBezTo>
                  <a:cubicBezTo>
                    <a:pt x="125" y="131"/>
                    <a:pt x="127" y="142"/>
                    <a:pt x="130" y="135"/>
                  </a:cubicBezTo>
                  <a:cubicBezTo>
                    <a:pt x="133" y="130"/>
                    <a:pt x="138" y="127"/>
                    <a:pt x="141" y="122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6" y="109"/>
                    <a:pt x="146" y="107"/>
                    <a:pt x="149" y="106"/>
                  </a:cubicBezTo>
                  <a:cubicBezTo>
                    <a:pt x="155" y="101"/>
                    <a:pt x="145" y="98"/>
                    <a:pt x="142" y="95"/>
                  </a:cubicBezTo>
                  <a:cubicBezTo>
                    <a:pt x="138" y="91"/>
                    <a:pt x="136" y="89"/>
                    <a:pt x="138" y="83"/>
                  </a:cubicBezTo>
                  <a:cubicBezTo>
                    <a:pt x="138" y="72"/>
                    <a:pt x="138" y="62"/>
                    <a:pt x="132" y="53"/>
                  </a:cubicBezTo>
                  <a:cubicBezTo>
                    <a:pt x="131" y="46"/>
                    <a:pt x="130" y="36"/>
                    <a:pt x="132" y="29"/>
                  </a:cubicBezTo>
                  <a:cubicBezTo>
                    <a:pt x="135" y="23"/>
                    <a:pt x="141" y="15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1" y="6"/>
                    <a:pt x="127" y="6"/>
                    <a:pt x="124" y="5"/>
                  </a:cubicBezTo>
                  <a:cubicBezTo>
                    <a:pt x="120" y="4"/>
                    <a:pt x="118" y="1"/>
                    <a:pt x="114" y="0"/>
                  </a:cubicBezTo>
                  <a:cubicBezTo>
                    <a:pt x="112" y="0"/>
                    <a:pt x="107" y="1"/>
                    <a:pt x="106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94" y="5"/>
                    <a:pt x="93" y="10"/>
                    <a:pt x="87" y="17"/>
                  </a:cubicBezTo>
                  <a:cubicBezTo>
                    <a:pt x="83" y="22"/>
                    <a:pt x="85" y="30"/>
                    <a:pt x="78" y="33"/>
                  </a:cubicBezTo>
                  <a:cubicBezTo>
                    <a:pt x="74" y="34"/>
                    <a:pt x="70" y="35"/>
                    <a:pt x="68" y="39"/>
                  </a:cubicBezTo>
                  <a:cubicBezTo>
                    <a:pt x="65" y="44"/>
                    <a:pt x="63" y="50"/>
                    <a:pt x="56" y="46"/>
                  </a:cubicBezTo>
                  <a:cubicBezTo>
                    <a:pt x="48" y="41"/>
                    <a:pt x="47" y="40"/>
                    <a:pt x="38" y="40"/>
                  </a:cubicBezTo>
                  <a:cubicBezTo>
                    <a:pt x="34" y="40"/>
                    <a:pt x="34" y="35"/>
                    <a:pt x="29" y="36"/>
                  </a:cubicBezTo>
                  <a:cubicBezTo>
                    <a:pt x="26" y="37"/>
                    <a:pt x="18" y="44"/>
                    <a:pt x="17" y="46"/>
                  </a:cubicBezTo>
                  <a:cubicBezTo>
                    <a:pt x="15" y="46"/>
                    <a:pt x="16" y="46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89" y="158"/>
                    <a:pt x="89" y="158"/>
                    <a:pt x="89" y="15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8" name="WHITE"/>
            <p:cNvSpPr>
              <a:spLocks/>
            </p:cNvSpPr>
            <p:nvPr/>
          </p:nvSpPr>
          <p:spPr bwMode="auto">
            <a:xfrm>
              <a:off x="3895725" y="985838"/>
              <a:ext cx="263525" cy="350838"/>
            </a:xfrm>
            <a:custGeom>
              <a:avLst/>
              <a:gdLst>
                <a:gd name="T0" fmla="*/ 16 w 111"/>
                <a:gd name="T1" fmla="*/ 147 h 147"/>
                <a:gd name="T2" fmla="*/ 89 w 111"/>
                <a:gd name="T3" fmla="*/ 147 h 147"/>
                <a:gd name="T4" fmla="*/ 89 w 111"/>
                <a:gd name="T5" fmla="*/ 147 h 147"/>
                <a:gd name="T6" fmla="*/ 95 w 111"/>
                <a:gd name="T7" fmla="*/ 140 h 147"/>
                <a:gd name="T8" fmla="*/ 99 w 111"/>
                <a:gd name="T9" fmla="*/ 137 h 147"/>
                <a:gd name="T10" fmla="*/ 103 w 111"/>
                <a:gd name="T11" fmla="*/ 135 h 147"/>
                <a:gd name="T12" fmla="*/ 107 w 111"/>
                <a:gd name="T13" fmla="*/ 131 h 147"/>
                <a:gd name="T14" fmla="*/ 110 w 111"/>
                <a:gd name="T15" fmla="*/ 126 h 147"/>
                <a:gd name="T16" fmla="*/ 106 w 111"/>
                <a:gd name="T17" fmla="*/ 120 h 147"/>
                <a:gd name="T18" fmla="*/ 101 w 111"/>
                <a:gd name="T19" fmla="*/ 105 h 147"/>
                <a:gd name="T20" fmla="*/ 99 w 111"/>
                <a:gd name="T21" fmla="*/ 92 h 147"/>
                <a:gd name="T22" fmla="*/ 96 w 111"/>
                <a:gd name="T23" fmla="*/ 80 h 147"/>
                <a:gd name="T24" fmla="*/ 93 w 111"/>
                <a:gd name="T25" fmla="*/ 68 h 147"/>
                <a:gd name="T26" fmla="*/ 99 w 111"/>
                <a:gd name="T27" fmla="*/ 58 h 147"/>
                <a:gd name="T28" fmla="*/ 101 w 111"/>
                <a:gd name="T29" fmla="*/ 45 h 147"/>
                <a:gd name="T30" fmla="*/ 106 w 111"/>
                <a:gd name="T31" fmla="*/ 39 h 147"/>
                <a:gd name="T32" fmla="*/ 103 w 111"/>
                <a:gd name="T33" fmla="*/ 17 h 147"/>
                <a:gd name="T34" fmla="*/ 83 w 111"/>
                <a:gd name="T35" fmla="*/ 2 h 147"/>
                <a:gd name="T36" fmla="*/ 83 w 111"/>
                <a:gd name="T37" fmla="*/ 2 h 147"/>
                <a:gd name="T38" fmla="*/ 78 w 111"/>
                <a:gd name="T39" fmla="*/ 3 h 147"/>
                <a:gd name="T40" fmla="*/ 76 w 111"/>
                <a:gd name="T41" fmla="*/ 4 h 147"/>
                <a:gd name="T42" fmla="*/ 71 w 111"/>
                <a:gd name="T43" fmla="*/ 7 h 147"/>
                <a:gd name="T44" fmla="*/ 62 w 111"/>
                <a:gd name="T45" fmla="*/ 1 h 147"/>
                <a:gd name="T46" fmla="*/ 50 w 111"/>
                <a:gd name="T47" fmla="*/ 3 h 147"/>
                <a:gd name="T48" fmla="*/ 43 w 111"/>
                <a:gd name="T49" fmla="*/ 4 h 147"/>
                <a:gd name="T50" fmla="*/ 43 w 111"/>
                <a:gd name="T51" fmla="*/ 4 h 147"/>
                <a:gd name="T52" fmla="*/ 43 w 111"/>
                <a:gd name="T53" fmla="*/ 5 h 147"/>
                <a:gd name="T54" fmla="*/ 24 w 111"/>
                <a:gd name="T55" fmla="*/ 11 h 147"/>
                <a:gd name="T56" fmla="*/ 24 w 111"/>
                <a:gd name="T57" fmla="*/ 21 h 147"/>
                <a:gd name="T58" fmla="*/ 21 w 111"/>
                <a:gd name="T59" fmla="*/ 31 h 147"/>
                <a:gd name="T60" fmla="*/ 11 w 111"/>
                <a:gd name="T61" fmla="*/ 41 h 147"/>
                <a:gd name="T62" fmla="*/ 11 w 111"/>
                <a:gd name="T63" fmla="*/ 41 h 147"/>
                <a:gd name="T64" fmla="*/ 2 w 111"/>
                <a:gd name="T65" fmla="*/ 61 h 147"/>
                <a:gd name="T66" fmla="*/ 2 w 111"/>
                <a:gd name="T67" fmla="*/ 85 h 147"/>
                <a:gd name="T68" fmla="*/ 8 w 111"/>
                <a:gd name="T69" fmla="*/ 115 h 147"/>
                <a:gd name="T70" fmla="*/ 12 w 111"/>
                <a:gd name="T71" fmla="*/ 127 h 147"/>
                <a:gd name="T72" fmla="*/ 19 w 111"/>
                <a:gd name="T73" fmla="*/ 138 h 147"/>
                <a:gd name="T74" fmla="*/ 15 w 111"/>
                <a:gd name="T75" fmla="*/ 143 h 147"/>
                <a:gd name="T76" fmla="*/ 16 w 111"/>
                <a:gd name="T7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47">
                  <a:moveTo>
                    <a:pt x="16" y="147"/>
                  </a:moveTo>
                  <a:cubicBezTo>
                    <a:pt x="89" y="147"/>
                    <a:pt x="89" y="147"/>
                    <a:pt x="89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6" y="139"/>
                    <a:pt x="98" y="138"/>
                    <a:pt x="99" y="137"/>
                  </a:cubicBezTo>
                  <a:cubicBezTo>
                    <a:pt x="101" y="136"/>
                    <a:pt x="102" y="136"/>
                    <a:pt x="103" y="135"/>
                  </a:cubicBezTo>
                  <a:cubicBezTo>
                    <a:pt x="104" y="134"/>
                    <a:pt x="106" y="131"/>
                    <a:pt x="107" y="131"/>
                  </a:cubicBezTo>
                  <a:cubicBezTo>
                    <a:pt x="108" y="129"/>
                    <a:pt x="111" y="128"/>
                    <a:pt x="110" y="126"/>
                  </a:cubicBezTo>
                  <a:cubicBezTo>
                    <a:pt x="109" y="123"/>
                    <a:pt x="107" y="121"/>
                    <a:pt x="106" y="120"/>
                  </a:cubicBezTo>
                  <a:cubicBezTo>
                    <a:pt x="102" y="115"/>
                    <a:pt x="99" y="111"/>
                    <a:pt x="101" y="105"/>
                  </a:cubicBezTo>
                  <a:cubicBezTo>
                    <a:pt x="101" y="102"/>
                    <a:pt x="96" y="93"/>
                    <a:pt x="99" y="92"/>
                  </a:cubicBezTo>
                  <a:cubicBezTo>
                    <a:pt x="101" y="85"/>
                    <a:pt x="97" y="86"/>
                    <a:pt x="96" y="80"/>
                  </a:cubicBezTo>
                  <a:cubicBezTo>
                    <a:pt x="95" y="76"/>
                    <a:pt x="89" y="71"/>
                    <a:pt x="93" y="68"/>
                  </a:cubicBezTo>
                  <a:cubicBezTo>
                    <a:pt x="97" y="65"/>
                    <a:pt x="97" y="63"/>
                    <a:pt x="99" y="58"/>
                  </a:cubicBezTo>
                  <a:cubicBezTo>
                    <a:pt x="100" y="54"/>
                    <a:pt x="100" y="49"/>
                    <a:pt x="101" y="45"/>
                  </a:cubicBezTo>
                  <a:cubicBezTo>
                    <a:pt x="103" y="42"/>
                    <a:pt x="105" y="42"/>
                    <a:pt x="106" y="39"/>
                  </a:cubicBezTo>
                  <a:cubicBezTo>
                    <a:pt x="107" y="33"/>
                    <a:pt x="104" y="23"/>
                    <a:pt x="103" y="17"/>
                  </a:cubicBezTo>
                  <a:cubicBezTo>
                    <a:pt x="93" y="15"/>
                    <a:pt x="90" y="8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7" y="3"/>
                    <a:pt x="76" y="4"/>
                  </a:cubicBezTo>
                  <a:cubicBezTo>
                    <a:pt x="75" y="5"/>
                    <a:pt x="73" y="6"/>
                    <a:pt x="71" y="7"/>
                  </a:cubicBezTo>
                  <a:cubicBezTo>
                    <a:pt x="67" y="7"/>
                    <a:pt x="66" y="3"/>
                    <a:pt x="62" y="1"/>
                  </a:cubicBezTo>
                  <a:cubicBezTo>
                    <a:pt x="58" y="0"/>
                    <a:pt x="54" y="2"/>
                    <a:pt x="50" y="3"/>
                  </a:cubicBezTo>
                  <a:cubicBezTo>
                    <a:pt x="48" y="3"/>
                    <a:pt x="45" y="5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6" y="6"/>
                    <a:pt x="29" y="5"/>
                    <a:pt x="24" y="11"/>
                  </a:cubicBezTo>
                  <a:cubicBezTo>
                    <a:pt x="21" y="14"/>
                    <a:pt x="24" y="17"/>
                    <a:pt x="24" y="21"/>
                  </a:cubicBezTo>
                  <a:cubicBezTo>
                    <a:pt x="26" y="25"/>
                    <a:pt x="24" y="27"/>
                    <a:pt x="21" y="3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7"/>
                    <a:pt x="5" y="55"/>
                    <a:pt x="2" y="61"/>
                  </a:cubicBezTo>
                  <a:cubicBezTo>
                    <a:pt x="0" y="68"/>
                    <a:pt x="1" y="78"/>
                    <a:pt x="2" y="85"/>
                  </a:cubicBezTo>
                  <a:cubicBezTo>
                    <a:pt x="8" y="94"/>
                    <a:pt x="8" y="104"/>
                    <a:pt x="8" y="115"/>
                  </a:cubicBezTo>
                  <a:cubicBezTo>
                    <a:pt x="6" y="121"/>
                    <a:pt x="8" y="123"/>
                    <a:pt x="12" y="127"/>
                  </a:cubicBezTo>
                  <a:cubicBezTo>
                    <a:pt x="15" y="130"/>
                    <a:pt x="25" y="133"/>
                    <a:pt x="19" y="138"/>
                  </a:cubicBezTo>
                  <a:cubicBezTo>
                    <a:pt x="16" y="139"/>
                    <a:pt x="16" y="141"/>
                    <a:pt x="15" y="143"/>
                  </a:cubicBezTo>
                  <a:cubicBezTo>
                    <a:pt x="16" y="147"/>
                    <a:pt x="16" y="147"/>
                    <a:pt x="16" y="14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9" name="HABERSHAM"/>
            <p:cNvSpPr>
              <a:spLocks/>
            </p:cNvSpPr>
            <p:nvPr/>
          </p:nvSpPr>
          <p:spPr bwMode="auto">
            <a:xfrm>
              <a:off x="4092575" y="955675"/>
              <a:ext cx="331788" cy="466725"/>
            </a:xfrm>
            <a:custGeom>
              <a:avLst/>
              <a:gdLst>
                <a:gd name="T0" fmla="*/ 6 w 139"/>
                <a:gd name="T1" fmla="*/ 160 h 196"/>
                <a:gd name="T2" fmla="*/ 28 w 139"/>
                <a:gd name="T3" fmla="*/ 196 h 196"/>
                <a:gd name="T4" fmla="*/ 28 w 139"/>
                <a:gd name="T5" fmla="*/ 196 h 196"/>
                <a:gd name="T6" fmla="*/ 29 w 139"/>
                <a:gd name="T7" fmla="*/ 194 h 196"/>
                <a:gd name="T8" fmla="*/ 39 w 139"/>
                <a:gd name="T9" fmla="*/ 186 h 196"/>
                <a:gd name="T10" fmla="*/ 43 w 139"/>
                <a:gd name="T11" fmla="*/ 180 h 196"/>
                <a:gd name="T12" fmla="*/ 47 w 139"/>
                <a:gd name="T13" fmla="*/ 177 h 196"/>
                <a:gd name="T14" fmla="*/ 54 w 139"/>
                <a:gd name="T15" fmla="*/ 170 h 196"/>
                <a:gd name="T16" fmla="*/ 68 w 139"/>
                <a:gd name="T17" fmla="*/ 168 h 196"/>
                <a:gd name="T18" fmla="*/ 74 w 139"/>
                <a:gd name="T19" fmla="*/ 169 h 196"/>
                <a:gd name="T20" fmla="*/ 81 w 139"/>
                <a:gd name="T21" fmla="*/ 171 h 196"/>
                <a:gd name="T22" fmla="*/ 93 w 139"/>
                <a:gd name="T23" fmla="*/ 170 h 196"/>
                <a:gd name="T24" fmla="*/ 93 w 139"/>
                <a:gd name="T25" fmla="*/ 170 h 196"/>
                <a:gd name="T26" fmla="*/ 98 w 139"/>
                <a:gd name="T27" fmla="*/ 159 h 196"/>
                <a:gd name="T28" fmla="*/ 107 w 139"/>
                <a:gd name="T29" fmla="*/ 135 h 196"/>
                <a:gd name="T30" fmla="*/ 118 w 139"/>
                <a:gd name="T31" fmla="*/ 110 h 196"/>
                <a:gd name="T32" fmla="*/ 123 w 139"/>
                <a:gd name="T33" fmla="*/ 96 h 196"/>
                <a:gd name="T34" fmla="*/ 129 w 139"/>
                <a:gd name="T35" fmla="*/ 79 h 196"/>
                <a:gd name="T36" fmla="*/ 132 w 139"/>
                <a:gd name="T37" fmla="*/ 74 h 196"/>
                <a:gd name="T38" fmla="*/ 139 w 139"/>
                <a:gd name="T39" fmla="*/ 71 h 196"/>
                <a:gd name="T40" fmla="*/ 139 w 139"/>
                <a:gd name="T41" fmla="*/ 71 h 196"/>
                <a:gd name="T42" fmla="*/ 136 w 139"/>
                <a:gd name="T43" fmla="*/ 55 h 196"/>
                <a:gd name="T44" fmla="*/ 136 w 139"/>
                <a:gd name="T45" fmla="*/ 55 h 196"/>
                <a:gd name="T46" fmla="*/ 113 w 139"/>
                <a:gd name="T47" fmla="*/ 48 h 196"/>
                <a:gd name="T48" fmla="*/ 104 w 139"/>
                <a:gd name="T49" fmla="*/ 41 h 196"/>
                <a:gd name="T50" fmla="*/ 97 w 139"/>
                <a:gd name="T51" fmla="*/ 44 h 196"/>
                <a:gd name="T52" fmla="*/ 87 w 139"/>
                <a:gd name="T53" fmla="*/ 50 h 196"/>
                <a:gd name="T54" fmla="*/ 73 w 139"/>
                <a:gd name="T55" fmla="*/ 48 h 196"/>
                <a:gd name="T56" fmla="*/ 64 w 139"/>
                <a:gd name="T57" fmla="*/ 45 h 196"/>
                <a:gd name="T58" fmla="*/ 58 w 139"/>
                <a:gd name="T59" fmla="*/ 41 h 196"/>
                <a:gd name="T60" fmla="*/ 58 w 139"/>
                <a:gd name="T61" fmla="*/ 40 h 196"/>
                <a:gd name="T62" fmla="*/ 54 w 139"/>
                <a:gd name="T63" fmla="*/ 36 h 196"/>
                <a:gd name="T64" fmla="*/ 52 w 139"/>
                <a:gd name="T65" fmla="*/ 30 h 196"/>
                <a:gd name="T66" fmla="*/ 48 w 139"/>
                <a:gd name="T67" fmla="*/ 19 h 196"/>
                <a:gd name="T68" fmla="*/ 33 w 139"/>
                <a:gd name="T69" fmla="*/ 1 h 196"/>
                <a:gd name="T70" fmla="*/ 14 w 139"/>
                <a:gd name="T71" fmla="*/ 3 h 196"/>
                <a:gd name="T72" fmla="*/ 13 w 139"/>
                <a:gd name="T73" fmla="*/ 3 h 196"/>
                <a:gd name="T74" fmla="*/ 13 w 139"/>
                <a:gd name="T75" fmla="*/ 3 h 196"/>
                <a:gd name="T76" fmla="*/ 9 w 139"/>
                <a:gd name="T77" fmla="*/ 7 h 196"/>
                <a:gd name="T78" fmla="*/ 8 w 139"/>
                <a:gd name="T79" fmla="*/ 9 h 196"/>
                <a:gd name="T80" fmla="*/ 6 w 139"/>
                <a:gd name="T81" fmla="*/ 10 h 196"/>
                <a:gd name="T82" fmla="*/ 3 w 139"/>
                <a:gd name="T83" fmla="*/ 12 h 196"/>
                <a:gd name="T84" fmla="*/ 0 w 139"/>
                <a:gd name="T85" fmla="*/ 15 h 196"/>
                <a:gd name="T86" fmla="*/ 0 w 139"/>
                <a:gd name="T87" fmla="*/ 15 h 196"/>
                <a:gd name="T88" fmla="*/ 20 w 139"/>
                <a:gd name="T89" fmla="*/ 30 h 196"/>
                <a:gd name="T90" fmla="*/ 23 w 139"/>
                <a:gd name="T91" fmla="*/ 52 h 196"/>
                <a:gd name="T92" fmla="*/ 18 w 139"/>
                <a:gd name="T93" fmla="*/ 58 h 196"/>
                <a:gd name="T94" fmla="*/ 16 w 139"/>
                <a:gd name="T95" fmla="*/ 71 h 196"/>
                <a:gd name="T96" fmla="*/ 10 w 139"/>
                <a:gd name="T97" fmla="*/ 81 h 196"/>
                <a:gd name="T98" fmla="*/ 13 w 139"/>
                <a:gd name="T99" fmla="*/ 93 h 196"/>
                <a:gd name="T100" fmla="*/ 16 w 139"/>
                <a:gd name="T101" fmla="*/ 105 h 196"/>
                <a:gd name="T102" fmla="*/ 18 w 139"/>
                <a:gd name="T103" fmla="*/ 118 h 196"/>
                <a:gd name="T104" fmla="*/ 23 w 139"/>
                <a:gd name="T105" fmla="*/ 133 h 196"/>
                <a:gd name="T106" fmla="*/ 27 w 139"/>
                <a:gd name="T107" fmla="*/ 139 h 196"/>
                <a:gd name="T108" fmla="*/ 24 w 139"/>
                <a:gd name="T109" fmla="*/ 144 h 196"/>
                <a:gd name="T110" fmla="*/ 20 w 139"/>
                <a:gd name="T111" fmla="*/ 148 h 196"/>
                <a:gd name="T112" fmla="*/ 16 w 139"/>
                <a:gd name="T113" fmla="*/ 150 h 196"/>
                <a:gd name="T114" fmla="*/ 12 w 139"/>
                <a:gd name="T115" fmla="*/ 153 h 196"/>
                <a:gd name="T116" fmla="*/ 6 w 139"/>
                <a:gd name="T117" fmla="*/ 1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" h="196">
                  <a:moveTo>
                    <a:pt x="6" y="160"/>
                  </a:move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9" y="194"/>
                    <a:pt x="29" y="194"/>
                  </a:cubicBezTo>
                  <a:cubicBezTo>
                    <a:pt x="29" y="193"/>
                    <a:pt x="38" y="187"/>
                    <a:pt x="39" y="186"/>
                  </a:cubicBezTo>
                  <a:cubicBezTo>
                    <a:pt x="41" y="184"/>
                    <a:pt x="41" y="182"/>
                    <a:pt x="43" y="180"/>
                  </a:cubicBezTo>
                  <a:cubicBezTo>
                    <a:pt x="44" y="179"/>
                    <a:pt x="46" y="178"/>
                    <a:pt x="47" y="177"/>
                  </a:cubicBezTo>
                  <a:cubicBezTo>
                    <a:pt x="50" y="174"/>
                    <a:pt x="51" y="172"/>
                    <a:pt x="54" y="170"/>
                  </a:cubicBezTo>
                  <a:cubicBezTo>
                    <a:pt x="57" y="169"/>
                    <a:pt x="64" y="169"/>
                    <a:pt x="68" y="168"/>
                  </a:cubicBezTo>
                  <a:cubicBezTo>
                    <a:pt x="71" y="168"/>
                    <a:pt x="72" y="169"/>
                    <a:pt x="74" y="169"/>
                  </a:cubicBezTo>
                  <a:cubicBezTo>
                    <a:pt x="76" y="170"/>
                    <a:pt x="78" y="171"/>
                    <a:pt x="81" y="171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1"/>
                    <a:pt x="105" y="142"/>
                    <a:pt x="107" y="135"/>
                  </a:cubicBezTo>
                  <a:cubicBezTo>
                    <a:pt x="110" y="127"/>
                    <a:pt x="113" y="117"/>
                    <a:pt x="118" y="110"/>
                  </a:cubicBezTo>
                  <a:cubicBezTo>
                    <a:pt x="119" y="108"/>
                    <a:pt x="123" y="98"/>
                    <a:pt x="123" y="96"/>
                  </a:cubicBezTo>
                  <a:cubicBezTo>
                    <a:pt x="124" y="94"/>
                    <a:pt x="129" y="81"/>
                    <a:pt x="129" y="79"/>
                  </a:cubicBezTo>
                  <a:cubicBezTo>
                    <a:pt x="130" y="77"/>
                    <a:pt x="131" y="76"/>
                    <a:pt x="132" y="74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5" y="67"/>
                    <a:pt x="135" y="61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29" y="49"/>
                    <a:pt x="120" y="47"/>
                    <a:pt x="113" y="48"/>
                  </a:cubicBezTo>
                  <a:cubicBezTo>
                    <a:pt x="107" y="49"/>
                    <a:pt x="107" y="40"/>
                    <a:pt x="104" y="41"/>
                  </a:cubicBezTo>
                  <a:cubicBezTo>
                    <a:pt x="102" y="41"/>
                    <a:pt x="98" y="43"/>
                    <a:pt x="97" y="44"/>
                  </a:cubicBezTo>
                  <a:cubicBezTo>
                    <a:pt x="94" y="47"/>
                    <a:pt x="92" y="49"/>
                    <a:pt x="87" y="50"/>
                  </a:cubicBezTo>
                  <a:cubicBezTo>
                    <a:pt x="80" y="52"/>
                    <a:pt x="79" y="51"/>
                    <a:pt x="73" y="48"/>
                  </a:cubicBezTo>
                  <a:cubicBezTo>
                    <a:pt x="70" y="46"/>
                    <a:pt x="67" y="46"/>
                    <a:pt x="64" y="45"/>
                  </a:cubicBezTo>
                  <a:cubicBezTo>
                    <a:pt x="62" y="44"/>
                    <a:pt x="60" y="42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8"/>
                    <a:pt x="55" y="38"/>
                    <a:pt x="54" y="36"/>
                  </a:cubicBezTo>
                  <a:cubicBezTo>
                    <a:pt x="53" y="34"/>
                    <a:pt x="53" y="32"/>
                    <a:pt x="52" y="30"/>
                  </a:cubicBezTo>
                  <a:cubicBezTo>
                    <a:pt x="51" y="27"/>
                    <a:pt x="50" y="21"/>
                    <a:pt x="48" y="19"/>
                  </a:cubicBezTo>
                  <a:cubicBezTo>
                    <a:pt x="45" y="16"/>
                    <a:pt x="36" y="0"/>
                    <a:pt x="33" y="1"/>
                  </a:cubicBezTo>
                  <a:cubicBezTo>
                    <a:pt x="29" y="2"/>
                    <a:pt x="19" y="5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21"/>
                    <a:pt x="10" y="28"/>
                    <a:pt x="20" y="30"/>
                  </a:cubicBezTo>
                  <a:cubicBezTo>
                    <a:pt x="21" y="36"/>
                    <a:pt x="24" y="46"/>
                    <a:pt x="23" y="52"/>
                  </a:cubicBezTo>
                  <a:cubicBezTo>
                    <a:pt x="22" y="55"/>
                    <a:pt x="20" y="55"/>
                    <a:pt x="18" y="58"/>
                  </a:cubicBezTo>
                  <a:cubicBezTo>
                    <a:pt x="17" y="62"/>
                    <a:pt x="17" y="67"/>
                    <a:pt x="16" y="71"/>
                  </a:cubicBezTo>
                  <a:cubicBezTo>
                    <a:pt x="14" y="76"/>
                    <a:pt x="14" y="78"/>
                    <a:pt x="10" y="81"/>
                  </a:cubicBezTo>
                  <a:cubicBezTo>
                    <a:pt x="6" y="84"/>
                    <a:pt x="12" y="89"/>
                    <a:pt x="13" y="93"/>
                  </a:cubicBezTo>
                  <a:cubicBezTo>
                    <a:pt x="14" y="99"/>
                    <a:pt x="18" y="98"/>
                    <a:pt x="16" y="105"/>
                  </a:cubicBezTo>
                  <a:cubicBezTo>
                    <a:pt x="13" y="106"/>
                    <a:pt x="18" y="115"/>
                    <a:pt x="18" y="118"/>
                  </a:cubicBezTo>
                  <a:cubicBezTo>
                    <a:pt x="16" y="124"/>
                    <a:pt x="19" y="128"/>
                    <a:pt x="23" y="133"/>
                  </a:cubicBezTo>
                  <a:cubicBezTo>
                    <a:pt x="24" y="134"/>
                    <a:pt x="26" y="136"/>
                    <a:pt x="27" y="139"/>
                  </a:cubicBezTo>
                  <a:cubicBezTo>
                    <a:pt x="28" y="141"/>
                    <a:pt x="25" y="142"/>
                    <a:pt x="24" y="144"/>
                  </a:cubicBezTo>
                  <a:cubicBezTo>
                    <a:pt x="23" y="144"/>
                    <a:pt x="21" y="147"/>
                    <a:pt x="20" y="148"/>
                  </a:cubicBezTo>
                  <a:cubicBezTo>
                    <a:pt x="19" y="149"/>
                    <a:pt x="18" y="149"/>
                    <a:pt x="16" y="150"/>
                  </a:cubicBezTo>
                  <a:cubicBezTo>
                    <a:pt x="15" y="151"/>
                    <a:pt x="13" y="152"/>
                    <a:pt x="12" y="153"/>
                  </a:cubicBezTo>
                  <a:cubicBezTo>
                    <a:pt x="6" y="160"/>
                    <a:pt x="6" y="160"/>
                    <a:pt x="6" y="16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0" name="RABUN"/>
            <p:cNvSpPr>
              <a:spLocks/>
            </p:cNvSpPr>
            <p:nvPr/>
          </p:nvSpPr>
          <p:spPr bwMode="auto">
            <a:xfrm>
              <a:off x="4111625" y="752475"/>
              <a:ext cx="552946" cy="333375"/>
            </a:xfrm>
            <a:custGeom>
              <a:avLst/>
              <a:gdLst>
                <a:gd name="T0" fmla="*/ 5 w 230"/>
                <a:gd name="T1" fmla="*/ 88 h 140"/>
                <a:gd name="T2" fmla="*/ 6 w 230"/>
                <a:gd name="T3" fmla="*/ 88 h 140"/>
                <a:gd name="T4" fmla="*/ 25 w 230"/>
                <a:gd name="T5" fmla="*/ 86 h 140"/>
                <a:gd name="T6" fmla="*/ 40 w 230"/>
                <a:gd name="T7" fmla="*/ 104 h 140"/>
                <a:gd name="T8" fmla="*/ 44 w 230"/>
                <a:gd name="T9" fmla="*/ 115 h 140"/>
                <a:gd name="T10" fmla="*/ 46 w 230"/>
                <a:gd name="T11" fmla="*/ 121 h 140"/>
                <a:gd name="T12" fmla="*/ 50 w 230"/>
                <a:gd name="T13" fmla="*/ 125 h 140"/>
                <a:gd name="T14" fmla="*/ 50 w 230"/>
                <a:gd name="T15" fmla="*/ 126 h 140"/>
                <a:gd name="T16" fmla="*/ 56 w 230"/>
                <a:gd name="T17" fmla="*/ 130 h 140"/>
                <a:gd name="T18" fmla="*/ 65 w 230"/>
                <a:gd name="T19" fmla="*/ 133 h 140"/>
                <a:gd name="T20" fmla="*/ 79 w 230"/>
                <a:gd name="T21" fmla="*/ 135 h 140"/>
                <a:gd name="T22" fmla="*/ 89 w 230"/>
                <a:gd name="T23" fmla="*/ 129 h 140"/>
                <a:gd name="T24" fmla="*/ 96 w 230"/>
                <a:gd name="T25" fmla="*/ 126 h 140"/>
                <a:gd name="T26" fmla="*/ 105 w 230"/>
                <a:gd name="T27" fmla="*/ 133 h 140"/>
                <a:gd name="T28" fmla="*/ 128 w 230"/>
                <a:gd name="T29" fmla="*/ 140 h 140"/>
                <a:gd name="T30" fmla="*/ 128 w 230"/>
                <a:gd name="T31" fmla="*/ 140 h 140"/>
                <a:gd name="T32" fmla="*/ 130 w 230"/>
                <a:gd name="T33" fmla="*/ 131 h 140"/>
                <a:gd name="T34" fmla="*/ 138 w 230"/>
                <a:gd name="T35" fmla="*/ 118 h 140"/>
                <a:gd name="T36" fmla="*/ 139 w 230"/>
                <a:gd name="T37" fmla="*/ 101 h 140"/>
                <a:gd name="T38" fmla="*/ 145 w 230"/>
                <a:gd name="T39" fmla="*/ 98 h 140"/>
                <a:gd name="T40" fmla="*/ 148 w 230"/>
                <a:gd name="T41" fmla="*/ 94 h 140"/>
                <a:gd name="T42" fmla="*/ 148 w 230"/>
                <a:gd name="T43" fmla="*/ 90 h 140"/>
                <a:gd name="T44" fmla="*/ 149 w 230"/>
                <a:gd name="T45" fmla="*/ 89 h 140"/>
                <a:gd name="T46" fmla="*/ 150 w 230"/>
                <a:gd name="T47" fmla="*/ 88 h 140"/>
                <a:gd name="T48" fmla="*/ 159 w 230"/>
                <a:gd name="T49" fmla="*/ 92 h 140"/>
                <a:gd name="T50" fmla="*/ 160 w 230"/>
                <a:gd name="T51" fmla="*/ 78 h 140"/>
                <a:gd name="T52" fmla="*/ 173 w 230"/>
                <a:gd name="T53" fmla="*/ 62 h 140"/>
                <a:gd name="T54" fmla="*/ 191 w 230"/>
                <a:gd name="T55" fmla="*/ 57 h 140"/>
                <a:gd name="T56" fmla="*/ 201 w 230"/>
                <a:gd name="T57" fmla="*/ 42 h 140"/>
                <a:gd name="T58" fmla="*/ 207 w 230"/>
                <a:gd name="T59" fmla="*/ 36 h 140"/>
                <a:gd name="T60" fmla="*/ 216 w 230"/>
                <a:gd name="T61" fmla="*/ 34 h 140"/>
                <a:gd name="T62" fmla="*/ 224 w 230"/>
                <a:gd name="T63" fmla="*/ 31 h 140"/>
                <a:gd name="T64" fmla="*/ 224 w 230"/>
                <a:gd name="T65" fmla="*/ 31 h 140"/>
                <a:gd name="T66" fmla="*/ 224 w 230"/>
                <a:gd name="T67" fmla="*/ 13 h 140"/>
                <a:gd name="T68" fmla="*/ 230 w 230"/>
                <a:gd name="T69" fmla="*/ 0 h 140"/>
                <a:gd name="T70" fmla="*/ 230 w 230"/>
                <a:gd name="T71" fmla="*/ 0 h 140"/>
                <a:gd name="T72" fmla="*/ 48 w 230"/>
                <a:gd name="T73" fmla="*/ 2 h 140"/>
                <a:gd name="T74" fmla="*/ 48 w 230"/>
                <a:gd name="T75" fmla="*/ 2 h 140"/>
                <a:gd name="T76" fmla="*/ 48 w 230"/>
                <a:gd name="T77" fmla="*/ 29 h 140"/>
                <a:gd name="T78" fmla="*/ 29 w 230"/>
                <a:gd name="T79" fmla="*/ 29 h 140"/>
                <a:gd name="T80" fmla="*/ 27 w 230"/>
                <a:gd name="T81" fmla="*/ 29 h 140"/>
                <a:gd name="T82" fmla="*/ 25 w 230"/>
                <a:gd name="T83" fmla="*/ 35 h 140"/>
                <a:gd name="T84" fmla="*/ 18 w 230"/>
                <a:gd name="T85" fmla="*/ 43 h 140"/>
                <a:gd name="T86" fmla="*/ 13 w 230"/>
                <a:gd name="T87" fmla="*/ 50 h 140"/>
                <a:gd name="T88" fmla="*/ 4 w 230"/>
                <a:gd name="T89" fmla="*/ 59 h 140"/>
                <a:gd name="T90" fmla="*/ 3 w 230"/>
                <a:gd name="T91" fmla="*/ 65 h 140"/>
                <a:gd name="T92" fmla="*/ 1 w 230"/>
                <a:gd name="T93" fmla="*/ 73 h 140"/>
                <a:gd name="T94" fmla="*/ 1 w 230"/>
                <a:gd name="T95" fmla="*/ 74 h 140"/>
                <a:gd name="T96" fmla="*/ 0 w 230"/>
                <a:gd name="T97" fmla="*/ 76 h 140"/>
                <a:gd name="T98" fmla="*/ 1 w 230"/>
                <a:gd name="T99" fmla="*/ 80 h 140"/>
                <a:gd name="T100" fmla="*/ 1 w 230"/>
                <a:gd name="T101" fmla="*/ 82 h 140"/>
                <a:gd name="T102" fmla="*/ 2 w 230"/>
                <a:gd name="T103" fmla="*/ 83 h 140"/>
                <a:gd name="T104" fmla="*/ 5 w 230"/>
                <a:gd name="T105" fmla="*/ 88 h 14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7522 w 10000"/>
                <a:gd name="connsiteY26" fmla="*/ 4429 h 10000"/>
                <a:gd name="connsiteX27" fmla="*/ 8739 w 10000"/>
                <a:gd name="connsiteY27" fmla="*/ 3000 h 10000"/>
                <a:gd name="connsiteX28" fmla="*/ 9000 w 10000"/>
                <a:gd name="connsiteY28" fmla="*/ 2571 h 10000"/>
                <a:gd name="connsiteX29" fmla="*/ 9391 w 10000"/>
                <a:gd name="connsiteY29" fmla="*/ 2429 h 10000"/>
                <a:gd name="connsiteX30" fmla="*/ 9739 w 10000"/>
                <a:gd name="connsiteY30" fmla="*/ 2214 h 10000"/>
                <a:gd name="connsiteX31" fmla="*/ 9739 w 10000"/>
                <a:gd name="connsiteY31" fmla="*/ 2214 h 10000"/>
                <a:gd name="connsiteX32" fmla="*/ 9739 w 10000"/>
                <a:gd name="connsiteY32" fmla="*/ 929 h 10000"/>
                <a:gd name="connsiteX33" fmla="*/ 10000 w 10000"/>
                <a:gd name="connsiteY33" fmla="*/ 0 h 10000"/>
                <a:gd name="connsiteX34" fmla="*/ 10000 w 10000"/>
                <a:gd name="connsiteY34" fmla="*/ 0 h 10000"/>
                <a:gd name="connsiteX35" fmla="*/ 2087 w 10000"/>
                <a:gd name="connsiteY35" fmla="*/ 143 h 10000"/>
                <a:gd name="connsiteX36" fmla="*/ 2087 w 10000"/>
                <a:gd name="connsiteY36" fmla="*/ 143 h 10000"/>
                <a:gd name="connsiteX37" fmla="*/ 2087 w 10000"/>
                <a:gd name="connsiteY37" fmla="*/ 2071 h 10000"/>
                <a:gd name="connsiteX38" fmla="*/ 1261 w 10000"/>
                <a:gd name="connsiteY38" fmla="*/ 2071 h 10000"/>
                <a:gd name="connsiteX39" fmla="*/ 1174 w 10000"/>
                <a:gd name="connsiteY39" fmla="*/ 2071 h 10000"/>
                <a:gd name="connsiteX40" fmla="*/ 1087 w 10000"/>
                <a:gd name="connsiteY40" fmla="*/ 2500 h 10000"/>
                <a:gd name="connsiteX41" fmla="*/ 783 w 10000"/>
                <a:gd name="connsiteY41" fmla="*/ 3071 h 10000"/>
                <a:gd name="connsiteX42" fmla="*/ 565 w 10000"/>
                <a:gd name="connsiteY42" fmla="*/ 3571 h 10000"/>
                <a:gd name="connsiteX43" fmla="*/ 174 w 10000"/>
                <a:gd name="connsiteY43" fmla="*/ 4214 h 10000"/>
                <a:gd name="connsiteX44" fmla="*/ 130 w 10000"/>
                <a:gd name="connsiteY44" fmla="*/ 4643 h 10000"/>
                <a:gd name="connsiteX45" fmla="*/ 43 w 10000"/>
                <a:gd name="connsiteY45" fmla="*/ 5214 h 10000"/>
                <a:gd name="connsiteX46" fmla="*/ 43 w 10000"/>
                <a:gd name="connsiteY46" fmla="*/ 5286 h 10000"/>
                <a:gd name="connsiteX47" fmla="*/ 0 w 10000"/>
                <a:gd name="connsiteY47" fmla="*/ 5429 h 10000"/>
                <a:gd name="connsiteX48" fmla="*/ 43 w 10000"/>
                <a:gd name="connsiteY48" fmla="*/ 5714 h 10000"/>
                <a:gd name="connsiteX49" fmla="*/ 43 w 10000"/>
                <a:gd name="connsiteY49" fmla="*/ 5857 h 10000"/>
                <a:gd name="connsiteX50" fmla="*/ 87 w 10000"/>
                <a:gd name="connsiteY50" fmla="*/ 5929 h 10000"/>
                <a:gd name="connsiteX51" fmla="*/ 217 w 10000"/>
                <a:gd name="connsiteY51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929 h 10000"/>
                <a:gd name="connsiteX31" fmla="*/ 10000 w 10000"/>
                <a:gd name="connsiteY31" fmla="*/ 0 h 10000"/>
                <a:gd name="connsiteX32" fmla="*/ 10000 w 10000"/>
                <a:gd name="connsiteY32" fmla="*/ 0 h 10000"/>
                <a:gd name="connsiteX33" fmla="*/ 2087 w 10000"/>
                <a:gd name="connsiteY33" fmla="*/ 143 h 10000"/>
                <a:gd name="connsiteX34" fmla="*/ 2087 w 10000"/>
                <a:gd name="connsiteY34" fmla="*/ 143 h 10000"/>
                <a:gd name="connsiteX35" fmla="*/ 2087 w 10000"/>
                <a:gd name="connsiteY35" fmla="*/ 2071 h 10000"/>
                <a:gd name="connsiteX36" fmla="*/ 1261 w 10000"/>
                <a:gd name="connsiteY36" fmla="*/ 2071 h 10000"/>
                <a:gd name="connsiteX37" fmla="*/ 1174 w 10000"/>
                <a:gd name="connsiteY37" fmla="*/ 2071 h 10000"/>
                <a:gd name="connsiteX38" fmla="*/ 1087 w 10000"/>
                <a:gd name="connsiteY38" fmla="*/ 2500 h 10000"/>
                <a:gd name="connsiteX39" fmla="*/ 783 w 10000"/>
                <a:gd name="connsiteY39" fmla="*/ 3071 h 10000"/>
                <a:gd name="connsiteX40" fmla="*/ 565 w 10000"/>
                <a:gd name="connsiteY40" fmla="*/ 3571 h 10000"/>
                <a:gd name="connsiteX41" fmla="*/ 174 w 10000"/>
                <a:gd name="connsiteY41" fmla="*/ 4214 h 10000"/>
                <a:gd name="connsiteX42" fmla="*/ 130 w 10000"/>
                <a:gd name="connsiteY42" fmla="*/ 4643 h 10000"/>
                <a:gd name="connsiteX43" fmla="*/ 43 w 10000"/>
                <a:gd name="connsiteY43" fmla="*/ 5214 h 10000"/>
                <a:gd name="connsiteX44" fmla="*/ 43 w 10000"/>
                <a:gd name="connsiteY44" fmla="*/ 5286 h 10000"/>
                <a:gd name="connsiteX45" fmla="*/ 0 w 10000"/>
                <a:gd name="connsiteY45" fmla="*/ 5429 h 10000"/>
                <a:gd name="connsiteX46" fmla="*/ 43 w 10000"/>
                <a:gd name="connsiteY46" fmla="*/ 5714 h 10000"/>
                <a:gd name="connsiteX47" fmla="*/ 43 w 10000"/>
                <a:gd name="connsiteY47" fmla="*/ 5857 h 10000"/>
                <a:gd name="connsiteX48" fmla="*/ 87 w 10000"/>
                <a:gd name="connsiteY48" fmla="*/ 5929 h 10000"/>
                <a:gd name="connsiteX49" fmla="*/ 217 w 10000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000 w 10096"/>
                <a:gd name="connsiteY17" fmla="*/ 8429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261 w 10096"/>
                <a:gd name="connsiteY17" fmla="*/ 8572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96" h="10000">
                  <a:moveTo>
                    <a:pt x="217" y="6286"/>
                  </a:moveTo>
                  <a:lnTo>
                    <a:pt x="261" y="6286"/>
                  </a:lnTo>
                  <a:cubicBezTo>
                    <a:pt x="478" y="6429"/>
                    <a:pt x="913" y="6214"/>
                    <a:pt x="1087" y="6143"/>
                  </a:cubicBezTo>
                  <a:cubicBezTo>
                    <a:pt x="1217" y="6071"/>
                    <a:pt x="1609" y="7214"/>
                    <a:pt x="1739" y="7429"/>
                  </a:cubicBezTo>
                  <a:cubicBezTo>
                    <a:pt x="1826" y="7571"/>
                    <a:pt x="1870" y="8000"/>
                    <a:pt x="1913" y="8214"/>
                  </a:cubicBezTo>
                  <a:cubicBezTo>
                    <a:pt x="1957" y="8357"/>
                    <a:pt x="1957" y="8500"/>
                    <a:pt x="2000" y="8643"/>
                  </a:cubicBezTo>
                  <a:cubicBezTo>
                    <a:pt x="2043" y="8786"/>
                    <a:pt x="2130" y="8786"/>
                    <a:pt x="2174" y="8929"/>
                  </a:cubicBezTo>
                  <a:lnTo>
                    <a:pt x="2174" y="9000"/>
                  </a:lnTo>
                  <a:cubicBezTo>
                    <a:pt x="2261" y="9071"/>
                    <a:pt x="2348" y="9214"/>
                    <a:pt x="2435" y="9286"/>
                  </a:cubicBezTo>
                  <a:cubicBezTo>
                    <a:pt x="2565" y="9357"/>
                    <a:pt x="2696" y="9357"/>
                    <a:pt x="2826" y="9500"/>
                  </a:cubicBezTo>
                  <a:cubicBezTo>
                    <a:pt x="3087" y="9714"/>
                    <a:pt x="3130" y="9786"/>
                    <a:pt x="3435" y="9643"/>
                  </a:cubicBezTo>
                  <a:cubicBezTo>
                    <a:pt x="3652" y="9571"/>
                    <a:pt x="3739" y="9429"/>
                    <a:pt x="3870" y="9214"/>
                  </a:cubicBezTo>
                  <a:cubicBezTo>
                    <a:pt x="3913" y="9143"/>
                    <a:pt x="4087" y="9000"/>
                    <a:pt x="4174" y="9000"/>
                  </a:cubicBezTo>
                  <a:cubicBezTo>
                    <a:pt x="4304" y="8929"/>
                    <a:pt x="4304" y="9571"/>
                    <a:pt x="4565" y="9500"/>
                  </a:cubicBezTo>
                  <a:cubicBezTo>
                    <a:pt x="4870" y="9429"/>
                    <a:pt x="5261" y="9571"/>
                    <a:pt x="5565" y="10000"/>
                  </a:cubicBezTo>
                  <a:lnTo>
                    <a:pt x="5565" y="10000"/>
                  </a:lnTo>
                  <a:cubicBezTo>
                    <a:pt x="5565" y="9714"/>
                    <a:pt x="5609" y="9500"/>
                    <a:pt x="5652" y="9357"/>
                  </a:cubicBezTo>
                  <a:cubicBezTo>
                    <a:pt x="5739" y="9000"/>
                    <a:pt x="6218" y="8929"/>
                    <a:pt x="6261" y="8572"/>
                  </a:cubicBezTo>
                  <a:cubicBezTo>
                    <a:pt x="6304" y="8214"/>
                    <a:pt x="6000" y="7643"/>
                    <a:pt x="6043" y="7214"/>
                  </a:cubicBezTo>
                  <a:lnTo>
                    <a:pt x="6304" y="7000"/>
                  </a:lnTo>
                  <a:cubicBezTo>
                    <a:pt x="6348" y="7000"/>
                    <a:pt x="6435" y="6786"/>
                    <a:pt x="6435" y="6714"/>
                  </a:cubicBezTo>
                  <a:cubicBezTo>
                    <a:pt x="6435" y="6643"/>
                    <a:pt x="6348" y="6429"/>
                    <a:pt x="6435" y="6429"/>
                  </a:cubicBezTo>
                  <a:cubicBezTo>
                    <a:pt x="6435" y="6357"/>
                    <a:pt x="6478" y="6357"/>
                    <a:pt x="6478" y="6357"/>
                  </a:cubicBezTo>
                  <a:cubicBezTo>
                    <a:pt x="6493" y="6333"/>
                    <a:pt x="6507" y="6310"/>
                    <a:pt x="6522" y="6286"/>
                  </a:cubicBezTo>
                  <a:cubicBezTo>
                    <a:pt x="6565" y="5929"/>
                    <a:pt x="6826" y="6571"/>
                    <a:pt x="6913" y="6571"/>
                  </a:cubicBezTo>
                  <a:cubicBezTo>
                    <a:pt x="7000" y="6143"/>
                    <a:pt x="7740" y="5429"/>
                    <a:pt x="7740" y="5000"/>
                  </a:cubicBezTo>
                  <a:cubicBezTo>
                    <a:pt x="8044" y="4405"/>
                    <a:pt x="8529" y="3405"/>
                    <a:pt x="8739" y="3000"/>
                  </a:cubicBezTo>
                  <a:cubicBezTo>
                    <a:pt x="8949" y="2595"/>
                    <a:pt x="8870" y="3000"/>
                    <a:pt x="9000" y="2571"/>
                  </a:cubicBezTo>
                  <a:cubicBezTo>
                    <a:pt x="9130" y="2286"/>
                    <a:pt x="9304" y="2571"/>
                    <a:pt x="9391" y="2429"/>
                  </a:cubicBezTo>
                  <a:cubicBezTo>
                    <a:pt x="9565" y="2214"/>
                    <a:pt x="9623" y="2464"/>
                    <a:pt x="9739" y="2214"/>
                  </a:cubicBezTo>
                  <a:cubicBezTo>
                    <a:pt x="9855" y="1964"/>
                    <a:pt x="9971" y="1357"/>
                    <a:pt x="10087" y="929"/>
                  </a:cubicBezTo>
                  <a:cubicBezTo>
                    <a:pt x="10131" y="571"/>
                    <a:pt x="10014" y="155"/>
                    <a:pt x="10000" y="0"/>
                  </a:cubicBezTo>
                  <a:lnTo>
                    <a:pt x="10000" y="0"/>
                  </a:lnTo>
                  <a:lnTo>
                    <a:pt x="2087" y="143"/>
                  </a:lnTo>
                  <a:lnTo>
                    <a:pt x="2087" y="143"/>
                  </a:lnTo>
                  <a:lnTo>
                    <a:pt x="2087" y="2071"/>
                  </a:lnTo>
                  <a:lnTo>
                    <a:pt x="1261" y="2071"/>
                  </a:lnTo>
                  <a:lnTo>
                    <a:pt x="1174" y="2071"/>
                  </a:lnTo>
                  <a:cubicBezTo>
                    <a:pt x="1087" y="2214"/>
                    <a:pt x="1087" y="2286"/>
                    <a:pt x="1087" y="2500"/>
                  </a:cubicBezTo>
                  <a:cubicBezTo>
                    <a:pt x="1174" y="3000"/>
                    <a:pt x="957" y="2857"/>
                    <a:pt x="783" y="3071"/>
                  </a:cubicBezTo>
                  <a:cubicBezTo>
                    <a:pt x="652" y="3214"/>
                    <a:pt x="696" y="3357"/>
                    <a:pt x="565" y="3571"/>
                  </a:cubicBezTo>
                  <a:cubicBezTo>
                    <a:pt x="435" y="3714"/>
                    <a:pt x="174" y="3929"/>
                    <a:pt x="174" y="4214"/>
                  </a:cubicBezTo>
                  <a:cubicBezTo>
                    <a:pt x="174" y="4429"/>
                    <a:pt x="217" y="4500"/>
                    <a:pt x="130" y="4643"/>
                  </a:cubicBezTo>
                  <a:cubicBezTo>
                    <a:pt x="43" y="4857"/>
                    <a:pt x="87" y="5000"/>
                    <a:pt x="43" y="5214"/>
                  </a:cubicBezTo>
                  <a:lnTo>
                    <a:pt x="43" y="5286"/>
                  </a:lnTo>
                  <a:cubicBezTo>
                    <a:pt x="43" y="5357"/>
                    <a:pt x="0" y="5357"/>
                    <a:pt x="0" y="5429"/>
                  </a:cubicBezTo>
                  <a:cubicBezTo>
                    <a:pt x="0" y="5500"/>
                    <a:pt x="0" y="5643"/>
                    <a:pt x="43" y="5714"/>
                  </a:cubicBezTo>
                  <a:lnTo>
                    <a:pt x="43" y="5857"/>
                  </a:lnTo>
                  <a:cubicBezTo>
                    <a:pt x="43" y="5857"/>
                    <a:pt x="43" y="5929"/>
                    <a:pt x="87" y="5929"/>
                  </a:cubicBezTo>
                  <a:cubicBezTo>
                    <a:pt x="130" y="6048"/>
                    <a:pt x="174" y="6167"/>
                    <a:pt x="217" y="628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1" name="TOWNS"/>
            <p:cNvSpPr>
              <a:spLocks/>
            </p:cNvSpPr>
            <p:nvPr/>
          </p:nvSpPr>
          <p:spPr bwMode="auto">
            <a:xfrm>
              <a:off x="3829050" y="757238"/>
              <a:ext cx="396875" cy="246063"/>
            </a:xfrm>
            <a:custGeom>
              <a:avLst/>
              <a:gdLst>
                <a:gd name="T0" fmla="*/ 111 w 167"/>
                <a:gd name="T1" fmla="*/ 98 h 103"/>
                <a:gd name="T2" fmla="*/ 114 w 167"/>
                <a:gd name="T3" fmla="*/ 95 h 103"/>
                <a:gd name="T4" fmla="*/ 117 w 167"/>
                <a:gd name="T5" fmla="*/ 93 h 103"/>
                <a:gd name="T6" fmla="*/ 119 w 167"/>
                <a:gd name="T7" fmla="*/ 92 h 103"/>
                <a:gd name="T8" fmla="*/ 120 w 167"/>
                <a:gd name="T9" fmla="*/ 90 h 103"/>
                <a:gd name="T10" fmla="*/ 124 w 167"/>
                <a:gd name="T11" fmla="*/ 86 h 103"/>
                <a:gd name="T12" fmla="*/ 124 w 167"/>
                <a:gd name="T13" fmla="*/ 86 h 103"/>
                <a:gd name="T14" fmla="*/ 121 w 167"/>
                <a:gd name="T15" fmla="*/ 81 h 103"/>
                <a:gd name="T16" fmla="*/ 120 w 167"/>
                <a:gd name="T17" fmla="*/ 80 h 103"/>
                <a:gd name="T18" fmla="*/ 120 w 167"/>
                <a:gd name="T19" fmla="*/ 78 h 103"/>
                <a:gd name="T20" fmla="*/ 119 w 167"/>
                <a:gd name="T21" fmla="*/ 74 h 103"/>
                <a:gd name="T22" fmla="*/ 120 w 167"/>
                <a:gd name="T23" fmla="*/ 72 h 103"/>
                <a:gd name="T24" fmla="*/ 120 w 167"/>
                <a:gd name="T25" fmla="*/ 71 h 103"/>
                <a:gd name="T26" fmla="*/ 122 w 167"/>
                <a:gd name="T27" fmla="*/ 63 h 103"/>
                <a:gd name="T28" fmla="*/ 123 w 167"/>
                <a:gd name="T29" fmla="*/ 57 h 103"/>
                <a:gd name="T30" fmla="*/ 132 w 167"/>
                <a:gd name="T31" fmla="*/ 48 h 103"/>
                <a:gd name="T32" fmla="*/ 137 w 167"/>
                <a:gd name="T33" fmla="*/ 41 h 103"/>
                <a:gd name="T34" fmla="*/ 144 w 167"/>
                <a:gd name="T35" fmla="*/ 33 h 103"/>
                <a:gd name="T36" fmla="*/ 146 w 167"/>
                <a:gd name="T37" fmla="*/ 27 h 103"/>
                <a:gd name="T38" fmla="*/ 148 w 167"/>
                <a:gd name="T39" fmla="*/ 27 h 103"/>
                <a:gd name="T40" fmla="*/ 167 w 167"/>
                <a:gd name="T41" fmla="*/ 27 h 103"/>
                <a:gd name="T42" fmla="*/ 167 w 167"/>
                <a:gd name="T43" fmla="*/ 0 h 103"/>
                <a:gd name="T44" fmla="*/ 167 w 167"/>
                <a:gd name="T45" fmla="*/ 0 h 103"/>
                <a:gd name="T46" fmla="*/ 138 w 167"/>
                <a:gd name="T47" fmla="*/ 0 h 103"/>
                <a:gd name="T48" fmla="*/ 133 w 167"/>
                <a:gd name="T49" fmla="*/ 3 h 103"/>
                <a:gd name="T50" fmla="*/ 6 w 167"/>
                <a:gd name="T51" fmla="*/ 4 h 103"/>
                <a:gd name="T52" fmla="*/ 6 w 167"/>
                <a:gd name="T53" fmla="*/ 4 h 103"/>
                <a:gd name="T54" fmla="*/ 4 w 167"/>
                <a:gd name="T55" fmla="*/ 10 h 103"/>
                <a:gd name="T56" fmla="*/ 11 w 167"/>
                <a:gd name="T57" fmla="*/ 24 h 103"/>
                <a:gd name="T58" fmla="*/ 19 w 167"/>
                <a:gd name="T59" fmla="*/ 34 h 103"/>
                <a:gd name="T60" fmla="*/ 39 w 167"/>
                <a:gd name="T61" fmla="*/ 47 h 103"/>
                <a:gd name="T62" fmla="*/ 47 w 167"/>
                <a:gd name="T63" fmla="*/ 42 h 103"/>
                <a:gd name="T64" fmla="*/ 57 w 167"/>
                <a:gd name="T65" fmla="*/ 42 h 103"/>
                <a:gd name="T66" fmla="*/ 57 w 167"/>
                <a:gd name="T67" fmla="*/ 42 h 103"/>
                <a:gd name="T68" fmla="*/ 58 w 167"/>
                <a:gd name="T69" fmla="*/ 42 h 103"/>
                <a:gd name="T70" fmla="*/ 58 w 167"/>
                <a:gd name="T71" fmla="*/ 43 h 103"/>
                <a:gd name="T72" fmla="*/ 58 w 167"/>
                <a:gd name="T73" fmla="*/ 54 h 103"/>
                <a:gd name="T74" fmla="*/ 58 w 167"/>
                <a:gd name="T75" fmla="*/ 64 h 103"/>
                <a:gd name="T76" fmla="*/ 62 w 167"/>
                <a:gd name="T77" fmla="*/ 74 h 103"/>
                <a:gd name="T78" fmla="*/ 66 w 167"/>
                <a:gd name="T79" fmla="*/ 84 h 103"/>
                <a:gd name="T80" fmla="*/ 67 w 167"/>
                <a:gd name="T81" fmla="*/ 84 h 103"/>
                <a:gd name="T82" fmla="*/ 68 w 167"/>
                <a:gd name="T83" fmla="*/ 85 h 103"/>
                <a:gd name="T84" fmla="*/ 69 w 167"/>
                <a:gd name="T85" fmla="*/ 85 h 103"/>
                <a:gd name="T86" fmla="*/ 70 w 167"/>
                <a:gd name="T87" fmla="*/ 90 h 103"/>
                <a:gd name="T88" fmla="*/ 71 w 167"/>
                <a:gd name="T89" fmla="*/ 100 h 103"/>
                <a:gd name="T90" fmla="*/ 71 w 167"/>
                <a:gd name="T91" fmla="*/ 100 h 103"/>
                <a:gd name="T92" fmla="*/ 78 w 167"/>
                <a:gd name="T93" fmla="*/ 99 h 103"/>
                <a:gd name="T94" fmla="*/ 90 w 167"/>
                <a:gd name="T95" fmla="*/ 97 h 103"/>
                <a:gd name="T96" fmla="*/ 99 w 167"/>
                <a:gd name="T97" fmla="*/ 103 h 103"/>
                <a:gd name="T98" fmla="*/ 104 w 167"/>
                <a:gd name="T99" fmla="*/ 100 h 103"/>
                <a:gd name="T100" fmla="*/ 106 w 167"/>
                <a:gd name="T101" fmla="*/ 99 h 103"/>
                <a:gd name="T102" fmla="*/ 111 w 167"/>
                <a:gd name="T10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103">
                  <a:moveTo>
                    <a:pt x="111" y="98"/>
                  </a:moveTo>
                  <a:cubicBezTo>
                    <a:pt x="112" y="97"/>
                    <a:pt x="113" y="96"/>
                    <a:pt x="114" y="95"/>
                  </a:cubicBezTo>
                  <a:cubicBezTo>
                    <a:pt x="115" y="95"/>
                    <a:pt x="116" y="94"/>
                    <a:pt x="117" y="93"/>
                  </a:cubicBezTo>
                  <a:cubicBezTo>
                    <a:pt x="118" y="93"/>
                    <a:pt x="118" y="92"/>
                    <a:pt x="119" y="92"/>
                  </a:cubicBezTo>
                  <a:cubicBezTo>
                    <a:pt x="119" y="91"/>
                    <a:pt x="120" y="91"/>
                    <a:pt x="120" y="90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0" y="81"/>
                    <a:pt x="120" y="80"/>
                    <a:pt x="120" y="80"/>
                  </a:cubicBezTo>
                  <a:cubicBezTo>
                    <a:pt x="120" y="79"/>
                    <a:pt x="120" y="78"/>
                    <a:pt x="120" y="78"/>
                  </a:cubicBezTo>
                  <a:cubicBezTo>
                    <a:pt x="119" y="77"/>
                    <a:pt x="119" y="75"/>
                    <a:pt x="119" y="74"/>
                  </a:cubicBezTo>
                  <a:cubicBezTo>
                    <a:pt x="119" y="73"/>
                    <a:pt x="120" y="73"/>
                    <a:pt x="120" y="72"/>
                  </a:cubicBezTo>
                  <a:cubicBezTo>
                    <a:pt x="120" y="72"/>
                    <a:pt x="120" y="71"/>
                    <a:pt x="120" y="71"/>
                  </a:cubicBezTo>
                  <a:cubicBezTo>
                    <a:pt x="121" y="68"/>
                    <a:pt x="120" y="66"/>
                    <a:pt x="122" y="63"/>
                  </a:cubicBezTo>
                  <a:cubicBezTo>
                    <a:pt x="124" y="61"/>
                    <a:pt x="123" y="60"/>
                    <a:pt x="123" y="57"/>
                  </a:cubicBezTo>
                  <a:cubicBezTo>
                    <a:pt x="123" y="53"/>
                    <a:pt x="129" y="50"/>
                    <a:pt x="132" y="48"/>
                  </a:cubicBezTo>
                  <a:cubicBezTo>
                    <a:pt x="135" y="45"/>
                    <a:pt x="134" y="43"/>
                    <a:pt x="137" y="41"/>
                  </a:cubicBezTo>
                  <a:cubicBezTo>
                    <a:pt x="141" y="38"/>
                    <a:pt x="146" y="40"/>
                    <a:pt x="144" y="33"/>
                  </a:cubicBezTo>
                  <a:cubicBezTo>
                    <a:pt x="144" y="30"/>
                    <a:pt x="144" y="29"/>
                    <a:pt x="146" y="27"/>
                  </a:cubicBezTo>
                  <a:cubicBezTo>
                    <a:pt x="147" y="27"/>
                    <a:pt x="147" y="27"/>
                    <a:pt x="148" y="27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6"/>
                    <a:pt x="11" y="18"/>
                    <a:pt x="11" y="24"/>
                  </a:cubicBezTo>
                  <a:cubicBezTo>
                    <a:pt x="11" y="31"/>
                    <a:pt x="13" y="33"/>
                    <a:pt x="19" y="34"/>
                  </a:cubicBezTo>
                  <a:cubicBezTo>
                    <a:pt x="28" y="35"/>
                    <a:pt x="33" y="47"/>
                    <a:pt x="39" y="47"/>
                  </a:cubicBezTo>
                  <a:cubicBezTo>
                    <a:pt x="42" y="47"/>
                    <a:pt x="42" y="41"/>
                    <a:pt x="47" y="42"/>
                  </a:cubicBezTo>
                  <a:cubicBezTo>
                    <a:pt x="50" y="43"/>
                    <a:pt x="54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3"/>
                    <a:pt x="58" y="53"/>
                    <a:pt x="58" y="54"/>
                  </a:cubicBezTo>
                  <a:cubicBezTo>
                    <a:pt x="58" y="57"/>
                    <a:pt x="58" y="61"/>
                    <a:pt x="58" y="64"/>
                  </a:cubicBezTo>
                  <a:cubicBezTo>
                    <a:pt x="60" y="69"/>
                    <a:pt x="62" y="68"/>
                    <a:pt x="62" y="74"/>
                  </a:cubicBezTo>
                  <a:cubicBezTo>
                    <a:pt x="62" y="78"/>
                    <a:pt x="62" y="83"/>
                    <a:pt x="66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5"/>
                    <a:pt x="68" y="85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7"/>
                    <a:pt x="70" y="88"/>
                    <a:pt x="70" y="9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3" y="101"/>
                    <a:pt x="76" y="99"/>
                    <a:pt x="78" y="99"/>
                  </a:cubicBezTo>
                  <a:cubicBezTo>
                    <a:pt x="82" y="98"/>
                    <a:pt x="86" y="96"/>
                    <a:pt x="90" y="97"/>
                  </a:cubicBezTo>
                  <a:cubicBezTo>
                    <a:pt x="94" y="99"/>
                    <a:pt x="95" y="103"/>
                    <a:pt x="99" y="103"/>
                  </a:cubicBezTo>
                  <a:cubicBezTo>
                    <a:pt x="101" y="102"/>
                    <a:pt x="103" y="101"/>
                    <a:pt x="104" y="100"/>
                  </a:cubicBezTo>
                  <a:cubicBezTo>
                    <a:pt x="105" y="99"/>
                    <a:pt x="106" y="99"/>
                    <a:pt x="106" y="99"/>
                  </a:cubicBezTo>
                  <a:cubicBezTo>
                    <a:pt x="111" y="98"/>
                    <a:pt x="111" y="98"/>
                    <a:pt x="111" y="9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2" name="CAMDEN"/>
            <p:cNvSpPr>
              <a:spLocks noEditPoints="1"/>
            </p:cNvSpPr>
            <p:nvPr/>
          </p:nvSpPr>
          <p:spPr bwMode="auto">
            <a:xfrm>
              <a:off x="5815013" y="5248275"/>
              <a:ext cx="530225" cy="546100"/>
            </a:xfrm>
            <a:custGeom>
              <a:avLst/>
              <a:gdLst>
                <a:gd name="T0" fmla="*/ 208 w 223"/>
                <a:gd name="T1" fmla="*/ 174 h 229"/>
                <a:gd name="T2" fmla="*/ 222 w 223"/>
                <a:gd name="T3" fmla="*/ 122 h 229"/>
                <a:gd name="T4" fmla="*/ 213 w 223"/>
                <a:gd name="T5" fmla="*/ 116 h 229"/>
                <a:gd name="T6" fmla="*/ 203 w 223"/>
                <a:gd name="T7" fmla="*/ 122 h 229"/>
                <a:gd name="T8" fmla="*/ 200 w 223"/>
                <a:gd name="T9" fmla="*/ 148 h 229"/>
                <a:gd name="T10" fmla="*/ 194 w 223"/>
                <a:gd name="T11" fmla="*/ 191 h 229"/>
                <a:gd name="T12" fmla="*/ 196 w 223"/>
                <a:gd name="T13" fmla="*/ 225 h 229"/>
                <a:gd name="T14" fmla="*/ 201 w 223"/>
                <a:gd name="T15" fmla="*/ 218 h 229"/>
                <a:gd name="T16" fmla="*/ 199 w 223"/>
                <a:gd name="T17" fmla="*/ 202 h 229"/>
                <a:gd name="T18" fmla="*/ 153 w 223"/>
                <a:gd name="T19" fmla="*/ 30 h 229"/>
                <a:gd name="T20" fmla="*/ 153 w 223"/>
                <a:gd name="T21" fmla="*/ 57 h 229"/>
                <a:gd name="T22" fmla="*/ 173 w 223"/>
                <a:gd name="T23" fmla="*/ 63 h 229"/>
                <a:gd name="T24" fmla="*/ 160 w 223"/>
                <a:gd name="T25" fmla="*/ 81 h 229"/>
                <a:gd name="T26" fmla="*/ 154 w 223"/>
                <a:gd name="T27" fmla="*/ 99 h 229"/>
                <a:gd name="T28" fmla="*/ 168 w 223"/>
                <a:gd name="T29" fmla="*/ 109 h 229"/>
                <a:gd name="T30" fmla="*/ 178 w 223"/>
                <a:gd name="T31" fmla="*/ 122 h 229"/>
                <a:gd name="T32" fmla="*/ 174 w 223"/>
                <a:gd name="T33" fmla="*/ 150 h 229"/>
                <a:gd name="T34" fmla="*/ 162 w 223"/>
                <a:gd name="T35" fmla="*/ 140 h 229"/>
                <a:gd name="T36" fmla="*/ 143 w 223"/>
                <a:gd name="T37" fmla="*/ 154 h 229"/>
                <a:gd name="T38" fmla="*/ 155 w 223"/>
                <a:gd name="T39" fmla="*/ 162 h 229"/>
                <a:gd name="T40" fmla="*/ 164 w 223"/>
                <a:gd name="T41" fmla="*/ 174 h 229"/>
                <a:gd name="T42" fmla="*/ 183 w 223"/>
                <a:gd name="T43" fmla="*/ 194 h 229"/>
                <a:gd name="T44" fmla="*/ 178 w 223"/>
                <a:gd name="T45" fmla="*/ 193 h 229"/>
                <a:gd name="T46" fmla="*/ 176 w 223"/>
                <a:gd name="T47" fmla="*/ 216 h 229"/>
                <a:gd name="T48" fmla="*/ 161 w 223"/>
                <a:gd name="T49" fmla="*/ 225 h 229"/>
                <a:gd name="T50" fmla="*/ 156 w 223"/>
                <a:gd name="T51" fmla="*/ 226 h 229"/>
                <a:gd name="T52" fmla="*/ 147 w 223"/>
                <a:gd name="T53" fmla="*/ 225 h 229"/>
                <a:gd name="T54" fmla="*/ 145 w 223"/>
                <a:gd name="T55" fmla="*/ 226 h 229"/>
                <a:gd name="T56" fmla="*/ 136 w 223"/>
                <a:gd name="T57" fmla="*/ 226 h 229"/>
                <a:gd name="T58" fmla="*/ 120 w 223"/>
                <a:gd name="T59" fmla="*/ 220 h 229"/>
                <a:gd name="T60" fmla="*/ 112 w 223"/>
                <a:gd name="T61" fmla="*/ 215 h 229"/>
                <a:gd name="T62" fmla="*/ 82 w 223"/>
                <a:gd name="T63" fmla="*/ 204 h 229"/>
                <a:gd name="T64" fmla="*/ 59 w 223"/>
                <a:gd name="T65" fmla="*/ 193 h 229"/>
                <a:gd name="T66" fmla="*/ 22 w 223"/>
                <a:gd name="T67" fmla="*/ 183 h 229"/>
                <a:gd name="T68" fmla="*/ 15 w 223"/>
                <a:gd name="T69" fmla="*/ 170 h 229"/>
                <a:gd name="T70" fmla="*/ 9 w 223"/>
                <a:gd name="T71" fmla="*/ 126 h 229"/>
                <a:gd name="T72" fmla="*/ 9 w 223"/>
                <a:gd name="T73" fmla="*/ 99 h 229"/>
                <a:gd name="T74" fmla="*/ 9 w 223"/>
                <a:gd name="T75" fmla="*/ 62 h 229"/>
                <a:gd name="T76" fmla="*/ 8 w 223"/>
                <a:gd name="T77" fmla="*/ 62 h 229"/>
                <a:gd name="T78" fmla="*/ 0 w 223"/>
                <a:gd name="T79" fmla="*/ 61 h 229"/>
                <a:gd name="T80" fmla="*/ 37 w 223"/>
                <a:gd name="T81" fmla="*/ 34 h 229"/>
                <a:gd name="T82" fmla="*/ 56 w 223"/>
                <a:gd name="T83" fmla="*/ 13 h 229"/>
                <a:gd name="T84" fmla="*/ 65 w 223"/>
                <a:gd name="T85" fmla="*/ 0 h 229"/>
                <a:gd name="T86" fmla="*/ 72 w 223"/>
                <a:gd name="T87" fmla="*/ 0 h 229"/>
                <a:gd name="T88" fmla="*/ 81 w 223"/>
                <a:gd name="T89" fmla="*/ 10 h 229"/>
                <a:gd name="T90" fmla="*/ 99 w 223"/>
                <a:gd name="T91" fmla="*/ 20 h 229"/>
                <a:gd name="T92" fmla="*/ 115 w 223"/>
                <a:gd name="T93" fmla="*/ 24 h 229"/>
                <a:gd name="T94" fmla="*/ 145 w 223"/>
                <a:gd name="T95" fmla="*/ 20 h 229"/>
                <a:gd name="T96" fmla="*/ 154 w 223"/>
                <a:gd name="T97" fmla="*/ 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229">
                  <a:moveTo>
                    <a:pt x="199" y="202"/>
                  </a:moveTo>
                  <a:cubicBezTo>
                    <a:pt x="199" y="191"/>
                    <a:pt x="203" y="184"/>
                    <a:pt x="208" y="174"/>
                  </a:cubicBezTo>
                  <a:cubicBezTo>
                    <a:pt x="213" y="166"/>
                    <a:pt x="215" y="155"/>
                    <a:pt x="218" y="146"/>
                  </a:cubicBezTo>
                  <a:cubicBezTo>
                    <a:pt x="221" y="139"/>
                    <a:pt x="221" y="130"/>
                    <a:pt x="222" y="122"/>
                  </a:cubicBezTo>
                  <a:cubicBezTo>
                    <a:pt x="222" y="120"/>
                    <a:pt x="223" y="93"/>
                    <a:pt x="217" y="102"/>
                  </a:cubicBezTo>
                  <a:cubicBezTo>
                    <a:pt x="214" y="107"/>
                    <a:pt x="212" y="110"/>
                    <a:pt x="213" y="116"/>
                  </a:cubicBezTo>
                  <a:cubicBezTo>
                    <a:pt x="213" y="118"/>
                    <a:pt x="219" y="130"/>
                    <a:pt x="215" y="130"/>
                  </a:cubicBezTo>
                  <a:cubicBezTo>
                    <a:pt x="210" y="130"/>
                    <a:pt x="208" y="122"/>
                    <a:pt x="203" y="122"/>
                  </a:cubicBezTo>
                  <a:cubicBezTo>
                    <a:pt x="201" y="129"/>
                    <a:pt x="201" y="132"/>
                    <a:pt x="203" y="140"/>
                  </a:cubicBezTo>
                  <a:cubicBezTo>
                    <a:pt x="204" y="142"/>
                    <a:pt x="205" y="156"/>
                    <a:pt x="200" y="148"/>
                  </a:cubicBezTo>
                  <a:cubicBezTo>
                    <a:pt x="192" y="137"/>
                    <a:pt x="194" y="172"/>
                    <a:pt x="194" y="176"/>
                  </a:cubicBezTo>
                  <a:cubicBezTo>
                    <a:pt x="193" y="181"/>
                    <a:pt x="194" y="187"/>
                    <a:pt x="194" y="191"/>
                  </a:cubicBezTo>
                  <a:cubicBezTo>
                    <a:pt x="194" y="199"/>
                    <a:pt x="194" y="207"/>
                    <a:pt x="189" y="213"/>
                  </a:cubicBezTo>
                  <a:cubicBezTo>
                    <a:pt x="185" y="217"/>
                    <a:pt x="195" y="221"/>
                    <a:pt x="196" y="225"/>
                  </a:cubicBezTo>
                  <a:cubicBezTo>
                    <a:pt x="198" y="225"/>
                    <a:pt x="200" y="226"/>
                    <a:pt x="201" y="227"/>
                  </a:cubicBezTo>
                  <a:cubicBezTo>
                    <a:pt x="206" y="229"/>
                    <a:pt x="201" y="220"/>
                    <a:pt x="201" y="218"/>
                  </a:cubicBezTo>
                  <a:cubicBezTo>
                    <a:pt x="201" y="214"/>
                    <a:pt x="199" y="210"/>
                    <a:pt x="199" y="205"/>
                  </a:cubicBezTo>
                  <a:cubicBezTo>
                    <a:pt x="199" y="202"/>
                    <a:pt x="199" y="202"/>
                    <a:pt x="199" y="202"/>
                  </a:cubicBezTo>
                  <a:close/>
                  <a:moveTo>
                    <a:pt x="154" y="27"/>
                  </a:moveTo>
                  <a:cubicBezTo>
                    <a:pt x="154" y="27"/>
                    <a:pt x="153" y="28"/>
                    <a:pt x="153" y="30"/>
                  </a:cubicBezTo>
                  <a:cubicBezTo>
                    <a:pt x="152" y="33"/>
                    <a:pt x="149" y="39"/>
                    <a:pt x="151" y="41"/>
                  </a:cubicBezTo>
                  <a:cubicBezTo>
                    <a:pt x="157" y="45"/>
                    <a:pt x="151" y="51"/>
                    <a:pt x="153" y="57"/>
                  </a:cubicBezTo>
                  <a:cubicBezTo>
                    <a:pt x="154" y="62"/>
                    <a:pt x="165" y="56"/>
                    <a:pt x="168" y="60"/>
                  </a:cubicBezTo>
                  <a:cubicBezTo>
                    <a:pt x="165" y="69"/>
                    <a:pt x="165" y="70"/>
                    <a:pt x="173" y="63"/>
                  </a:cubicBezTo>
                  <a:cubicBezTo>
                    <a:pt x="177" y="59"/>
                    <a:pt x="181" y="79"/>
                    <a:pt x="178" y="80"/>
                  </a:cubicBezTo>
                  <a:cubicBezTo>
                    <a:pt x="174" y="82"/>
                    <a:pt x="161" y="77"/>
                    <a:pt x="160" y="81"/>
                  </a:cubicBezTo>
                  <a:cubicBezTo>
                    <a:pt x="159" y="81"/>
                    <a:pt x="155" y="87"/>
                    <a:pt x="154" y="88"/>
                  </a:cubicBezTo>
                  <a:cubicBezTo>
                    <a:pt x="152" y="91"/>
                    <a:pt x="155" y="95"/>
                    <a:pt x="154" y="99"/>
                  </a:cubicBezTo>
                  <a:cubicBezTo>
                    <a:pt x="153" y="103"/>
                    <a:pt x="152" y="108"/>
                    <a:pt x="153" y="112"/>
                  </a:cubicBezTo>
                  <a:cubicBezTo>
                    <a:pt x="159" y="112"/>
                    <a:pt x="161" y="104"/>
                    <a:pt x="168" y="109"/>
                  </a:cubicBezTo>
                  <a:cubicBezTo>
                    <a:pt x="170" y="111"/>
                    <a:pt x="178" y="110"/>
                    <a:pt x="179" y="112"/>
                  </a:cubicBezTo>
                  <a:cubicBezTo>
                    <a:pt x="181" y="114"/>
                    <a:pt x="179" y="119"/>
                    <a:pt x="178" y="122"/>
                  </a:cubicBezTo>
                  <a:cubicBezTo>
                    <a:pt x="176" y="127"/>
                    <a:pt x="173" y="127"/>
                    <a:pt x="175" y="132"/>
                  </a:cubicBezTo>
                  <a:cubicBezTo>
                    <a:pt x="176" y="137"/>
                    <a:pt x="175" y="144"/>
                    <a:pt x="174" y="150"/>
                  </a:cubicBezTo>
                  <a:cubicBezTo>
                    <a:pt x="176" y="153"/>
                    <a:pt x="174" y="158"/>
                    <a:pt x="173" y="162"/>
                  </a:cubicBezTo>
                  <a:cubicBezTo>
                    <a:pt x="170" y="162"/>
                    <a:pt x="166" y="142"/>
                    <a:pt x="162" y="140"/>
                  </a:cubicBezTo>
                  <a:cubicBezTo>
                    <a:pt x="160" y="141"/>
                    <a:pt x="154" y="149"/>
                    <a:pt x="152" y="151"/>
                  </a:cubicBezTo>
                  <a:cubicBezTo>
                    <a:pt x="149" y="154"/>
                    <a:pt x="147" y="157"/>
                    <a:pt x="143" y="154"/>
                  </a:cubicBezTo>
                  <a:cubicBezTo>
                    <a:pt x="136" y="148"/>
                    <a:pt x="137" y="168"/>
                    <a:pt x="145" y="166"/>
                  </a:cubicBezTo>
                  <a:cubicBezTo>
                    <a:pt x="149" y="165"/>
                    <a:pt x="151" y="162"/>
                    <a:pt x="155" y="162"/>
                  </a:cubicBezTo>
                  <a:cubicBezTo>
                    <a:pt x="158" y="162"/>
                    <a:pt x="159" y="163"/>
                    <a:pt x="162" y="162"/>
                  </a:cubicBezTo>
                  <a:cubicBezTo>
                    <a:pt x="167" y="162"/>
                    <a:pt x="164" y="171"/>
                    <a:pt x="164" y="174"/>
                  </a:cubicBezTo>
                  <a:cubicBezTo>
                    <a:pt x="164" y="176"/>
                    <a:pt x="171" y="181"/>
                    <a:pt x="173" y="184"/>
                  </a:cubicBezTo>
                  <a:cubicBezTo>
                    <a:pt x="176" y="188"/>
                    <a:pt x="183" y="188"/>
                    <a:pt x="183" y="194"/>
                  </a:cubicBezTo>
                  <a:cubicBezTo>
                    <a:pt x="181" y="194"/>
                    <a:pt x="180" y="193"/>
                    <a:pt x="178" y="193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97"/>
                    <a:pt x="178" y="201"/>
                    <a:pt x="178" y="205"/>
                  </a:cubicBezTo>
                  <a:cubicBezTo>
                    <a:pt x="177" y="209"/>
                    <a:pt x="176" y="212"/>
                    <a:pt x="176" y="216"/>
                  </a:cubicBezTo>
                  <a:cubicBezTo>
                    <a:pt x="176" y="223"/>
                    <a:pt x="165" y="207"/>
                    <a:pt x="165" y="216"/>
                  </a:cubicBezTo>
                  <a:cubicBezTo>
                    <a:pt x="165" y="217"/>
                    <a:pt x="165" y="228"/>
                    <a:pt x="161" y="225"/>
                  </a:cubicBezTo>
                  <a:cubicBezTo>
                    <a:pt x="159" y="223"/>
                    <a:pt x="157" y="225"/>
                    <a:pt x="156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0" y="223"/>
                    <a:pt x="150" y="223"/>
                    <a:pt x="150" y="223"/>
                  </a:cubicBezTo>
                  <a:cubicBezTo>
                    <a:pt x="149" y="224"/>
                    <a:pt x="147" y="223"/>
                    <a:pt x="147" y="225"/>
                  </a:cubicBezTo>
                  <a:cubicBezTo>
                    <a:pt x="147" y="225"/>
                    <a:pt x="146" y="225"/>
                    <a:pt x="146" y="226"/>
                  </a:cubicBezTo>
                  <a:cubicBezTo>
                    <a:pt x="146" y="226"/>
                    <a:pt x="145" y="226"/>
                    <a:pt x="145" y="226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1" y="219"/>
                    <a:pt x="139" y="224"/>
                    <a:pt x="136" y="226"/>
                  </a:cubicBezTo>
                  <a:cubicBezTo>
                    <a:pt x="134" y="227"/>
                    <a:pt x="134" y="220"/>
                    <a:pt x="132" y="219"/>
                  </a:cubicBezTo>
                  <a:cubicBezTo>
                    <a:pt x="130" y="218"/>
                    <a:pt x="124" y="222"/>
                    <a:pt x="120" y="220"/>
                  </a:cubicBezTo>
                  <a:cubicBezTo>
                    <a:pt x="119" y="220"/>
                    <a:pt x="116" y="212"/>
                    <a:pt x="116" y="210"/>
                  </a:cubicBezTo>
                  <a:cubicBezTo>
                    <a:pt x="115" y="210"/>
                    <a:pt x="114" y="215"/>
                    <a:pt x="112" y="215"/>
                  </a:cubicBezTo>
                  <a:cubicBezTo>
                    <a:pt x="109" y="216"/>
                    <a:pt x="111" y="212"/>
                    <a:pt x="108" y="211"/>
                  </a:cubicBezTo>
                  <a:cubicBezTo>
                    <a:pt x="96" y="210"/>
                    <a:pt x="91" y="215"/>
                    <a:pt x="82" y="204"/>
                  </a:cubicBezTo>
                  <a:cubicBezTo>
                    <a:pt x="70" y="192"/>
                    <a:pt x="73" y="204"/>
                    <a:pt x="63" y="202"/>
                  </a:cubicBezTo>
                  <a:cubicBezTo>
                    <a:pt x="63" y="201"/>
                    <a:pt x="60" y="193"/>
                    <a:pt x="59" y="193"/>
                  </a:cubicBezTo>
                  <a:cubicBezTo>
                    <a:pt x="59" y="190"/>
                    <a:pt x="39" y="191"/>
                    <a:pt x="35" y="190"/>
                  </a:cubicBezTo>
                  <a:cubicBezTo>
                    <a:pt x="30" y="189"/>
                    <a:pt x="25" y="187"/>
                    <a:pt x="22" y="183"/>
                  </a:cubicBezTo>
                  <a:cubicBezTo>
                    <a:pt x="20" y="180"/>
                    <a:pt x="19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8"/>
                    <a:pt x="9" y="128"/>
                    <a:pt x="9" y="126"/>
                  </a:cubicBezTo>
                  <a:cubicBezTo>
                    <a:pt x="9" y="124"/>
                    <a:pt x="8" y="120"/>
                    <a:pt x="10" y="118"/>
                  </a:cubicBezTo>
                  <a:cubicBezTo>
                    <a:pt x="17" y="111"/>
                    <a:pt x="17" y="107"/>
                    <a:pt x="9" y="99"/>
                  </a:cubicBezTo>
                  <a:cubicBezTo>
                    <a:pt x="4" y="95"/>
                    <a:pt x="9" y="90"/>
                    <a:pt x="10" y="85"/>
                  </a:cubicBezTo>
                  <a:cubicBezTo>
                    <a:pt x="13" y="77"/>
                    <a:pt x="9" y="7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5"/>
                    <a:pt x="6" y="39"/>
                    <a:pt x="12" y="36"/>
                  </a:cubicBezTo>
                  <a:cubicBezTo>
                    <a:pt x="16" y="34"/>
                    <a:pt x="36" y="37"/>
                    <a:pt x="37" y="34"/>
                  </a:cubicBezTo>
                  <a:cubicBezTo>
                    <a:pt x="40" y="33"/>
                    <a:pt x="46" y="18"/>
                    <a:pt x="49" y="15"/>
                  </a:cubicBezTo>
                  <a:cubicBezTo>
                    <a:pt x="51" y="13"/>
                    <a:pt x="54" y="14"/>
                    <a:pt x="56" y="13"/>
                  </a:cubicBezTo>
                  <a:cubicBezTo>
                    <a:pt x="59" y="11"/>
                    <a:pt x="61" y="8"/>
                    <a:pt x="63" y="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1"/>
                    <a:pt x="69" y="0"/>
                    <a:pt x="72" y="0"/>
                  </a:cubicBezTo>
                  <a:cubicBezTo>
                    <a:pt x="72" y="3"/>
                    <a:pt x="71" y="6"/>
                    <a:pt x="71" y="9"/>
                  </a:cubicBezTo>
                  <a:cubicBezTo>
                    <a:pt x="74" y="9"/>
                    <a:pt x="77" y="10"/>
                    <a:pt x="81" y="10"/>
                  </a:cubicBezTo>
                  <a:cubicBezTo>
                    <a:pt x="84" y="10"/>
                    <a:pt x="86" y="10"/>
                    <a:pt x="89" y="12"/>
                  </a:cubicBezTo>
                  <a:cubicBezTo>
                    <a:pt x="92" y="14"/>
                    <a:pt x="96" y="19"/>
                    <a:pt x="99" y="20"/>
                  </a:cubicBezTo>
                  <a:cubicBezTo>
                    <a:pt x="102" y="21"/>
                    <a:pt x="105" y="22"/>
                    <a:pt x="108" y="22"/>
                  </a:cubicBezTo>
                  <a:cubicBezTo>
                    <a:pt x="110" y="23"/>
                    <a:pt x="113" y="23"/>
                    <a:pt x="115" y="24"/>
                  </a:cubicBezTo>
                  <a:cubicBezTo>
                    <a:pt x="119" y="30"/>
                    <a:pt x="131" y="26"/>
                    <a:pt x="135" y="24"/>
                  </a:cubicBezTo>
                  <a:cubicBezTo>
                    <a:pt x="139" y="23"/>
                    <a:pt x="142" y="21"/>
                    <a:pt x="145" y="20"/>
                  </a:cubicBezTo>
                  <a:cubicBezTo>
                    <a:pt x="147" y="19"/>
                    <a:pt x="150" y="18"/>
                    <a:pt x="152" y="20"/>
                  </a:cubicBezTo>
                  <a:cubicBezTo>
                    <a:pt x="152" y="21"/>
                    <a:pt x="154" y="26"/>
                    <a:pt x="154" y="2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3" name="CHARLTON"/>
            <p:cNvSpPr>
              <a:spLocks/>
            </p:cNvSpPr>
            <p:nvPr/>
          </p:nvSpPr>
          <p:spPr bwMode="auto">
            <a:xfrm>
              <a:off x="5340349" y="5357813"/>
              <a:ext cx="509875" cy="839838"/>
            </a:xfrm>
            <a:custGeom>
              <a:avLst/>
              <a:gdLst>
                <a:gd name="T0" fmla="*/ 199 w 216"/>
                <a:gd name="T1" fmla="*/ 15 h 357"/>
                <a:gd name="T2" fmla="*/ 207 w 216"/>
                <a:gd name="T3" fmla="*/ 16 h 357"/>
                <a:gd name="T4" fmla="*/ 208 w 216"/>
                <a:gd name="T5" fmla="*/ 16 h 357"/>
                <a:gd name="T6" fmla="*/ 208 w 216"/>
                <a:gd name="T7" fmla="*/ 16 h 357"/>
                <a:gd name="T8" fmla="*/ 209 w 216"/>
                <a:gd name="T9" fmla="*/ 39 h 357"/>
                <a:gd name="T10" fmla="*/ 208 w 216"/>
                <a:gd name="T11" fmla="*/ 53 h 357"/>
                <a:gd name="T12" fmla="*/ 209 w 216"/>
                <a:gd name="T13" fmla="*/ 72 h 357"/>
                <a:gd name="T14" fmla="*/ 208 w 216"/>
                <a:gd name="T15" fmla="*/ 80 h 357"/>
                <a:gd name="T16" fmla="*/ 214 w 216"/>
                <a:gd name="T17" fmla="*/ 82 h 357"/>
                <a:gd name="T18" fmla="*/ 214 w 216"/>
                <a:gd name="T19" fmla="*/ 124 h 357"/>
                <a:gd name="T20" fmla="*/ 214 w 216"/>
                <a:gd name="T21" fmla="*/ 124 h 357"/>
                <a:gd name="T22" fmla="*/ 207 w 216"/>
                <a:gd name="T23" fmla="*/ 132 h 357"/>
                <a:gd name="T24" fmla="*/ 191 w 216"/>
                <a:gd name="T25" fmla="*/ 129 h 357"/>
                <a:gd name="T26" fmla="*/ 188 w 216"/>
                <a:gd name="T27" fmla="*/ 141 h 357"/>
                <a:gd name="T28" fmla="*/ 184 w 216"/>
                <a:gd name="T29" fmla="*/ 151 h 357"/>
                <a:gd name="T30" fmla="*/ 175 w 216"/>
                <a:gd name="T31" fmla="*/ 145 h 357"/>
                <a:gd name="T32" fmla="*/ 165 w 216"/>
                <a:gd name="T33" fmla="*/ 144 h 357"/>
                <a:gd name="T34" fmla="*/ 166 w 216"/>
                <a:gd name="T35" fmla="*/ 148 h 357"/>
                <a:gd name="T36" fmla="*/ 162 w 216"/>
                <a:gd name="T37" fmla="*/ 162 h 357"/>
                <a:gd name="T38" fmla="*/ 156 w 216"/>
                <a:gd name="T39" fmla="*/ 183 h 357"/>
                <a:gd name="T40" fmla="*/ 152 w 216"/>
                <a:gd name="T41" fmla="*/ 200 h 357"/>
                <a:gd name="T42" fmla="*/ 157 w 216"/>
                <a:gd name="T43" fmla="*/ 217 h 357"/>
                <a:gd name="T44" fmla="*/ 159 w 216"/>
                <a:gd name="T45" fmla="*/ 222 h 357"/>
                <a:gd name="T46" fmla="*/ 169 w 216"/>
                <a:gd name="T47" fmla="*/ 260 h 357"/>
                <a:gd name="T48" fmla="*/ 165 w 216"/>
                <a:gd name="T49" fmla="*/ 280 h 357"/>
                <a:gd name="T50" fmla="*/ 160 w 216"/>
                <a:gd name="T51" fmla="*/ 311 h 357"/>
                <a:gd name="T52" fmla="*/ 155 w 216"/>
                <a:gd name="T53" fmla="*/ 327 h 357"/>
                <a:gd name="T54" fmla="*/ 156 w 216"/>
                <a:gd name="T55" fmla="*/ 343 h 357"/>
                <a:gd name="T56" fmla="*/ 152 w 216"/>
                <a:gd name="T57" fmla="*/ 352 h 357"/>
                <a:gd name="T58" fmla="*/ 137 w 216"/>
                <a:gd name="T59" fmla="*/ 350 h 357"/>
                <a:gd name="T60" fmla="*/ 95 w 216"/>
                <a:gd name="T61" fmla="*/ 343 h 357"/>
                <a:gd name="T62" fmla="*/ 87 w 216"/>
                <a:gd name="T63" fmla="*/ 332 h 357"/>
                <a:gd name="T64" fmla="*/ 82 w 216"/>
                <a:gd name="T65" fmla="*/ 285 h 357"/>
                <a:gd name="T66" fmla="*/ 76 w 216"/>
                <a:gd name="T67" fmla="*/ 274 h 357"/>
                <a:gd name="T68" fmla="*/ 76 w 216"/>
                <a:gd name="T69" fmla="*/ 264 h 357"/>
                <a:gd name="T70" fmla="*/ 76 w 216"/>
                <a:gd name="T71" fmla="*/ 263 h 357"/>
                <a:gd name="T72" fmla="*/ 76 w 216"/>
                <a:gd name="T73" fmla="*/ 262 h 357"/>
                <a:gd name="T74" fmla="*/ 78 w 216"/>
                <a:gd name="T75" fmla="*/ 252 h 357"/>
                <a:gd name="T76" fmla="*/ 78 w 216"/>
                <a:gd name="T77" fmla="*/ 252 h 357"/>
                <a:gd name="T78" fmla="*/ 83 w 216"/>
                <a:gd name="T79" fmla="*/ 249 h 357"/>
                <a:gd name="T80" fmla="*/ 110 w 216"/>
                <a:gd name="T81" fmla="*/ 148 h 357"/>
                <a:gd name="T82" fmla="*/ 101 w 216"/>
                <a:gd name="T83" fmla="*/ 140 h 357"/>
                <a:gd name="T84" fmla="*/ 0 w 216"/>
                <a:gd name="T85" fmla="*/ 140 h 357"/>
                <a:gd name="T86" fmla="*/ 0 w 216"/>
                <a:gd name="T87" fmla="*/ 32 h 357"/>
                <a:gd name="T88" fmla="*/ 118 w 216"/>
                <a:gd name="T89" fmla="*/ 32 h 357"/>
                <a:gd name="T90" fmla="*/ 118 w 216"/>
                <a:gd name="T91" fmla="*/ 32 h 357"/>
                <a:gd name="T92" fmla="*/ 139 w 216"/>
                <a:gd name="T93" fmla="*/ 32 h 357"/>
                <a:gd name="T94" fmla="*/ 147 w 216"/>
                <a:gd name="T95" fmla="*/ 0 h 357"/>
                <a:gd name="T96" fmla="*/ 199 w 216"/>
                <a:gd name="T97" fmla="*/ 15 h 357"/>
                <a:gd name="connsiteX0" fmla="*/ 9213 w 9913"/>
                <a:gd name="connsiteY0" fmla="*/ 420 h 9870"/>
                <a:gd name="connsiteX1" fmla="*/ 9583 w 9913"/>
                <a:gd name="connsiteY1" fmla="*/ 448 h 9870"/>
                <a:gd name="connsiteX2" fmla="*/ 9630 w 9913"/>
                <a:gd name="connsiteY2" fmla="*/ 448 h 9870"/>
                <a:gd name="connsiteX3" fmla="*/ 9630 w 9913"/>
                <a:gd name="connsiteY3" fmla="*/ 448 h 9870"/>
                <a:gd name="connsiteX4" fmla="*/ 9676 w 9913"/>
                <a:gd name="connsiteY4" fmla="*/ 1092 h 9870"/>
                <a:gd name="connsiteX5" fmla="*/ 9630 w 9913"/>
                <a:gd name="connsiteY5" fmla="*/ 1485 h 9870"/>
                <a:gd name="connsiteX6" fmla="*/ 9676 w 9913"/>
                <a:gd name="connsiteY6" fmla="*/ 2017 h 9870"/>
                <a:gd name="connsiteX7" fmla="*/ 9630 w 9913"/>
                <a:gd name="connsiteY7" fmla="*/ 2241 h 9870"/>
                <a:gd name="connsiteX8" fmla="*/ 9907 w 9913"/>
                <a:gd name="connsiteY8" fmla="*/ 2297 h 9870"/>
                <a:gd name="connsiteX9" fmla="*/ 9907 w 9913"/>
                <a:gd name="connsiteY9" fmla="*/ 3473 h 9870"/>
                <a:gd name="connsiteX10" fmla="*/ 9907 w 9913"/>
                <a:gd name="connsiteY10" fmla="*/ 3473 h 9870"/>
                <a:gd name="connsiteX11" fmla="*/ 9583 w 9913"/>
                <a:gd name="connsiteY11" fmla="*/ 3697 h 9870"/>
                <a:gd name="connsiteX12" fmla="*/ 8843 w 9913"/>
                <a:gd name="connsiteY12" fmla="*/ 3613 h 9870"/>
                <a:gd name="connsiteX13" fmla="*/ 8704 w 9913"/>
                <a:gd name="connsiteY13" fmla="*/ 3950 h 9870"/>
                <a:gd name="connsiteX14" fmla="*/ 8519 w 9913"/>
                <a:gd name="connsiteY14" fmla="*/ 4230 h 9870"/>
                <a:gd name="connsiteX15" fmla="*/ 8102 w 9913"/>
                <a:gd name="connsiteY15" fmla="*/ 4062 h 9870"/>
                <a:gd name="connsiteX16" fmla="*/ 7639 w 9913"/>
                <a:gd name="connsiteY16" fmla="*/ 4034 h 9870"/>
                <a:gd name="connsiteX17" fmla="*/ 7685 w 9913"/>
                <a:gd name="connsiteY17" fmla="*/ 4146 h 9870"/>
                <a:gd name="connsiteX18" fmla="*/ 7500 w 9913"/>
                <a:gd name="connsiteY18" fmla="*/ 4538 h 9870"/>
                <a:gd name="connsiteX19" fmla="*/ 7222 w 9913"/>
                <a:gd name="connsiteY19" fmla="*/ 5126 h 9870"/>
                <a:gd name="connsiteX20" fmla="*/ 7037 w 9913"/>
                <a:gd name="connsiteY20" fmla="*/ 5602 h 9870"/>
                <a:gd name="connsiteX21" fmla="*/ 7269 w 9913"/>
                <a:gd name="connsiteY21" fmla="*/ 6078 h 9870"/>
                <a:gd name="connsiteX22" fmla="*/ 7824 w 9913"/>
                <a:gd name="connsiteY22" fmla="*/ 7283 h 9870"/>
                <a:gd name="connsiteX23" fmla="*/ 7639 w 9913"/>
                <a:gd name="connsiteY23" fmla="*/ 7843 h 9870"/>
                <a:gd name="connsiteX24" fmla="*/ 7407 w 9913"/>
                <a:gd name="connsiteY24" fmla="*/ 8711 h 9870"/>
                <a:gd name="connsiteX25" fmla="*/ 7176 w 9913"/>
                <a:gd name="connsiteY25" fmla="*/ 9160 h 9870"/>
                <a:gd name="connsiteX26" fmla="*/ 7222 w 9913"/>
                <a:gd name="connsiteY26" fmla="*/ 9608 h 9870"/>
                <a:gd name="connsiteX27" fmla="*/ 7037 w 9913"/>
                <a:gd name="connsiteY27" fmla="*/ 9860 h 9870"/>
                <a:gd name="connsiteX28" fmla="*/ 6343 w 9913"/>
                <a:gd name="connsiteY28" fmla="*/ 9804 h 9870"/>
                <a:gd name="connsiteX29" fmla="*/ 4398 w 9913"/>
                <a:gd name="connsiteY29" fmla="*/ 9608 h 9870"/>
                <a:gd name="connsiteX30" fmla="*/ 4028 w 9913"/>
                <a:gd name="connsiteY30" fmla="*/ 9300 h 9870"/>
                <a:gd name="connsiteX31" fmla="*/ 3796 w 9913"/>
                <a:gd name="connsiteY31" fmla="*/ 7983 h 9870"/>
                <a:gd name="connsiteX32" fmla="*/ 3519 w 9913"/>
                <a:gd name="connsiteY32" fmla="*/ 7675 h 9870"/>
                <a:gd name="connsiteX33" fmla="*/ 3519 w 9913"/>
                <a:gd name="connsiteY33" fmla="*/ 7395 h 9870"/>
                <a:gd name="connsiteX34" fmla="*/ 3519 w 9913"/>
                <a:gd name="connsiteY34" fmla="*/ 7367 h 9870"/>
                <a:gd name="connsiteX35" fmla="*/ 3519 w 9913"/>
                <a:gd name="connsiteY35" fmla="*/ 7339 h 9870"/>
                <a:gd name="connsiteX36" fmla="*/ 3611 w 9913"/>
                <a:gd name="connsiteY36" fmla="*/ 7059 h 9870"/>
                <a:gd name="connsiteX37" fmla="*/ 3611 w 9913"/>
                <a:gd name="connsiteY37" fmla="*/ 7059 h 9870"/>
                <a:gd name="connsiteX38" fmla="*/ 3843 w 9913"/>
                <a:gd name="connsiteY38" fmla="*/ 6975 h 9870"/>
                <a:gd name="connsiteX39" fmla="*/ 5093 w 9913"/>
                <a:gd name="connsiteY39" fmla="*/ 4146 h 9870"/>
                <a:gd name="connsiteX40" fmla="*/ 4676 w 9913"/>
                <a:gd name="connsiteY40" fmla="*/ 3922 h 9870"/>
                <a:gd name="connsiteX41" fmla="*/ 0 w 9913"/>
                <a:gd name="connsiteY41" fmla="*/ 3922 h 9870"/>
                <a:gd name="connsiteX42" fmla="*/ 0 w 9913"/>
                <a:gd name="connsiteY42" fmla="*/ 896 h 9870"/>
                <a:gd name="connsiteX43" fmla="*/ 5463 w 9913"/>
                <a:gd name="connsiteY43" fmla="*/ 896 h 9870"/>
                <a:gd name="connsiteX44" fmla="*/ 5463 w 9913"/>
                <a:gd name="connsiteY44" fmla="*/ 896 h 9870"/>
                <a:gd name="connsiteX45" fmla="*/ 6435 w 9913"/>
                <a:gd name="connsiteY45" fmla="*/ 896 h 9870"/>
                <a:gd name="connsiteX46" fmla="*/ 6806 w 9913"/>
                <a:gd name="connsiteY46" fmla="*/ 0 h 9870"/>
                <a:gd name="connsiteX47" fmla="*/ 9213 w 9913"/>
                <a:gd name="connsiteY47" fmla="*/ 420 h 987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780 w 10000"/>
                <a:gd name="connsiteY12" fmla="*/ 4002 h 10000"/>
                <a:gd name="connsiteX13" fmla="*/ 8594 w 10000"/>
                <a:gd name="connsiteY13" fmla="*/ 4286 h 10000"/>
                <a:gd name="connsiteX14" fmla="*/ 8173 w 10000"/>
                <a:gd name="connsiteY14" fmla="*/ 4116 h 10000"/>
                <a:gd name="connsiteX15" fmla="*/ 7706 w 10000"/>
                <a:gd name="connsiteY15" fmla="*/ 4087 h 10000"/>
                <a:gd name="connsiteX16" fmla="*/ 7752 w 10000"/>
                <a:gd name="connsiteY16" fmla="*/ 4201 h 10000"/>
                <a:gd name="connsiteX17" fmla="*/ 7566 w 10000"/>
                <a:gd name="connsiteY17" fmla="*/ 4598 h 10000"/>
                <a:gd name="connsiteX18" fmla="*/ 7285 w 10000"/>
                <a:gd name="connsiteY18" fmla="*/ 5194 h 10000"/>
                <a:gd name="connsiteX19" fmla="*/ 7099 w 10000"/>
                <a:gd name="connsiteY19" fmla="*/ 5676 h 10000"/>
                <a:gd name="connsiteX20" fmla="*/ 7333 w 10000"/>
                <a:gd name="connsiteY20" fmla="*/ 6158 h 10000"/>
                <a:gd name="connsiteX21" fmla="*/ 7893 w 10000"/>
                <a:gd name="connsiteY21" fmla="*/ 7379 h 10000"/>
                <a:gd name="connsiteX22" fmla="*/ 7706 w 10000"/>
                <a:gd name="connsiteY22" fmla="*/ 7946 h 10000"/>
                <a:gd name="connsiteX23" fmla="*/ 7472 w 10000"/>
                <a:gd name="connsiteY23" fmla="*/ 8826 h 10000"/>
                <a:gd name="connsiteX24" fmla="*/ 7239 w 10000"/>
                <a:gd name="connsiteY24" fmla="*/ 9281 h 10000"/>
                <a:gd name="connsiteX25" fmla="*/ 7285 w 10000"/>
                <a:gd name="connsiteY25" fmla="*/ 9735 h 10000"/>
                <a:gd name="connsiteX26" fmla="*/ 7099 w 10000"/>
                <a:gd name="connsiteY26" fmla="*/ 9990 h 10000"/>
                <a:gd name="connsiteX27" fmla="*/ 6399 w 10000"/>
                <a:gd name="connsiteY27" fmla="*/ 9933 h 10000"/>
                <a:gd name="connsiteX28" fmla="*/ 4437 w 10000"/>
                <a:gd name="connsiteY28" fmla="*/ 9735 h 10000"/>
                <a:gd name="connsiteX29" fmla="*/ 4063 w 10000"/>
                <a:gd name="connsiteY29" fmla="*/ 9422 h 10000"/>
                <a:gd name="connsiteX30" fmla="*/ 3829 w 10000"/>
                <a:gd name="connsiteY30" fmla="*/ 8088 h 10000"/>
                <a:gd name="connsiteX31" fmla="*/ 3550 w 10000"/>
                <a:gd name="connsiteY31" fmla="*/ 7776 h 10000"/>
                <a:gd name="connsiteX32" fmla="*/ 3550 w 10000"/>
                <a:gd name="connsiteY32" fmla="*/ 7492 h 10000"/>
                <a:gd name="connsiteX33" fmla="*/ 3550 w 10000"/>
                <a:gd name="connsiteY33" fmla="*/ 7464 h 10000"/>
                <a:gd name="connsiteX34" fmla="*/ 3550 w 10000"/>
                <a:gd name="connsiteY34" fmla="*/ 7436 h 10000"/>
                <a:gd name="connsiteX35" fmla="*/ 3643 w 10000"/>
                <a:gd name="connsiteY35" fmla="*/ 7152 h 10000"/>
                <a:gd name="connsiteX36" fmla="*/ 3643 w 10000"/>
                <a:gd name="connsiteY36" fmla="*/ 7152 h 10000"/>
                <a:gd name="connsiteX37" fmla="*/ 3877 w 10000"/>
                <a:gd name="connsiteY37" fmla="*/ 7067 h 10000"/>
                <a:gd name="connsiteX38" fmla="*/ 5138 w 10000"/>
                <a:gd name="connsiteY38" fmla="*/ 4201 h 10000"/>
                <a:gd name="connsiteX39" fmla="*/ 4717 w 10000"/>
                <a:gd name="connsiteY39" fmla="*/ 3974 h 10000"/>
                <a:gd name="connsiteX40" fmla="*/ 0 w 10000"/>
                <a:gd name="connsiteY40" fmla="*/ 3974 h 10000"/>
                <a:gd name="connsiteX41" fmla="*/ 0 w 10000"/>
                <a:gd name="connsiteY41" fmla="*/ 908 h 10000"/>
                <a:gd name="connsiteX42" fmla="*/ 5511 w 10000"/>
                <a:gd name="connsiteY42" fmla="*/ 908 h 10000"/>
                <a:gd name="connsiteX43" fmla="*/ 5511 w 10000"/>
                <a:gd name="connsiteY43" fmla="*/ 908 h 10000"/>
                <a:gd name="connsiteX44" fmla="*/ 6491 w 10000"/>
                <a:gd name="connsiteY44" fmla="*/ 908 h 10000"/>
                <a:gd name="connsiteX45" fmla="*/ 6866 w 10000"/>
                <a:gd name="connsiteY45" fmla="*/ 0 h 10000"/>
                <a:gd name="connsiteX46" fmla="*/ 9294 w 10000"/>
                <a:gd name="connsiteY46" fmla="*/ 426 h 1000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594 w 10000"/>
                <a:gd name="connsiteY12" fmla="*/ 4286 h 10000"/>
                <a:gd name="connsiteX13" fmla="*/ 8173 w 10000"/>
                <a:gd name="connsiteY13" fmla="*/ 4116 h 10000"/>
                <a:gd name="connsiteX14" fmla="*/ 7706 w 10000"/>
                <a:gd name="connsiteY14" fmla="*/ 4087 h 10000"/>
                <a:gd name="connsiteX15" fmla="*/ 7752 w 10000"/>
                <a:gd name="connsiteY15" fmla="*/ 4201 h 10000"/>
                <a:gd name="connsiteX16" fmla="*/ 7566 w 10000"/>
                <a:gd name="connsiteY16" fmla="*/ 4598 h 10000"/>
                <a:gd name="connsiteX17" fmla="*/ 7285 w 10000"/>
                <a:gd name="connsiteY17" fmla="*/ 5194 h 10000"/>
                <a:gd name="connsiteX18" fmla="*/ 7099 w 10000"/>
                <a:gd name="connsiteY18" fmla="*/ 5676 h 10000"/>
                <a:gd name="connsiteX19" fmla="*/ 7333 w 10000"/>
                <a:gd name="connsiteY19" fmla="*/ 6158 h 10000"/>
                <a:gd name="connsiteX20" fmla="*/ 7893 w 10000"/>
                <a:gd name="connsiteY20" fmla="*/ 7379 h 10000"/>
                <a:gd name="connsiteX21" fmla="*/ 7706 w 10000"/>
                <a:gd name="connsiteY21" fmla="*/ 7946 h 10000"/>
                <a:gd name="connsiteX22" fmla="*/ 7472 w 10000"/>
                <a:gd name="connsiteY22" fmla="*/ 8826 h 10000"/>
                <a:gd name="connsiteX23" fmla="*/ 7239 w 10000"/>
                <a:gd name="connsiteY23" fmla="*/ 9281 h 10000"/>
                <a:gd name="connsiteX24" fmla="*/ 7285 w 10000"/>
                <a:gd name="connsiteY24" fmla="*/ 9735 h 10000"/>
                <a:gd name="connsiteX25" fmla="*/ 7099 w 10000"/>
                <a:gd name="connsiteY25" fmla="*/ 9990 h 10000"/>
                <a:gd name="connsiteX26" fmla="*/ 6399 w 10000"/>
                <a:gd name="connsiteY26" fmla="*/ 9933 h 10000"/>
                <a:gd name="connsiteX27" fmla="*/ 4437 w 10000"/>
                <a:gd name="connsiteY27" fmla="*/ 9735 h 10000"/>
                <a:gd name="connsiteX28" fmla="*/ 4063 w 10000"/>
                <a:gd name="connsiteY28" fmla="*/ 9422 h 10000"/>
                <a:gd name="connsiteX29" fmla="*/ 3829 w 10000"/>
                <a:gd name="connsiteY29" fmla="*/ 8088 h 10000"/>
                <a:gd name="connsiteX30" fmla="*/ 3550 w 10000"/>
                <a:gd name="connsiteY30" fmla="*/ 7776 h 10000"/>
                <a:gd name="connsiteX31" fmla="*/ 3550 w 10000"/>
                <a:gd name="connsiteY31" fmla="*/ 7492 h 10000"/>
                <a:gd name="connsiteX32" fmla="*/ 3550 w 10000"/>
                <a:gd name="connsiteY32" fmla="*/ 7464 h 10000"/>
                <a:gd name="connsiteX33" fmla="*/ 3550 w 10000"/>
                <a:gd name="connsiteY33" fmla="*/ 7436 h 10000"/>
                <a:gd name="connsiteX34" fmla="*/ 3643 w 10000"/>
                <a:gd name="connsiteY34" fmla="*/ 7152 h 10000"/>
                <a:gd name="connsiteX35" fmla="*/ 3643 w 10000"/>
                <a:gd name="connsiteY35" fmla="*/ 7152 h 10000"/>
                <a:gd name="connsiteX36" fmla="*/ 3877 w 10000"/>
                <a:gd name="connsiteY36" fmla="*/ 7067 h 10000"/>
                <a:gd name="connsiteX37" fmla="*/ 5138 w 10000"/>
                <a:gd name="connsiteY37" fmla="*/ 4201 h 10000"/>
                <a:gd name="connsiteX38" fmla="*/ 4717 w 10000"/>
                <a:gd name="connsiteY38" fmla="*/ 3974 h 10000"/>
                <a:gd name="connsiteX39" fmla="*/ 0 w 10000"/>
                <a:gd name="connsiteY39" fmla="*/ 3974 h 10000"/>
                <a:gd name="connsiteX40" fmla="*/ 0 w 10000"/>
                <a:gd name="connsiteY40" fmla="*/ 908 h 10000"/>
                <a:gd name="connsiteX41" fmla="*/ 5511 w 10000"/>
                <a:gd name="connsiteY41" fmla="*/ 908 h 10000"/>
                <a:gd name="connsiteX42" fmla="*/ 5511 w 10000"/>
                <a:gd name="connsiteY42" fmla="*/ 908 h 10000"/>
                <a:gd name="connsiteX43" fmla="*/ 6491 w 10000"/>
                <a:gd name="connsiteY43" fmla="*/ 908 h 10000"/>
                <a:gd name="connsiteX44" fmla="*/ 6866 w 10000"/>
                <a:gd name="connsiteY44" fmla="*/ 0 h 10000"/>
                <a:gd name="connsiteX45" fmla="*/ 9294 w 10000"/>
                <a:gd name="connsiteY45" fmla="*/ 4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00" h="10000">
                  <a:moveTo>
                    <a:pt x="9294" y="426"/>
                  </a:moveTo>
                  <a:cubicBezTo>
                    <a:pt x="9434" y="426"/>
                    <a:pt x="9527" y="454"/>
                    <a:pt x="9667" y="454"/>
                  </a:cubicBezTo>
                  <a:lnTo>
                    <a:pt x="9715" y="454"/>
                  </a:lnTo>
                  <a:lnTo>
                    <a:pt x="9715" y="454"/>
                  </a:lnTo>
                  <a:cubicBezTo>
                    <a:pt x="9715" y="681"/>
                    <a:pt x="9901" y="879"/>
                    <a:pt x="9761" y="1106"/>
                  </a:cubicBezTo>
                  <a:cubicBezTo>
                    <a:pt x="9715" y="1248"/>
                    <a:pt x="9480" y="1391"/>
                    <a:pt x="9715" y="1505"/>
                  </a:cubicBezTo>
                  <a:cubicBezTo>
                    <a:pt x="10088" y="1732"/>
                    <a:pt x="10088" y="1845"/>
                    <a:pt x="9761" y="2044"/>
                  </a:cubicBezTo>
                  <a:cubicBezTo>
                    <a:pt x="9667" y="2100"/>
                    <a:pt x="9715" y="2214"/>
                    <a:pt x="9715" y="2271"/>
                  </a:cubicBezTo>
                  <a:cubicBezTo>
                    <a:pt x="9715" y="2327"/>
                    <a:pt x="9948" y="2327"/>
                    <a:pt x="9994" y="2327"/>
                  </a:cubicBezTo>
                  <a:lnTo>
                    <a:pt x="9994" y="3519"/>
                  </a:lnTo>
                  <a:lnTo>
                    <a:pt x="9994" y="3519"/>
                  </a:lnTo>
                  <a:cubicBezTo>
                    <a:pt x="9901" y="3632"/>
                    <a:pt x="9994" y="3746"/>
                    <a:pt x="9667" y="3746"/>
                  </a:cubicBezTo>
                  <a:cubicBezTo>
                    <a:pt x="9434" y="3874"/>
                    <a:pt x="8843" y="4224"/>
                    <a:pt x="8594" y="4286"/>
                  </a:cubicBezTo>
                  <a:cubicBezTo>
                    <a:pt x="8313" y="4342"/>
                    <a:pt x="8313" y="4201"/>
                    <a:pt x="8173" y="4116"/>
                  </a:cubicBezTo>
                  <a:cubicBezTo>
                    <a:pt x="8079" y="4087"/>
                    <a:pt x="7706" y="4002"/>
                    <a:pt x="7706" y="4087"/>
                  </a:cubicBezTo>
                  <a:cubicBezTo>
                    <a:pt x="7706" y="4116"/>
                    <a:pt x="7752" y="4201"/>
                    <a:pt x="7752" y="4201"/>
                  </a:cubicBezTo>
                  <a:cubicBezTo>
                    <a:pt x="7846" y="4342"/>
                    <a:pt x="7846" y="4513"/>
                    <a:pt x="7566" y="4598"/>
                  </a:cubicBezTo>
                  <a:cubicBezTo>
                    <a:pt x="7005" y="4740"/>
                    <a:pt x="7333" y="4910"/>
                    <a:pt x="7285" y="5194"/>
                  </a:cubicBezTo>
                  <a:cubicBezTo>
                    <a:pt x="7285" y="5364"/>
                    <a:pt x="7099" y="5534"/>
                    <a:pt x="7099" y="5676"/>
                  </a:cubicBezTo>
                  <a:cubicBezTo>
                    <a:pt x="7099" y="5789"/>
                    <a:pt x="7099" y="6130"/>
                    <a:pt x="7333" y="6158"/>
                  </a:cubicBezTo>
                  <a:cubicBezTo>
                    <a:pt x="7465" y="6442"/>
                    <a:pt x="7830" y="7081"/>
                    <a:pt x="7893" y="7379"/>
                  </a:cubicBezTo>
                  <a:cubicBezTo>
                    <a:pt x="7893" y="7578"/>
                    <a:pt x="7706" y="7748"/>
                    <a:pt x="7706" y="7946"/>
                  </a:cubicBezTo>
                  <a:cubicBezTo>
                    <a:pt x="7706" y="8230"/>
                    <a:pt x="7660" y="8570"/>
                    <a:pt x="7472" y="8826"/>
                  </a:cubicBezTo>
                  <a:cubicBezTo>
                    <a:pt x="7379" y="8969"/>
                    <a:pt x="7285" y="9139"/>
                    <a:pt x="7239" y="9281"/>
                  </a:cubicBezTo>
                  <a:cubicBezTo>
                    <a:pt x="7145" y="9451"/>
                    <a:pt x="7285" y="9564"/>
                    <a:pt x="7285" y="9735"/>
                  </a:cubicBezTo>
                  <a:cubicBezTo>
                    <a:pt x="7239" y="9848"/>
                    <a:pt x="7145" y="9905"/>
                    <a:pt x="7099" y="9990"/>
                  </a:cubicBezTo>
                  <a:cubicBezTo>
                    <a:pt x="6818" y="10018"/>
                    <a:pt x="6678" y="9990"/>
                    <a:pt x="6399" y="9933"/>
                  </a:cubicBezTo>
                  <a:cubicBezTo>
                    <a:pt x="6024" y="9848"/>
                    <a:pt x="4577" y="10132"/>
                    <a:pt x="4437" y="9735"/>
                  </a:cubicBezTo>
                  <a:cubicBezTo>
                    <a:pt x="4204" y="9706"/>
                    <a:pt x="4204" y="9479"/>
                    <a:pt x="4063" y="9422"/>
                  </a:cubicBezTo>
                  <a:cubicBezTo>
                    <a:pt x="4063" y="9167"/>
                    <a:pt x="4344" y="8173"/>
                    <a:pt x="3829" y="8088"/>
                  </a:cubicBezTo>
                  <a:cubicBezTo>
                    <a:pt x="3783" y="8003"/>
                    <a:pt x="3550" y="7861"/>
                    <a:pt x="3550" y="7776"/>
                  </a:cubicBezTo>
                  <a:cubicBezTo>
                    <a:pt x="3456" y="7748"/>
                    <a:pt x="3456" y="7492"/>
                    <a:pt x="3550" y="7492"/>
                  </a:cubicBezTo>
                  <a:lnTo>
                    <a:pt x="3550" y="7464"/>
                  </a:lnTo>
                  <a:lnTo>
                    <a:pt x="3550" y="7436"/>
                  </a:lnTo>
                  <a:cubicBezTo>
                    <a:pt x="3550" y="7379"/>
                    <a:pt x="3643" y="7265"/>
                    <a:pt x="3643" y="7152"/>
                  </a:cubicBezTo>
                  <a:lnTo>
                    <a:pt x="3643" y="7152"/>
                  </a:lnTo>
                  <a:lnTo>
                    <a:pt x="3877" y="7067"/>
                  </a:lnTo>
                  <a:lnTo>
                    <a:pt x="5138" y="4201"/>
                  </a:lnTo>
                  <a:lnTo>
                    <a:pt x="4717" y="3974"/>
                  </a:lnTo>
                  <a:lnTo>
                    <a:pt x="0" y="3974"/>
                  </a:lnTo>
                  <a:lnTo>
                    <a:pt x="0" y="908"/>
                  </a:lnTo>
                  <a:lnTo>
                    <a:pt x="5511" y="908"/>
                  </a:lnTo>
                  <a:lnTo>
                    <a:pt x="5511" y="908"/>
                  </a:lnTo>
                  <a:lnTo>
                    <a:pt x="6491" y="908"/>
                  </a:lnTo>
                  <a:lnTo>
                    <a:pt x="6866" y="0"/>
                  </a:lnTo>
                  <a:lnTo>
                    <a:pt x="9294" y="4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4" name="WARE"/>
            <p:cNvSpPr>
              <a:spLocks/>
            </p:cNvSpPr>
            <p:nvPr/>
          </p:nvSpPr>
          <p:spPr bwMode="auto">
            <a:xfrm>
              <a:off x="5054600" y="4899025"/>
              <a:ext cx="566738" cy="1058863"/>
            </a:xfrm>
            <a:custGeom>
              <a:avLst/>
              <a:gdLst>
                <a:gd name="T0" fmla="*/ 86 w 238"/>
                <a:gd name="T1" fmla="*/ 0 h 445"/>
                <a:gd name="T2" fmla="*/ 93 w 238"/>
                <a:gd name="T3" fmla="*/ 14 h 445"/>
                <a:gd name="T4" fmla="*/ 119 w 238"/>
                <a:gd name="T5" fmla="*/ 25 h 445"/>
                <a:gd name="T6" fmla="*/ 123 w 238"/>
                <a:gd name="T7" fmla="*/ 33 h 445"/>
                <a:gd name="T8" fmla="*/ 118 w 238"/>
                <a:gd name="T9" fmla="*/ 42 h 445"/>
                <a:gd name="T10" fmla="*/ 123 w 238"/>
                <a:gd name="T11" fmla="*/ 47 h 445"/>
                <a:gd name="T12" fmla="*/ 131 w 238"/>
                <a:gd name="T13" fmla="*/ 86 h 445"/>
                <a:gd name="T14" fmla="*/ 138 w 238"/>
                <a:gd name="T15" fmla="*/ 90 h 445"/>
                <a:gd name="T16" fmla="*/ 158 w 238"/>
                <a:gd name="T17" fmla="*/ 112 h 445"/>
                <a:gd name="T18" fmla="*/ 160 w 238"/>
                <a:gd name="T19" fmla="*/ 116 h 445"/>
                <a:gd name="T20" fmla="*/ 161 w 238"/>
                <a:gd name="T21" fmla="*/ 118 h 445"/>
                <a:gd name="T22" fmla="*/ 163 w 238"/>
                <a:gd name="T23" fmla="*/ 119 h 445"/>
                <a:gd name="T24" fmla="*/ 167 w 238"/>
                <a:gd name="T25" fmla="*/ 119 h 445"/>
                <a:gd name="T26" fmla="*/ 175 w 238"/>
                <a:gd name="T27" fmla="*/ 120 h 445"/>
                <a:gd name="T28" fmla="*/ 176 w 238"/>
                <a:gd name="T29" fmla="*/ 132 h 445"/>
                <a:gd name="T30" fmla="*/ 185 w 238"/>
                <a:gd name="T31" fmla="*/ 139 h 445"/>
                <a:gd name="T32" fmla="*/ 195 w 238"/>
                <a:gd name="T33" fmla="*/ 146 h 445"/>
                <a:gd name="T34" fmla="*/ 206 w 238"/>
                <a:gd name="T35" fmla="*/ 148 h 445"/>
                <a:gd name="T36" fmla="*/ 238 w 238"/>
                <a:gd name="T37" fmla="*/ 225 h 445"/>
                <a:gd name="T38" fmla="*/ 120 w 238"/>
                <a:gd name="T39" fmla="*/ 225 h 445"/>
                <a:gd name="T40" fmla="*/ 221 w 238"/>
                <a:gd name="T41" fmla="*/ 333 h 445"/>
                <a:gd name="T42" fmla="*/ 203 w 238"/>
                <a:gd name="T43" fmla="*/ 442 h 445"/>
                <a:gd name="T44" fmla="*/ 198 w 238"/>
                <a:gd name="T45" fmla="*/ 445 h 445"/>
                <a:gd name="T46" fmla="*/ 196 w 238"/>
                <a:gd name="T47" fmla="*/ 443 h 445"/>
                <a:gd name="T48" fmla="*/ 196 w 238"/>
                <a:gd name="T49" fmla="*/ 443 h 445"/>
                <a:gd name="T50" fmla="*/ 120 w 238"/>
                <a:gd name="T51" fmla="*/ 438 h 445"/>
                <a:gd name="T52" fmla="*/ 114 w 238"/>
                <a:gd name="T53" fmla="*/ 423 h 445"/>
                <a:gd name="T54" fmla="*/ 111 w 238"/>
                <a:gd name="T55" fmla="*/ 381 h 445"/>
                <a:gd name="T56" fmla="*/ 117 w 238"/>
                <a:gd name="T57" fmla="*/ 370 h 445"/>
                <a:gd name="T58" fmla="*/ 110 w 238"/>
                <a:gd name="T59" fmla="*/ 364 h 445"/>
                <a:gd name="T60" fmla="*/ 89 w 238"/>
                <a:gd name="T61" fmla="*/ 321 h 445"/>
                <a:gd name="T62" fmla="*/ 72 w 238"/>
                <a:gd name="T63" fmla="*/ 243 h 445"/>
                <a:gd name="T64" fmla="*/ 45 w 238"/>
                <a:gd name="T65" fmla="*/ 218 h 445"/>
                <a:gd name="T66" fmla="*/ 23 w 238"/>
                <a:gd name="T67" fmla="*/ 162 h 445"/>
                <a:gd name="T68" fmla="*/ 14 w 238"/>
                <a:gd name="T69" fmla="*/ 141 h 445"/>
                <a:gd name="T70" fmla="*/ 6 w 238"/>
                <a:gd name="T71" fmla="*/ 119 h 445"/>
                <a:gd name="T72" fmla="*/ 9 w 238"/>
                <a:gd name="T73" fmla="*/ 90 h 445"/>
                <a:gd name="T74" fmla="*/ 32 w 238"/>
                <a:gd name="T75" fmla="*/ 96 h 445"/>
                <a:gd name="T76" fmla="*/ 32 w 238"/>
                <a:gd name="T77" fmla="*/ 51 h 445"/>
                <a:gd name="T78" fmla="*/ 45 w 238"/>
                <a:gd name="T7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8" h="445">
                  <a:moveTo>
                    <a:pt x="4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30"/>
                    <a:pt x="117" y="33"/>
                    <a:pt x="123" y="33"/>
                  </a:cubicBezTo>
                  <a:cubicBezTo>
                    <a:pt x="123" y="33"/>
                    <a:pt x="123" y="33"/>
                    <a:pt x="124" y="33"/>
                  </a:cubicBezTo>
                  <a:cubicBezTo>
                    <a:pt x="124" y="39"/>
                    <a:pt x="118" y="37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21" y="43"/>
                    <a:pt x="122" y="44"/>
                    <a:pt x="123" y="47"/>
                  </a:cubicBezTo>
                  <a:cubicBezTo>
                    <a:pt x="123" y="50"/>
                    <a:pt x="128" y="51"/>
                    <a:pt x="130" y="51"/>
                  </a:cubicBezTo>
                  <a:cubicBezTo>
                    <a:pt x="132" y="62"/>
                    <a:pt x="128" y="75"/>
                    <a:pt x="131" y="86"/>
                  </a:cubicBezTo>
                  <a:cubicBezTo>
                    <a:pt x="131" y="86"/>
                    <a:pt x="131" y="86"/>
                    <a:pt x="132" y="86"/>
                  </a:cubicBezTo>
                  <a:cubicBezTo>
                    <a:pt x="132" y="87"/>
                    <a:pt x="137" y="89"/>
                    <a:pt x="138" y="90"/>
                  </a:cubicBezTo>
                  <a:cubicBezTo>
                    <a:pt x="141" y="94"/>
                    <a:pt x="142" y="99"/>
                    <a:pt x="145" y="103"/>
                  </a:cubicBezTo>
                  <a:cubicBezTo>
                    <a:pt x="149" y="106"/>
                    <a:pt x="156" y="108"/>
                    <a:pt x="158" y="112"/>
                  </a:cubicBezTo>
                  <a:cubicBezTo>
                    <a:pt x="158" y="113"/>
                    <a:pt x="159" y="114"/>
                    <a:pt x="159" y="115"/>
                  </a:cubicBezTo>
                  <a:cubicBezTo>
                    <a:pt x="160" y="115"/>
                    <a:pt x="160" y="116"/>
                    <a:pt x="160" y="116"/>
                  </a:cubicBezTo>
                  <a:cubicBezTo>
                    <a:pt x="160" y="117"/>
                    <a:pt x="160" y="117"/>
                    <a:pt x="161" y="117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18"/>
                    <a:pt x="162" y="119"/>
                    <a:pt x="162" y="119"/>
                  </a:cubicBezTo>
                  <a:cubicBezTo>
                    <a:pt x="162" y="119"/>
                    <a:pt x="162" y="119"/>
                    <a:pt x="163" y="119"/>
                  </a:cubicBezTo>
                  <a:cubicBezTo>
                    <a:pt x="164" y="119"/>
                    <a:pt x="164" y="119"/>
                    <a:pt x="165" y="119"/>
                  </a:cubicBezTo>
                  <a:cubicBezTo>
                    <a:pt x="166" y="119"/>
                    <a:pt x="166" y="119"/>
                    <a:pt x="167" y="119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2"/>
                    <a:pt x="175" y="125"/>
                    <a:pt x="175" y="128"/>
                  </a:cubicBezTo>
                  <a:cubicBezTo>
                    <a:pt x="175" y="130"/>
                    <a:pt x="176" y="131"/>
                    <a:pt x="176" y="132"/>
                  </a:cubicBezTo>
                  <a:cubicBezTo>
                    <a:pt x="178" y="133"/>
                    <a:pt x="179" y="136"/>
                    <a:pt x="181" y="137"/>
                  </a:cubicBezTo>
                  <a:cubicBezTo>
                    <a:pt x="182" y="138"/>
                    <a:pt x="184" y="138"/>
                    <a:pt x="185" y="139"/>
                  </a:cubicBezTo>
                  <a:cubicBezTo>
                    <a:pt x="186" y="140"/>
                    <a:pt x="187" y="142"/>
                    <a:pt x="188" y="142"/>
                  </a:cubicBezTo>
                  <a:cubicBezTo>
                    <a:pt x="189" y="143"/>
                    <a:pt x="194" y="145"/>
                    <a:pt x="195" y="146"/>
                  </a:cubicBezTo>
                  <a:cubicBezTo>
                    <a:pt x="197" y="147"/>
                    <a:pt x="201" y="147"/>
                    <a:pt x="203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205" y="189"/>
                    <a:pt x="205" y="189"/>
                    <a:pt x="205" y="189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120" y="225"/>
                    <a:pt x="120" y="225"/>
                    <a:pt x="120" y="225"/>
                  </a:cubicBezTo>
                  <a:cubicBezTo>
                    <a:pt x="120" y="333"/>
                    <a:pt x="120" y="333"/>
                    <a:pt x="120" y="333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03" y="442"/>
                    <a:pt x="203" y="442"/>
                    <a:pt x="203" y="442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4"/>
                    <a:pt x="197" y="444"/>
                  </a:cubicBezTo>
                  <a:cubicBezTo>
                    <a:pt x="197" y="444"/>
                    <a:pt x="196" y="444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4" y="423"/>
                    <a:pt x="114" y="423"/>
                    <a:pt x="114" y="423"/>
                  </a:cubicBezTo>
                  <a:cubicBezTo>
                    <a:pt x="114" y="381"/>
                    <a:pt x="114" y="381"/>
                    <a:pt x="114" y="381"/>
                  </a:cubicBezTo>
                  <a:cubicBezTo>
                    <a:pt x="111" y="381"/>
                    <a:pt x="111" y="381"/>
                    <a:pt x="111" y="381"/>
                  </a:cubicBezTo>
                  <a:cubicBezTo>
                    <a:pt x="111" y="370"/>
                    <a:pt x="111" y="370"/>
                    <a:pt x="111" y="370"/>
                  </a:cubicBezTo>
                  <a:cubicBezTo>
                    <a:pt x="117" y="370"/>
                    <a:pt x="117" y="370"/>
                    <a:pt x="117" y="370"/>
                  </a:cubicBezTo>
                  <a:cubicBezTo>
                    <a:pt x="117" y="364"/>
                    <a:pt x="117" y="364"/>
                    <a:pt x="117" y="364"/>
                  </a:cubicBezTo>
                  <a:cubicBezTo>
                    <a:pt x="110" y="364"/>
                    <a:pt x="110" y="364"/>
                    <a:pt x="110" y="364"/>
                  </a:cubicBezTo>
                  <a:cubicBezTo>
                    <a:pt x="110" y="321"/>
                    <a:pt x="110" y="321"/>
                    <a:pt x="110" y="321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2" y="246"/>
                    <a:pt x="77" y="249"/>
                    <a:pt x="72" y="243"/>
                  </a:cubicBezTo>
                  <a:cubicBezTo>
                    <a:pt x="68" y="238"/>
                    <a:pt x="65" y="229"/>
                    <a:pt x="58" y="228"/>
                  </a:cubicBezTo>
                  <a:cubicBezTo>
                    <a:pt x="55" y="224"/>
                    <a:pt x="49" y="223"/>
                    <a:pt x="45" y="218"/>
                  </a:cubicBezTo>
                  <a:cubicBezTo>
                    <a:pt x="42" y="213"/>
                    <a:pt x="41" y="207"/>
                    <a:pt x="38" y="202"/>
                  </a:cubicBezTo>
                  <a:cubicBezTo>
                    <a:pt x="32" y="190"/>
                    <a:pt x="29" y="175"/>
                    <a:pt x="23" y="162"/>
                  </a:cubicBezTo>
                  <a:cubicBezTo>
                    <a:pt x="20" y="156"/>
                    <a:pt x="19" y="147"/>
                    <a:pt x="14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9" y="126"/>
                    <a:pt x="9" y="123"/>
                    <a:pt x="6" y="119"/>
                  </a:cubicBezTo>
                  <a:cubicBezTo>
                    <a:pt x="4" y="116"/>
                    <a:pt x="1" y="113"/>
                    <a:pt x="1" y="109"/>
                  </a:cubicBezTo>
                  <a:cubicBezTo>
                    <a:pt x="1" y="102"/>
                    <a:pt x="0" y="92"/>
                    <a:pt x="9" y="90"/>
                  </a:cubicBezTo>
                  <a:cubicBezTo>
                    <a:pt x="14" y="89"/>
                    <a:pt x="16" y="89"/>
                    <a:pt x="21" y="90"/>
                  </a:cubicBezTo>
                  <a:cubicBezTo>
                    <a:pt x="21" y="93"/>
                    <a:pt x="29" y="95"/>
                    <a:pt x="32" y="96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5" name="CLINCH"/>
            <p:cNvSpPr>
              <a:spLocks/>
            </p:cNvSpPr>
            <p:nvPr/>
          </p:nvSpPr>
          <p:spPr bwMode="auto">
            <a:xfrm>
              <a:off x="4792663" y="5233988"/>
              <a:ext cx="547688" cy="708025"/>
            </a:xfrm>
            <a:custGeom>
              <a:avLst/>
              <a:gdLst>
                <a:gd name="T0" fmla="*/ 124 w 230"/>
                <a:gd name="T1" fmla="*/ 0 h 297"/>
                <a:gd name="T2" fmla="*/ 133 w 230"/>
                <a:gd name="T3" fmla="*/ 21 h 297"/>
                <a:gd name="T4" fmla="*/ 148 w 230"/>
                <a:gd name="T5" fmla="*/ 61 h 297"/>
                <a:gd name="T6" fmla="*/ 155 w 230"/>
                <a:gd name="T7" fmla="*/ 77 h 297"/>
                <a:gd name="T8" fmla="*/ 168 w 230"/>
                <a:gd name="T9" fmla="*/ 87 h 297"/>
                <a:gd name="T10" fmla="*/ 182 w 230"/>
                <a:gd name="T11" fmla="*/ 102 h 297"/>
                <a:gd name="T12" fmla="*/ 199 w 230"/>
                <a:gd name="T13" fmla="*/ 108 h 297"/>
                <a:gd name="T14" fmla="*/ 199 w 230"/>
                <a:gd name="T15" fmla="*/ 180 h 297"/>
                <a:gd name="T16" fmla="*/ 220 w 230"/>
                <a:gd name="T17" fmla="*/ 180 h 297"/>
                <a:gd name="T18" fmla="*/ 220 w 230"/>
                <a:gd name="T19" fmla="*/ 223 h 297"/>
                <a:gd name="T20" fmla="*/ 227 w 230"/>
                <a:gd name="T21" fmla="*/ 223 h 297"/>
                <a:gd name="T22" fmla="*/ 227 w 230"/>
                <a:gd name="T23" fmla="*/ 229 h 297"/>
                <a:gd name="T24" fmla="*/ 221 w 230"/>
                <a:gd name="T25" fmla="*/ 229 h 297"/>
                <a:gd name="T26" fmla="*/ 221 w 230"/>
                <a:gd name="T27" fmla="*/ 240 h 297"/>
                <a:gd name="T28" fmla="*/ 224 w 230"/>
                <a:gd name="T29" fmla="*/ 240 h 297"/>
                <a:gd name="T30" fmla="*/ 224 w 230"/>
                <a:gd name="T31" fmla="*/ 282 h 297"/>
                <a:gd name="T32" fmla="*/ 230 w 230"/>
                <a:gd name="T33" fmla="*/ 282 h 297"/>
                <a:gd name="T34" fmla="*/ 230 w 230"/>
                <a:gd name="T35" fmla="*/ 297 h 297"/>
                <a:gd name="T36" fmla="*/ 230 w 230"/>
                <a:gd name="T37" fmla="*/ 297 h 297"/>
                <a:gd name="T38" fmla="*/ 161 w 230"/>
                <a:gd name="T39" fmla="*/ 293 h 297"/>
                <a:gd name="T40" fmla="*/ 161 w 230"/>
                <a:gd name="T41" fmla="*/ 293 h 297"/>
                <a:gd name="T42" fmla="*/ 161 w 230"/>
                <a:gd name="T43" fmla="*/ 254 h 297"/>
                <a:gd name="T44" fmla="*/ 162 w 230"/>
                <a:gd name="T45" fmla="*/ 241 h 297"/>
                <a:gd name="T46" fmla="*/ 162 w 230"/>
                <a:gd name="T47" fmla="*/ 239 h 297"/>
                <a:gd name="T48" fmla="*/ 158 w 230"/>
                <a:gd name="T49" fmla="*/ 235 h 297"/>
                <a:gd name="T50" fmla="*/ 150 w 230"/>
                <a:gd name="T51" fmla="*/ 232 h 297"/>
                <a:gd name="T52" fmla="*/ 129 w 230"/>
                <a:gd name="T53" fmla="*/ 228 h 297"/>
                <a:gd name="T54" fmla="*/ 116 w 230"/>
                <a:gd name="T55" fmla="*/ 222 h 297"/>
                <a:gd name="T56" fmla="*/ 101 w 230"/>
                <a:gd name="T57" fmla="*/ 224 h 297"/>
                <a:gd name="T58" fmla="*/ 74 w 230"/>
                <a:gd name="T59" fmla="*/ 215 h 297"/>
                <a:gd name="T60" fmla="*/ 69 w 230"/>
                <a:gd name="T61" fmla="*/ 205 h 297"/>
                <a:gd name="T62" fmla="*/ 59 w 230"/>
                <a:gd name="T63" fmla="*/ 197 h 297"/>
                <a:gd name="T64" fmla="*/ 54 w 230"/>
                <a:gd name="T65" fmla="*/ 177 h 297"/>
                <a:gd name="T66" fmla="*/ 0 w 230"/>
                <a:gd name="T67" fmla="*/ 153 h 297"/>
                <a:gd name="T68" fmla="*/ 0 w 230"/>
                <a:gd name="T69" fmla="*/ 153 h 297"/>
                <a:gd name="T70" fmla="*/ 0 w 230"/>
                <a:gd name="T71" fmla="*/ 0 h 297"/>
                <a:gd name="T72" fmla="*/ 0 w 230"/>
                <a:gd name="T73" fmla="*/ 0 h 297"/>
                <a:gd name="T74" fmla="*/ 124 w 230"/>
                <a:gd name="T7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97">
                  <a:moveTo>
                    <a:pt x="124" y="0"/>
                  </a:moveTo>
                  <a:cubicBezTo>
                    <a:pt x="129" y="6"/>
                    <a:pt x="130" y="15"/>
                    <a:pt x="133" y="21"/>
                  </a:cubicBezTo>
                  <a:cubicBezTo>
                    <a:pt x="139" y="34"/>
                    <a:pt x="142" y="49"/>
                    <a:pt x="148" y="61"/>
                  </a:cubicBezTo>
                  <a:cubicBezTo>
                    <a:pt x="151" y="66"/>
                    <a:pt x="152" y="72"/>
                    <a:pt x="155" y="77"/>
                  </a:cubicBezTo>
                  <a:cubicBezTo>
                    <a:pt x="159" y="82"/>
                    <a:pt x="165" y="83"/>
                    <a:pt x="168" y="87"/>
                  </a:cubicBezTo>
                  <a:cubicBezTo>
                    <a:pt x="175" y="88"/>
                    <a:pt x="178" y="97"/>
                    <a:pt x="182" y="102"/>
                  </a:cubicBezTo>
                  <a:cubicBezTo>
                    <a:pt x="187" y="108"/>
                    <a:pt x="192" y="105"/>
                    <a:pt x="199" y="108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220" y="180"/>
                    <a:pt x="220" y="180"/>
                    <a:pt x="220" y="180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27" y="223"/>
                    <a:pt x="227" y="223"/>
                    <a:pt x="227" y="223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4" y="240"/>
                    <a:pt x="224" y="240"/>
                    <a:pt x="224" y="240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54"/>
                    <a:pt x="161" y="254"/>
                    <a:pt x="161" y="254"/>
                  </a:cubicBezTo>
                  <a:cubicBezTo>
                    <a:pt x="162" y="250"/>
                    <a:pt x="162" y="245"/>
                    <a:pt x="162" y="241"/>
                  </a:cubicBezTo>
                  <a:cubicBezTo>
                    <a:pt x="162" y="240"/>
                    <a:pt x="162" y="240"/>
                    <a:pt x="162" y="239"/>
                  </a:cubicBezTo>
                  <a:cubicBezTo>
                    <a:pt x="160" y="238"/>
                    <a:pt x="160" y="236"/>
                    <a:pt x="158" y="235"/>
                  </a:cubicBezTo>
                  <a:cubicBezTo>
                    <a:pt x="155" y="233"/>
                    <a:pt x="153" y="232"/>
                    <a:pt x="150" y="232"/>
                  </a:cubicBezTo>
                  <a:cubicBezTo>
                    <a:pt x="143" y="231"/>
                    <a:pt x="136" y="230"/>
                    <a:pt x="129" y="228"/>
                  </a:cubicBezTo>
                  <a:cubicBezTo>
                    <a:pt x="125" y="226"/>
                    <a:pt x="120" y="223"/>
                    <a:pt x="116" y="222"/>
                  </a:cubicBezTo>
                  <a:cubicBezTo>
                    <a:pt x="111" y="222"/>
                    <a:pt x="106" y="226"/>
                    <a:pt x="101" y="224"/>
                  </a:cubicBezTo>
                  <a:cubicBezTo>
                    <a:pt x="94" y="224"/>
                    <a:pt x="77" y="222"/>
                    <a:pt x="74" y="215"/>
                  </a:cubicBezTo>
                  <a:cubicBezTo>
                    <a:pt x="70" y="214"/>
                    <a:pt x="70" y="207"/>
                    <a:pt x="69" y="205"/>
                  </a:cubicBezTo>
                  <a:cubicBezTo>
                    <a:pt x="67" y="200"/>
                    <a:pt x="63" y="199"/>
                    <a:pt x="59" y="197"/>
                  </a:cubicBezTo>
                  <a:cubicBezTo>
                    <a:pt x="56" y="195"/>
                    <a:pt x="56" y="181"/>
                    <a:pt x="54" y="177"/>
                  </a:cubicBezTo>
                  <a:cubicBezTo>
                    <a:pt x="48" y="163"/>
                    <a:pt x="14" y="160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6" name="LANIER"/>
            <p:cNvSpPr>
              <a:spLocks/>
            </p:cNvSpPr>
            <p:nvPr/>
          </p:nvSpPr>
          <p:spPr bwMode="auto">
            <a:xfrm>
              <a:off x="4568825" y="5233988"/>
              <a:ext cx="223838" cy="385763"/>
            </a:xfrm>
            <a:custGeom>
              <a:avLst/>
              <a:gdLst>
                <a:gd name="T0" fmla="*/ 94 w 94"/>
                <a:gd name="T1" fmla="*/ 0 h 162"/>
                <a:gd name="T2" fmla="*/ 94 w 94"/>
                <a:gd name="T3" fmla="*/ 153 h 162"/>
                <a:gd name="T4" fmla="*/ 94 w 94"/>
                <a:gd name="T5" fmla="*/ 153 h 162"/>
                <a:gd name="T6" fmla="*/ 73 w 94"/>
                <a:gd name="T7" fmla="*/ 162 h 162"/>
                <a:gd name="T8" fmla="*/ 73 w 94"/>
                <a:gd name="T9" fmla="*/ 162 h 162"/>
                <a:gd name="T10" fmla="*/ 73 w 94"/>
                <a:gd name="T11" fmla="*/ 140 h 162"/>
                <a:gd name="T12" fmla="*/ 67 w 94"/>
                <a:gd name="T13" fmla="*/ 125 h 162"/>
                <a:gd name="T14" fmla="*/ 65 w 94"/>
                <a:gd name="T15" fmla="*/ 120 h 162"/>
                <a:gd name="T16" fmla="*/ 64 w 94"/>
                <a:gd name="T17" fmla="*/ 115 h 162"/>
                <a:gd name="T18" fmla="*/ 8 w 94"/>
                <a:gd name="T19" fmla="*/ 115 h 162"/>
                <a:gd name="T20" fmla="*/ 8 w 94"/>
                <a:gd name="T21" fmla="*/ 90 h 162"/>
                <a:gd name="T22" fmla="*/ 5 w 94"/>
                <a:gd name="T23" fmla="*/ 90 h 162"/>
                <a:gd name="T24" fmla="*/ 5 w 94"/>
                <a:gd name="T25" fmla="*/ 80 h 162"/>
                <a:gd name="T26" fmla="*/ 0 w 94"/>
                <a:gd name="T27" fmla="*/ 80 h 162"/>
                <a:gd name="T28" fmla="*/ 0 w 94"/>
                <a:gd name="T29" fmla="*/ 76 h 162"/>
                <a:gd name="T30" fmla="*/ 0 w 94"/>
                <a:gd name="T31" fmla="*/ 76 h 162"/>
                <a:gd name="T32" fmla="*/ 0 w 94"/>
                <a:gd name="T33" fmla="*/ 58 h 162"/>
                <a:gd name="T34" fmla="*/ 13 w 94"/>
                <a:gd name="T35" fmla="*/ 58 h 162"/>
                <a:gd name="T36" fmla="*/ 13 w 94"/>
                <a:gd name="T37" fmla="*/ 17 h 162"/>
                <a:gd name="T38" fmla="*/ 66 w 94"/>
                <a:gd name="T39" fmla="*/ 17 h 162"/>
                <a:gd name="T40" fmla="*/ 66 w 94"/>
                <a:gd name="T41" fmla="*/ 6 h 162"/>
                <a:gd name="T42" fmla="*/ 62 w 94"/>
                <a:gd name="T43" fmla="*/ 6 h 162"/>
                <a:gd name="T44" fmla="*/ 62 w 94"/>
                <a:gd name="T45" fmla="*/ 0 h 162"/>
                <a:gd name="T46" fmla="*/ 62 w 94"/>
                <a:gd name="T47" fmla="*/ 0 h 162"/>
                <a:gd name="T48" fmla="*/ 94 w 94"/>
                <a:gd name="T4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62">
                  <a:moveTo>
                    <a:pt x="94" y="0"/>
                  </a:moveTo>
                  <a:cubicBezTo>
                    <a:pt x="94" y="153"/>
                    <a:pt x="94" y="153"/>
                    <a:pt x="9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3" y="134"/>
                    <a:pt x="69" y="130"/>
                    <a:pt x="67" y="125"/>
                  </a:cubicBezTo>
                  <a:cubicBezTo>
                    <a:pt x="66" y="123"/>
                    <a:pt x="66" y="121"/>
                    <a:pt x="65" y="120"/>
                  </a:cubicBezTo>
                  <a:cubicBezTo>
                    <a:pt x="65" y="118"/>
                    <a:pt x="65" y="116"/>
                    <a:pt x="64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7" name="LOWNDES"/>
            <p:cNvSpPr>
              <a:spLocks/>
            </p:cNvSpPr>
            <p:nvPr/>
          </p:nvSpPr>
          <p:spPr bwMode="auto">
            <a:xfrm>
              <a:off x="4287838" y="5414963"/>
              <a:ext cx="455613" cy="484188"/>
            </a:xfrm>
            <a:custGeom>
              <a:avLst/>
              <a:gdLst>
                <a:gd name="T0" fmla="*/ 118 w 191"/>
                <a:gd name="T1" fmla="*/ 0 h 203"/>
                <a:gd name="T2" fmla="*/ 118 w 191"/>
                <a:gd name="T3" fmla="*/ 4 h 203"/>
                <a:gd name="T4" fmla="*/ 123 w 191"/>
                <a:gd name="T5" fmla="*/ 4 h 203"/>
                <a:gd name="T6" fmla="*/ 123 w 191"/>
                <a:gd name="T7" fmla="*/ 14 h 203"/>
                <a:gd name="T8" fmla="*/ 126 w 191"/>
                <a:gd name="T9" fmla="*/ 14 h 203"/>
                <a:gd name="T10" fmla="*/ 126 w 191"/>
                <a:gd name="T11" fmla="*/ 39 h 203"/>
                <a:gd name="T12" fmla="*/ 182 w 191"/>
                <a:gd name="T13" fmla="*/ 39 h 203"/>
                <a:gd name="T14" fmla="*/ 183 w 191"/>
                <a:gd name="T15" fmla="*/ 44 h 203"/>
                <a:gd name="T16" fmla="*/ 185 w 191"/>
                <a:gd name="T17" fmla="*/ 49 h 203"/>
                <a:gd name="T18" fmla="*/ 191 w 191"/>
                <a:gd name="T19" fmla="*/ 64 h 203"/>
                <a:gd name="T20" fmla="*/ 191 w 191"/>
                <a:gd name="T21" fmla="*/ 86 h 203"/>
                <a:gd name="T22" fmla="*/ 191 w 191"/>
                <a:gd name="T23" fmla="*/ 86 h 203"/>
                <a:gd name="T24" fmla="*/ 189 w 191"/>
                <a:gd name="T25" fmla="*/ 87 h 203"/>
                <a:gd name="T26" fmla="*/ 170 w 191"/>
                <a:gd name="T27" fmla="*/ 87 h 203"/>
                <a:gd name="T28" fmla="*/ 160 w 191"/>
                <a:gd name="T29" fmla="*/ 96 h 203"/>
                <a:gd name="T30" fmla="*/ 158 w 191"/>
                <a:gd name="T31" fmla="*/ 98 h 203"/>
                <a:gd name="T32" fmla="*/ 155 w 191"/>
                <a:gd name="T33" fmla="*/ 109 h 203"/>
                <a:gd name="T34" fmla="*/ 147 w 191"/>
                <a:gd name="T35" fmla="*/ 113 h 203"/>
                <a:gd name="T36" fmla="*/ 145 w 191"/>
                <a:gd name="T37" fmla="*/ 132 h 203"/>
                <a:gd name="T38" fmla="*/ 145 w 191"/>
                <a:gd name="T39" fmla="*/ 182 h 203"/>
                <a:gd name="T40" fmla="*/ 150 w 191"/>
                <a:gd name="T41" fmla="*/ 182 h 203"/>
                <a:gd name="T42" fmla="*/ 150 w 191"/>
                <a:gd name="T43" fmla="*/ 190 h 203"/>
                <a:gd name="T44" fmla="*/ 144 w 191"/>
                <a:gd name="T45" fmla="*/ 190 h 203"/>
                <a:gd name="T46" fmla="*/ 144 w 191"/>
                <a:gd name="T47" fmla="*/ 203 h 203"/>
                <a:gd name="T48" fmla="*/ 144 w 191"/>
                <a:gd name="T49" fmla="*/ 203 h 203"/>
                <a:gd name="T50" fmla="*/ 50 w 191"/>
                <a:gd name="T51" fmla="*/ 197 h 203"/>
                <a:gd name="T52" fmla="*/ 50 w 191"/>
                <a:gd name="T53" fmla="*/ 197 h 203"/>
                <a:gd name="T54" fmla="*/ 34 w 191"/>
                <a:gd name="T55" fmla="*/ 174 h 203"/>
                <a:gd name="T56" fmla="*/ 8 w 191"/>
                <a:gd name="T57" fmla="*/ 155 h 203"/>
                <a:gd name="T58" fmla="*/ 0 w 191"/>
                <a:gd name="T59" fmla="*/ 135 h 203"/>
                <a:gd name="T60" fmla="*/ 11 w 191"/>
                <a:gd name="T61" fmla="*/ 128 h 203"/>
                <a:gd name="T62" fmla="*/ 12 w 191"/>
                <a:gd name="T63" fmla="*/ 114 h 203"/>
                <a:gd name="T64" fmla="*/ 14 w 191"/>
                <a:gd name="T65" fmla="*/ 113 h 203"/>
                <a:gd name="T66" fmla="*/ 15 w 191"/>
                <a:gd name="T67" fmla="*/ 105 h 203"/>
                <a:gd name="T68" fmla="*/ 24 w 191"/>
                <a:gd name="T69" fmla="*/ 103 h 203"/>
                <a:gd name="T70" fmla="*/ 32 w 191"/>
                <a:gd name="T71" fmla="*/ 98 h 203"/>
                <a:gd name="T72" fmla="*/ 52 w 191"/>
                <a:gd name="T73" fmla="*/ 92 h 203"/>
                <a:gd name="T74" fmla="*/ 52 w 191"/>
                <a:gd name="T75" fmla="*/ 80 h 203"/>
                <a:gd name="T76" fmla="*/ 37 w 191"/>
                <a:gd name="T77" fmla="*/ 71 h 203"/>
                <a:gd name="T78" fmla="*/ 23 w 191"/>
                <a:gd name="T79" fmla="*/ 61 h 203"/>
                <a:gd name="T80" fmla="*/ 20 w 191"/>
                <a:gd name="T81" fmla="*/ 53 h 203"/>
                <a:gd name="T82" fmla="*/ 20 w 191"/>
                <a:gd name="T83" fmla="*/ 39 h 203"/>
                <a:gd name="T84" fmla="*/ 18 w 191"/>
                <a:gd name="T85" fmla="*/ 31 h 203"/>
                <a:gd name="T86" fmla="*/ 12 w 191"/>
                <a:gd name="T87" fmla="*/ 16 h 203"/>
                <a:gd name="T88" fmla="*/ 6 w 191"/>
                <a:gd name="T89" fmla="*/ 0 h 203"/>
                <a:gd name="T90" fmla="*/ 6 w 191"/>
                <a:gd name="T91" fmla="*/ 0 h 203"/>
                <a:gd name="T92" fmla="*/ 78 w 191"/>
                <a:gd name="T93" fmla="*/ 0 h 203"/>
                <a:gd name="T94" fmla="*/ 78 w 191"/>
                <a:gd name="T95" fmla="*/ 0 h 203"/>
                <a:gd name="T96" fmla="*/ 119 w 191"/>
                <a:gd name="T97" fmla="*/ 0 h 203"/>
                <a:gd name="T98" fmla="*/ 118 w 191"/>
                <a:gd name="T9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1" h="203">
                  <a:moveTo>
                    <a:pt x="118" y="0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3" y="40"/>
                    <a:pt x="183" y="42"/>
                    <a:pt x="183" y="44"/>
                  </a:cubicBezTo>
                  <a:cubicBezTo>
                    <a:pt x="184" y="45"/>
                    <a:pt x="184" y="47"/>
                    <a:pt x="185" y="49"/>
                  </a:cubicBezTo>
                  <a:cubicBezTo>
                    <a:pt x="187" y="54"/>
                    <a:pt x="191" y="58"/>
                    <a:pt x="191" y="64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7"/>
                    <a:pt x="190" y="87"/>
                    <a:pt x="189" y="87"/>
                  </a:cubicBezTo>
                  <a:cubicBezTo>
                    <a:pt x="183" y="87"/>
                    <a:pt x="177" y="88"/>
                    <a:pt x="170" y="87"/>
                  </a:cubicBezTo>
                  <a:cubicBezTo>
                    <a:pt x="162" y="86"/>
                    <a:pt x="161" y="89"/>
                    <a:pt x="160" y="96"/>
                  </a:cubicBezTo>
                  <a:cubicBezTo>
                    <a:pt x="159" y="96"/>
                    <a:pt x="159" y="98"/>
                    <a:pt x="158" y="98"/>
                  </a:cubicBezTo>
                  <a:cubicBezTo>
                    <a:pt x="158" y="102"/>
                    <a:pt x="155" y="106"/>
                    <a:pt x="155" y="109"/>
                  </a:cubicBezTo>
                  <a:cubicBezTo>
                    <a:pt x="152" y="109"/>
                    <a:pt x="149" y="112"/>
                    <a:pt x="147" y="113"/>
                  </a:cubicBezTo>
                  <a:cubicBezTo>
                    <a:pt x="146" y="115"/>
                    <a:pt x="139" y="130"/>
                    <a:pt x="145" y="132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0" y="190"/>
                    <a:pt x="150" y="190"/>
                    <a:pt x="150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88"/>
                    <a:pt x="43" y="176"/>
                    <a:pt x="34" y="174"/>
                  </a:cubicBezTo>
                  <a:cubicBezTo>
                    <a:pt x="23" y="170"/>
                    <a:pt x="15" y="165"/>
                    <a:pt x="8" y="155"/>
                  </a:cubicBezTo>
                  <a:cubicBezTo>
                    <a:pt x="6" y="154"/>
                    <a:pt x="0" y="137"/>
                    <a:pt x="0" y="135"/>
                  </a:cubicBezTo>
                  <a:cubicBezTo>
                    <a:pt x="0" y="133"/>
                    <a:pt x="9" y="131"/>
                    <a:pt x="11" y="128"/>
                  </a:cubicBezTo>
                  <a:cubicBezTo>
                    <a:pt x="12" y="126"/>
                    <a:pt x="11" y="118"/>
                    <a:pt x="12" y="114"/>
                  </a:cubicBezTo>
                  <a:cubicBezTo>
                    <a:pt x="13" y="114"/>
                    <a:pt x="13" y="114"/>
                    <a:pt x="14" y="113"/>
                  </a:cubicBezTo>
                  <a:cubicBezTo>
                    <a:pt x="14" y="110"/>
                    <a:pt x="15" y="109"/>
                    <a:pt x="15" y="105"/>
                  </a:cubicBezTo>
                  <a:cubicBezTo>
                    <a:pt x="18" y="102"/>
                    <a:pt x="21" y="105"/>
                    <a:pt x="24" y="103"/>
                  </a:cubicBezTo>
                  <a:cubicBezTo>
                    <a:pt x="28" y="102"/>
                    <a:pt x="27" y="98"/>
                    <a:pt x="32" y="98"/>
                  </a:cubicBezTo>
                  <a:cubicBezTo>
                    <a:pt x="42" y="98"/>
                    <a:pt x="44" y="93"/>
                    <a:pt x="52" y="92"/>
                  </a:cubicBezTo>
                  <a:cubicBezTo>
                    <a:pt x="57" y="90"/>
                    <a:pt x="53" y="83"/>
                    <a:pt x="52" y="80"/>
                  </a:cubicBezTo>
                  <a:cubicBezTo>
                    <a:pt x="48" y="71"/>
                    <a:pt x="46" y="72"/>
                    <a:pt x="37" y="71"/>
                  </a:cubicBezTo>
                  <a:cubicBezTo>
                    <a:pt x="29" y="71"/>
                    <a:pt x="27" y="68"/>
                    <a:pt x="23" y="61"/>
                  </a:cubicBezTo>
                  <a:cubicBezTo>
                    <a:pt x="20" y="58"/>
                    <a:pt x="17" y="57"/>
                    <a:pt x="20" y="53"/>
                  </a:cubicBezTo>
                  <a:cubicBezTo>
                    <a:pt x="20" y="51"/>
                    <a:pt x="20" y="41"/>
                    <a:pt x="20" y="39"/>
                  </a:cubicBezTo>
                  <a:cubicBezTo>
                    <a:pt x="20" y="36"/>
                    <a:pt x="18" y="34"/>
                    <a:pt x="18" y="31"/>
                  </a:cubicBezTo>
                  <a:cubicBezTo>
                    <a:pt x="16" y="30"/>
                    <a:pt x="13" y="19"/>
                    <a:pt x="12" y="16"/>
                  </a:cubicBezTo>
                  <a:cubicBezTo>
                    <a:pt x="10" y="11"/>
                    <a:pt x="7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8" name="TIFT"/>
            <p:cNvSpPr>
              <a:spLocks/>
            </p:cNvSpPr>
            <p:nvPr/>
          </p:nvSpPr>
          <p:spPr bwMode="auto">
            <a:xfrm>
              <a:off x="4110038" y="4748213"/>
              <a:ext cx="320675" cy="314325"/>
            </a:xfrm>
            <a:custGeom>
              <a:avLst/>
              <a:gdLst>
                <a:gd name="T0" fmla="*/ 94 w 135"/>
                <a:gd name="T1" fmla="*/ 122 h 132"/>
                <a:gd name="T2" fmla="*/ 94 w 135"/>
                <a:gd name="T3" fmla="*/ 119 h 132"/>
                <a:gd name="T4" fmla="*/ 97 w 135"/>
                <a:gd name="T5" fmla="*/ 119 h 132"/>
                <a:gd name="T6" fmla="*/ 97 w 135"/>
                <a:gd name="T7" fmla="*/ 115 h 132"/>
                <a:gd name="T8" fmla="*/ 103 w 135"/>
                <a:gd name="T9" fmla="*/ 115 h 132"/>
                <a:gd name="T10" fmla="*/ 103 w 135"/>
                <a:gd name="T11" fmla="*/ 109 h 132"/>
                <a:gd name="T12" fmla="*/ 109 w 135"/>
                <a:gd name="T13" fmla="*/ 110 h 132"/>
                <a:gd name="T14" fmla="*/ 109 w 135"/>
                <a:gd name="T15" fmla="*/ 103 h 132"/>
                <a:gd name="T16" fmla="*/ 114 w 135"/>
                <a:gd name="T17" fmla="*/ 103 h 132"/>
                <a:gd name="T18" fmla="*/ 114 w 135"/>
                <a:gd name="T19" fmla="*/ 97 h 132"/>
                <a:gd name="T20" fmla="*/ 121 w 135"/>
                <a:gd name="T21" fmla="*/ 97 h 132"/>
                <a:gd name="T22" fmla="*/ 121 w 135"/>
                <a:gd name="T23" fmla="*/ 66 h 132"/>
                <a:gd name="T24" fmla="*/ 135 w 135"/>
                <a:gd name="T25" fmla="*/ 66 h 132"/>
                <a:gd name="T26" fmla="*/ 135 w 135"/>
                <a:gd name="T27" fmla="*/ 61 h 132"/>
                <a:gd name="T28" fmla="*/ 135 w 135"/>
                <a:gd name="T29" fmla="*/ 61 h 132"/>
                <a:gd name="T30" fmla="*/ 129 w 135"/>
                <a:gd name="T31" fmla="*/ 59 h 132"/>
                <a:gd name="T32" fmla="*/ 128 w 135"/>
                <a:gd name="T33" fmla="*/ 58 h 132"/>
                <a:gd name="T34" fmla="*/ 116 w 135"/>
                <a:gd name="T35" fmla="*/ 54 h 132"/>
                <a:gd name="T36" fmla="*/ 114 w 135"/>
                <a:gd name="T37" fmla="*/ 48 h 132"/>
                <a:gd name="T38" fmla="*/ 112 w 135"/>
                <a:gd name="T39" fmla="*/ 38 h 132"/>
                <a:gd name="T40" fmla="*/ 101 w 135"/>
                <a:gd name="T41" fmla="*/ 20 h 132"/>
                <a:gd name="T42" fmla="*/ 80 w 135"/>
                <a:gd name="T43" fmla="*/ 20 h 132"/>
                <a:gd name="T44" fmla="*/ 80 w 135"/>
                <a:gd name="T45" fmla="*/ 13 h 132"/>
                <a:gd name="T46" fmla="*/ 67 w 135"/>
                <a:gd name="T47" fmla="*/ 13 h 132"/>
                <a:gd name="T48" fmla="*/ 67 w 135"/>
                <a:gd name="T49" fmla="*/ 0 h 132"/>
                <a:gd name="T50" fmla="*/ 67 w 135"/>
                <a:gd name="T51" fmla="*/ 0 h 132"/>
                <a:gd name="T52" fmla="*/ 6 w 135"/>
                <a:gd name="T53" fmla="*/ 0 h 132"/>
                <a:gd name="T54" fmla="*/ 6 w 135"/>
                <a:gd name="T55" fmla="*/ 15 h 132"/>
                <a:gd name="T56" fmla="*/ 6 w 135"/>
                <a:gd name="T57" fmla="*/ 15 h 132"/>
                <a:gd name="T58" fmla="*/ 6 w 135"/>
                <a:gd name="T59" fmla="*/ 54 h 132"/>
                <a:gd name="T60" fmla="*/ 0 w 135"/>
                <a:gd name="T61" fmla="*/ 60 h 132"/>
                <a:gd name="T62" fmla="*/ 0 w 135"/>
                <a:gd name="T63" fmla="*/ 80 h 132"/>
                <a:gd name="T64" fmla="*/ 5 w 135"/>
                <a:gd name="T65" fmla="*/ 80 h 132"/>
                <a:gd name="T66" fmla="*/ 5 w 135"/>
                <a:gd name="T67" fmla="*/ 131 h 132"/>
                <a:gd name="T68" fmla="*/ 5 w 135"/>
                <a:gd name="T69" fmla="*/ 131 h 132"/>
                <a:gd name="T70" fmla="*/ 62 w 135"/>
                <a:gd name="T71" fmla="*/ 132 h 132"/>
                <a:gd name="T72" fmla="*/ 62 w 135"/>
                <a:gd name="T73" fmla="*/ 132 h 132"/>
                <a:gd name="T74" fmla="*/ 85 w 135"/>
                <a:gd name="T75" fmla="*/ 132 h 132"/>
                <a:gd name="T76" fmla="*/ 94 w 135"/>
                <a:gd name="T77" fmla="*/ 12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32">
                  <a:moveTo>
                    <a:pt x="94" y="122"/>
                  </a:moveTo>
                  <a:cubicBezTo>
                    <a:pt x="94" y="119"/>
                    <a:pt x="94" y="119"/>
                    <a:pt x="94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29" y="58"/>
                    <a:pt x="128" y="58"/>
                  </a:cubicBezTo>
                  <a:cubicBezTo>
                    <a:pt x="126" y="56"/>
                    <a:pt x="117" y="56"/>
                    <a:pt x="116" y="54"/>
                  </a:cubicBezTo>
                  <a:cubicBezTo>
                    <a:pt x="115" y="54"/>
                    <a:pt x="115" y="49"/>
                    <a:pt x="114" y="48"/>
                  </a:cubicBezTo>
                  <a:cubicBezTo>
                    <a:pt x="114" y="44"/>
                    <a:pt x="113" y="41"/>
                    <a:pt x="112" y="38"/>
                  </a:cubicBezTo>
                  <a:cubicBezTo>
                    <a:pt x="110" y="32"/>
                    <a:pt x="106" y="24"/>
                    <a:pt x="10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94" y="122"/>
                    <a:pt x="94" y="122"/>
                    <a:pt x="94" y="12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9" name="TURNER"/>
            <p:cNvSpPr>
              <a:spLocks/>
            </p:cNvSpPr>
            <p:nvPr/>
          </p:nvSpPr>
          <p:spPr bwMode="auto">
            <a:xfrm>
              <a:off x="3978275" y="4446588"/>
              <a:ext cx="338138" cy="338138"/>
            </a:xfrm>
            <a:custGeom>
              <a:avLst/>
              <a:gdLst>
                <a:gd name="T0" fmla="*/ 122 w 142"/>
                <a:gd name="T1" fmla="*/ 127 h 142"/>
                <a:gd name="T2" fmla="*/ 125 w 142"/>
                <a:gd name="T3" fmla="*/ 104 h 142"/>
                <a:gd name="T4" fmla="*/ 126 w 142"/>
                <a:gd name="T5" fmla="*/ 78 h 142"/>
                <a:gd name="T6" fmla="*/ 142 w 142"/>
                <a:gd name="T7" fmla="*/ 70 h 142"/>
                <a:gd name="T8" fmla="*/ 136 w 142"/>
                <a:gd name="T9" fmla="*/ 63 h 142"/>
                <a:gd name="T10" fmla="*/ 139 w 142"/>
                <a:gd name="T11" fmla="*/ 54 h 142"/>
                <a:gd name="T12" fmla="*/ 141 w 142"/>
                <a:gd name="T13" fmla="*/ 47 h 142"/>
                <a:gd name="T14" fmla="*/ 141 w 142"/>
                <a:gd name="T15" fmla="*/ 47 h 142"/>
                <a:gd name="T16" fmla="*/ 141 w 142"/>
                <a:gd name="T17" fmla="*/ 40 h 142"/>
                <a:gd name="T18" fmla="*/ 139 w 142"/>
                <a:gd name="T19" fmla="*/ 33 h 142"/>
                <a:gd name="T20" fmla="*/ 138 w 142"/>
                <a:gd name="T21" fmla="*/ 28 h 142"/>
                <a:gd name="T22" fmla="*/ 134 w 142"/>
                <a:gd name="T23" fmla="*/ 25 h 142"/>
                <a:gd name="T24" fmla="*/ 133 w 142"/>
                <a:gd name="T25" fmla="*/ 16 h 142"/>
                <a:gd name="T26" fmla="*/ 131 w 142"/>
                <a:gd name="T27" fmla="*/ 8 h 142"/>
                <a:gd name="T28" fmla="*/ 130 w 142"/>
                <a:gd name="T29" fmla="*/ 3 h 142"/>
                <a:gd name="T30" fmla="*/ 130 w 142"/>
                <a:gd name="T31" fmla="*/ 3 h 142"/>
                <a:gd name="T32" fmla="*/ 106 w 142"/>
                <a:gd name="T33" fmla="*/ 3 h 142"/>
                <a:gd name="T34" fmla="*/ 106 w 142"/>
                <a:gd name="T35" fmla="*/ 0 h 142"/>
                <a:gd name="T36" fmla="*/ 77 w 142"/>
                <a:gd name="T37" fmla="*/ 0 h 142"/>
                <a:gd name="T38" fmla="*/ 77 w 142"/>
                <a:gd name="T39" fmla="*/ 0 h 142"/>
                <a:gd name="T40" fmla="*/ 77 w 142"/>
                <a:gd name="T41" fmla="*/ 27 h 142"/>
                <a:gd name="T42" fmla="*/ 0 w 142"/>
                <a:gd name="T43" fmla="*/ 26 h 142"/>
                <a:gd name="T44" fmla="*/ 0 w 142"/>
                <a:gd name="T45" fmla="*/ 26 h 142"/>
                <a:gd name="T46" fmla="*/ 0 w 142"/>
                <a:gd name="T47" fmla="*/ 115 h 142"/>
                <a:gd name="T48" fmla="*/ 34 w 142"/>
                <a:gd name="T49" fmla="*/ 115 h 142"/>
                <a:gd name="T50" fmla="*/ 37 w 142"/>
                <a:gd name="T51" fmla="*/ 117 h 142"/>
                <a:gd name="T52" fmla="*/ 39 w 142"/>
                <a:gd name="T53" fmla="*/ 120 h 142"/>
                <a:gd name="T54" fmla="*/ 44 w 142"/>
                <a:gd name="T55" fmla="*/ 124 h 142"/>
                <a:gd name="T56" fmla="*/ 49 w 142"/>
                <a:gd name="T57" fmla="*/ 125 h 142"/>
                <a:gd name="T58" fmla="*/ 51 w 142"/>
                <a:gd name="T59" fmla="*/ 139 h 142"/>
                <a:gd name="T60" fmla="*/ 52 w 142"/>
                <a:gd name="T61" fmla="*/ 140 h 142"/>
                <a:gd name="T62" fmla="*/ 55 w 142"/>
                <a:gd name="T63" fmla="*/ 142 h 142"/>
                <a:gd name="T64" fmla="*/ 61 w 142"/>
                <a:gd name="T65" fmla="*/ 142 h 142"/>
                <a:gd name="T66" fmla="*/ 61 w 142"/>
                <a:gd name="T67" fmla="*/ 142 h 142"/>
                <a:gd name="T68" fmla="*/ 61 w 142"/>
                <a:gd name="T69" fmla="*/ 127 h 142"/>
                <a:gd name="T70" fmla="*/ 122 w 142"/>
                <a:gd name="T71" fmla="*/ 12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42">
                  <a:moveTo>
                    <a:pt x="122" y="127"/>
                  </a:moveTo>
                  <a:cubicBezTo>
                    <a:pt x="125" y="121"/>
                    <a:pt x="125" y="111"/>
                    <a:pt x="125" y="104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4" y="78"/>
                    <a:pt x="142" y="82"/>
                    <a:pt x="142" y="70"/>
                  </a:cubicBezTo>
                  <a:cubicBezTo>
                    <a:pt x="142" y="66"/>
                    <a:pt x="137" y="65"/>
                    <a:pt x="136" y="63"/>
                  </a:cubicBezTo>
                  <a:cubicBezTo>
                    <a:pt x="134" y="60"/>
                    <a:pt x="139" y="58"/>
                    <a:pt x="139" y="54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0" y="38"/>
                    <a:pt x="140" y="35"/>
                    <a:pt x="139" y="33"/>
                  </a:cubicBezTo>
                  <a:cubicBezTo>
                    <a:pt x="139" y="31"/>
                    <a:pt x="138" y="30"/>
                    <a:pt x="138" y="28"/>
                  </a:cubicBezTo>
                  <a:cubicBezTo>
                    <a:pt x="137" y="28"/>
                    <a:pt x="135" y="25"/>
                    <a:pt x="134" y="25"/>
                  </a:cubicBezTo>
                  <a:cubicBezTo>
                    <a:pt x="134" y="22"/>
                    <a:pt x="133" y="19"/>
                    <a:pt x="133" y="16"/>
                  </a:cubicBezTo>
                  <a:cubicBezTo>
                    <a:pt x="132" y="13"/>
                    <a:pt x="131" y="11"/>
                    <a:pt x="131" y="8"/>
                  </a:cubicBezTo>
                  <a:cubicBezTo>
                    <a:pt x="131" y="6"/>
                    <a:pt x="131" y="5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6" y="116"/>
                    <a:pt x="36" y="116"/>
                    <a:pt x="37" y="117"/>
                  </a:cubicBezTo>
                  <a:cubicBezTo>
                    <a:pt x="38" y="118"/>
                    <a:pt x="38" y="119"/>
                    <a:pt x="39" y="120"/>
                  </a:cubicBezTo>
                  <a:cubicBezTo>
                    <a:pt x="40" y="121"/>
                    <a:pt x="42" y="124"/>
                    <a:pt x="44" y="124"/>
                  </a:cubicBezTo>
                  <a:cubicBezTo>
                    <a:pt x="45" y="124"/>
                    <a:pt x="47" y="125"/>
                    <a:pt x="49" y="125"/>
                  </a:cubicBezTo>
                  <a:cubicBezTo>
                    <a:pt x="52" y="126"/>
                    <a:pt x="51" y="136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ubicBezTo>
                    <a:pt x="52" y="142"/>
                    <a:pt x="54" y="142"/>
                    <a:pt x="55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122" y="127"/>
                    <a:pt x="122" y="127"/>
                    <a:pt x="122" y="1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0" name="WILCOX"/>
            <p:cNvSpPr>
              <a:spLocks/>
            </p:cNvSpPr>
            <p:nvPr/>
          </p:nvSpPr>
          <p:spPr bwMode="auto">
            <a:xfrm>
              <a:off x="4162425" y="4117975"/>
              <a:ext cx="428625" cy="334963"/>
            </a:xfrm>
            <a:custGeom>
              <a:avLst/>
              <a:gdLst>
                <a:gd name="T0" fmla="*/ 116 w 180"/>
                <a:gd name="T1" fmla="*/ 13 h 141"/>
                <a:gd name="T2" fmla="*/ 118 w 180"/>
                <a:gd name="T3" fmla="*/ 17 h 141"/>
                <a:gd name="T4" fmla="*/ 122 w 180"/>
                <a:gd name="T5" fmla="*/ 20 h 141"/>
                <a:gd name="T6" fmla="*/ 127 w 180"/>
                <a:gd name="T7" fmla="*/ 41 h 141"/>
                <a:gd name="T8" fmla="*/ 132 w 180"/>
                <a:gd name="T9" fmla="*/ 51 h 141"/>
                <a:gd name="T10" fmla="*/ 131 w 180"/>
                <a:gd name="T11" fmla="*/ 62 h 141"/>
                <a:gd name="T12" fmla="*/ 134 w 180"/>
                <a:gd name="T13" fmla="*/ 74 h 141"/>
                <a:gd name="T14" fmla="*/ 140 w 180"/>
                <a:gd name="T15" fmla="*/ 84 h 141"/>
                <a:gd name="T16" fmla="*/ 155 w 180"/>
                <a:gd name="T17" fmla="*/ 92 h 141"/>
                <a:gd name="T18" fmla="*/ 164 w 180"/>
                <a:gd name="T19" fmla="*/ 108 h 141"/>
                <a:gd name="T20" fmla="*/ 168 w 180"/>
                <a:gd name="T21" fmla="*/ 115 h 141"/>
                <a:gd name="T22" fmla="*/ 168 w 180"/>
                <a:gd name="T23" fmla="*/ 115 h 141"/>
                <a:gd name="T24" fmla="*/ 170 w 180"/>
                <a:gd name="T25" fmla="*/ 122 h 141"/>
                <a:gd name="T26" fmla="*/ 175 w 180"/>
                <a:gd name="T27" fmla="*/ 125 h 141"/>
                <a:gd name="T28" fmla="*/ 179 w 180"/>
                <a:gd name="T29" fmla="*/ 130 h 141"/>
                <a:gd name="T30" fmla="*/ 178 w 180"/>
                <a:gd name="T31" fmla="*/ 140 h 141"/>
                <a:gd name="T32" fmla="*/ 178 w 180"/>
                <a:gd name="T33" fmla="*/ 141 h 141"/>
                <a:gd name="T34" fmla="*/ 178 w 180"/>
                <a:gd name="T35" fmla="*/ 141 h 141"/>
                <a:gd name="T36" fmla="*/ 53 w 180"/>
                <a:gd name="T37" fmla="*/ 141 h 141"/>
                <a:gd name="T38" fmla="*/ 53 w 180"/>
                <a:gd name="T39" fmla="*/ 141 h 141"/>
                <a:gd name="T40" fmla="*/ 29 w 180"/>
                <a:gd name="T41" fmla="*/ 141 h 141"/>
                <a:gd name="T42" fmla="*/ 29 w 180"/>
                <a:gd name="T43" fmla="*/ 138 h 141"/>
                <a:gd name="T44" fmla="*/ 0 w 180"/>
                <a:gd name="T45" fmla="*/ 138 h 141"/>
                <a:gd name="T46" fmla="*/ 0 w 180"/>
                <a:gd name="T47" fmla="*/ 138 h 141"/>
                <a:gd name="T48" fmla="*/ 0 w 180"/>
                <a:gd name="T49" fmla="*/ 52 h 141"/>
                <a:gd name="T50" fmla="*/ 0 w 180"/>
                <a:gd name="T51" fmla="*/ 52 h 141"/>
                <a:gd name="T52" fmla="*/ 1 w 180"/>
                <a:gd name="T53" fmla="*/ 8 h 141"/>
                <a:gd name="T54" fmla="*/ 1 w 180"/>
                <a:gd name="T55" fmla="*/ 8 h 141"/>
                <a:gd name="T56" fmla="*/ 23 w 180"/>
                <a:gd name="T57" fmla="*/ 8 h 141"/>
                <a:gd name="T58" fmla="*/ 24 w 180"/>
                <a:gd name="T59" fmla="*/ 6 h 141"/>
                <a:gd name="T60" fmla="*/ 24 w 180"/>
                <a:gd name="T61" fmla="*/ 6 h 141"/>
                <a:gd name="T62" fmla="*/ 26 w 180"/>
                <a:gd name="T63" fmla="*/ 4 h 141"/>
                <a:gd name="T64" fmla="*/ 26 w 180"/>
                <a:gd name="T65" fmla="*/ 4 h 141"/>
                <a:gd name="T66" fmla="*/ 27 w 180"/>
                <a:gd name="T67" fmla="*/ 4 h 141"/>
                <a:gd name="T68" fmla="*/ 28 w 180"/>
                <a:gd name="T69" fmla="*/ 5 h 141"/>
                <a:gd name="T70" fmla="*/ 28 w 180"/>
                <a:gd name="T71" fmla="*/ 5 h 141"/>
                <a:gd name="T72" fmla="*/ 28 w 180"/>
                <a:gd name="T73" fmla="*/ 5 h 141"/>
                <a:gd name="T74" fmla="*/ 30 w 180"/>
                <a:gd name="T75" fmla="*/ 6 h 141"/>
                <a:gd name="T76" fmla="*/ 30 w 180"/>
                <a:gd name="T77" fmla="*/ 6 h 141"/>
                <a:gd name="T78" fmla="*/ 30 w 180"/>
                <a:gd name="T79" fmla="*/ 6 h 141"/>
                <a:gd name="T80" fmla="*/ 32 w 180"/>
                <a:gd name="T81" fmla="*/ 8 h 141"/>
                <a:gd name="T82" fmla="*/ 32 w 180"/>
                <a:gd name="T83" fmla="*/ 9 h 141"/>
                <a:gd name="T84" fmla="*/ 71 w 180"/>
                <a:gd name="T85" fmla="*/ 9 h 141"/>
                <a:gd name="T86" fmla="*/ 75 w 180"/>
                <a:gd name="T87" fmla="*/ 7 h 141"/>
                <a:gd name="T88" fmla="*/ 81 w 180"/>
                <a:gd name="T89" fmla="*/ 2 h 141"/>
                <a:gd name="T90" fmla="*/ 89 w 180"/>
                <a:gd name="T91" fmla="*/ 0 h 141"/>
                <a:gd name="T92" fmla="*/ 95 w 180"/>
                <a:gd name="T93" fmla="*/ 0 h 141"/>
                <a:gd name="T94" fmla="*/ 100 w 180"/>
                <a:gd name="T95" fmla="*/ 2 h 141"/>
                <a:gd name="T96" fmla="*/ 104 w 180"/>
                <a:gd name="T97" fmla="*/ 7 h 141"/>
                <a:gd name="T98" fmla="*/ 105 w 180"/>
                <a:gd name="T99" fmla="*/ 9 h 141"/>
                <a:gd name="T100" fmla="*/ 105 w 180"/>
                <a:gd name="T101" fmla="*/ 9 h 141"/>
                <a:gd name="T102" fmla="*/ 105 w 180"/>
                <a:gd name="T103" fmla="*/ 10 h 141"/>
                <a:gd name="T104" fmla="*/ 105 w 180"/>
                <a:gd name="T105" fmla="*/ 10 h 141"/>
                <a:gd name="T106" fmla="*/ 105 w 180"/>
                <a:gd name="T107" fmla="*/ 11 h 141"/>
                <a:gd name="T108" fmla="*/ 106 w 180"/>
                <a:gd name="T109" fmla="*/ 11 h 141"/>
                <a:gd name="T110" fmla="*/ 106 w 180"/>
                <a:gd name="T111" fmla="*/ 12 h 141"/>
                <a:gd name="T112" fmla="*/ 106 w 180"/>
                <a:gd name="T113" fmla="*/ 12 h 141"/>
                <a:gd name="T114" fmla="*/ 106 w 180"/>
                <a:gd name="T115" fmla="*/ 12 h 141"/>
                <a:gd name="T116" fmla="*/ 106 w 180"/>
                <a:gd name="T117" fmla="*/ 13 h 141"/>
                <a:gd name="T118" fmla="*/ 107 w 180"/>
                <a:gd name="T119" fmla="*/ 13 h 141"/>
                <a:gd name="T120" fmla="*/ 116 w 180"/>
                <a:gd name="T121" fmla="*/ 1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41">
                  <a:moveTo>
                    <a:pt x="116" y="13"/>
                  </a:moveTo>
                  <a:cubicBezTo>
                    <a:pt x="117" y="14"/>
                    <a:pt x="118" y="15"/>
                    <a:pt x="118" y="17"/>
                  </a:cubicBezTo>
                  <a:cubicBezTo>
                    <a:pt x="119" y="18"/>
                    <a:pt x="120" y="20"/>
                    <a:pt x="122" y="20"/>
                  </a:cubicBezTo>
                  <a:cubicBezTo>
                    <a:pt x="132" y="24"/>
                    <a:pt x="124" y="36"/>
                    <a:pt x="127" y="41"/>
                  </a:cubicBezTo>
                  <a:cubicBezTo>
                    <a:pt x="129" y="44"/>
                    <a:pt x="132" y="47"/>
                    <a:pt x="132" y="51"/>
                  </a:cubicBezTo>
                  <a:cubicBezTo>
                    <a:pt x="132" y="55"/>
                    <a:pt x="130" y="58"/>
                    <a:pt x="131" y="62"/>
                  </a:cubicBezTo>
                  <a:cubicBezTo>
                    <a:pt x="138" y="66"/>
                    <a:pt x="134" y="68"/>
                    <a:pt x="134" y="74"/>
                  </a:cubicBezTo>
                  <a:cubicBezTo>
                    <a:pt x="134" y="77"/>
                    <a:pt x="139" y="81"/>
                    <a:pt x="140" y="84"/>
                  </a:cubicBezTo>
                  <a:cubicBezTo>
                    <a:pt x="143" y="91"/>
                    <a:pt x="152" y="87"/>
                    <a:pt x="155" y="92"/>
                  </a:cubicBezTo>
                  <a:cubicBezTo>
                    <a:pt x="158" y="96"/>
                    <a:pt x="161" y="105"/>
                    <a:pt x="164" y="108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7"/>
                    <a:pt x="168" y="120"/>
                    <a:pt x="170" y="122"/>
                  </a:cubicBezTo>
                  <a:cubicBezTo>
                    <a:pt x="171" y="123"/>
                    <a:pt x="173" y="124"/>
                    <a:pt x="175" y="125"/>
                  </a:cubicBezTo>
                  <a:cubicBezTo>
                    <a:pt x="178" y="127"/>
                    <a:pt x="180" y="126"/>
                    <a:pt x="179" y="130"/>
                  </a:cubicBezTo>
                  <a:cubicBezTo>
                    <a:pt x="179" y="133"/>
                    <a:pt x="178" y="137"/>
                    <a:pt x="178" y="140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5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2" y="8"/>
                    <a:pt x="32" y="8"/>
                    <a:pt x="32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8"/>
                    <a:pt x="74" y="8"/>
                    <a:pt x="75" y="7"/>
                  </a:cubicBezTo>
                  <a:cubicBezTo>
                    <a:pt x="77" y="6"/>
                    <a:pt x="78" y="3"/>
                    <a:pt x="81" y="2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1" y="0"/>
                    <a:pt x="93" y="0"/>
                    <a:pt x="95" y="0"/>
                  </a:cubicBezTo>
                  <a:cubicBezTo>
                    <a:pt x="96" y="1"/>
                    <a:pt x="98" y="2"/>
                    <a:pt x="100" y="2"/>
                  </a:cubicBezTo>
                  <a:cubicBezTo>
                    <a:pt x="102" y="3"/>
                    <a:pt x="103" y="4"/>
                    <a:pt x="104" y="7"/>
                  </a:cubicBezTo>
                  <a:cubicBezTo>
                    <a:pt x="104" y="7"/>
                    <a:pt x="104" y="8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16" y="13"/>
                    <a:pt x="116" y="13"/>
                    <a:pt x="116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1" name="TAYLOR"/>
            <p:cNvSpPr>
              <a:spLocks/>
            </p:cNvSpPr>
            <p:nvPr/>
          </p:nvSpPr>
          <p:spPr bwMode="auto">
            <a:xfrm>
              <a:off x="3330575" y="3400425"/>
              <a:ext cx="447675" cy="438150"/>
            </a:xfrm>
            <a:custGeom>
              <a:avLst/>
              <a:gdLst>
                <a:gd name="T0" fmla="*/ 83 w 188"/>
                <a:gd name="T1" fmla="*/ 184 h 184"/>
                <a:gd name="T2" fmla="*/ 83 w 188"/>
                <a:gd name="T3" fmla="*/ 170 h 184"/>
                <a:gd name="T4" fmla="*/ 106 w 188"/>
                <a:gd name="T5" fmla="*/ 170 h 184"/>
                <a:gd name="T6" fmla="*/ 138 w 188"/>
                <a:gd name="T7" fmla="*/ 117 h 184"/>
                <a:gd name="T8" fmla="*/ 145 w 188"/>
                <a:gd name="T9" fmla="*/ 113 h 184"/>
                <a:gd name="T10" fmla="*/ 158 w 188"/>
                <a:gd name="T11" fmla="*/ 113 h 184"/>
                <a:gd name="T12" fmla="*/ 158 w 188"/>
                <a:gd name="T13" fmla="*/ 109 h 184"/>
                <a:gd name="T14" fmla="*/ 165 w 188"/>
                <a:gd name="T15" fmla="*/ 109 h 184"/>
                <a:gd name="T16" fmla="*/ 165 w 188"/>
                <a:gd name="T17" fmla="*/ 115 h 184"/>
                <a:gd name="T18" fmla="*/ 174 w 188"/>
                <a:gd name="T19" fmla="*/ 115 h 184"/>
                <a:gd name="T20" fmla="*/ 174 w 188"/>
                <a:gd name="T21" fmla="*/ 124 h 184"/>
                <a:gd name="T22" fmla="*/ 181 w 188"/>
                <a:gd name="T23" fmla="*/ 124 h 184"/>
                <a:gd name="T24" fmla="*/ 181 w 188"/>
                <a:gd name="T25" fmla="*/ 116 h 184"/>
                <a:gd name="T26" fmla="*/ 181 w 188"/>
                <a:gd name="T27" fmla="*/ 116 h 184"/>
                <a:gd name="T28" fmla="*/ 188 w 188"/>
                <a:gd name="T29" fmla="*/ 104 h 184"/>
                <a:gd name="T30" fmla="*/ 188 w 188"/>
                <a:gd name="T31" fmla="*/ 104 h 184"/>
                <a:gd name="T32" fmla="*/ 182 w 188"/>
                <a:gd name="T33" fmla="*/ 98 h 184"/>
                <a:gd name="T34" fmla="*/ 166 w 188"/>
                <a:gd name="T35" fmla="*/ 82 h 184"/>
                <a:gd name="T36" fmla="*/ 163 w 188"/>
                <a:gd name="T37" fmla="*/ 57 h 184"/>
                <a:gd name="T38" fmla="*/ 153 w 188"/>
                <a:gd name="T39" fmla="*/ 45 h 184"/>
                <a:gd name="T40" fmla="*/ 142 w 188"/>
                <a:gd name="T41" fmla="*/ 29 h 184"/>
                <a:gd name="T42" fmla="*/ 132 w 188"/>
                <a:gd name="T43" fmla="*/ 34 h 184"/>
                <a:gd name="T44" fmla="*/ 126 w 188"/>
                <a:gd name="T45" fmla="*/ 30 h 184"/>
                <a:gd name="T46" fmla="*/ 109 w 188"/>
                <a:gd name="T47" fmla="*/ 31 h 184"/>
                <a:gd name="T48" fmla="*/ 105 w 188"/>
                <a:gd name="T49" fmla="*/ 25 h 184"/>
                <a:gd name="T50" fmla="*/ 105 w 188"/>
                <a:gd name="T51" fmla="*/ 25 h 184"/>
                <a:gd name="T52" fmla="*/ 102 w 188"/>
                <a:gd name="T53" fmla="*/ 22 h 184"/>
                <a:gd name="T54" fmla="*/ 96 w 188"/>
                <a:gd name="T55" fmla="*/ 14 h 184"/>
                <a:gd name="T56" fmla="*/ 92 w 188"/>
                <a:gd name="T57" fmla="*/ 6 h 184"/>
                <a:gd name="T58" fmla="*/ 84 w 188"/>
                <a:gd name="T59" fmla="*/ 8 h 184"/>
                <a:gd name="T60" fmla="*/ 77 w 188"/>
                <a:gd name="T61" fmla="*/ 1 h 184"/>
                <a:gd name="T62" fmla="*/ 70 w 188"/>
                <a:gd name="T63" fmla="*/ 2 h 184"/>
                <a:gd name="T64" fmla="*/ 70 w 188"/>
                <a:gd name="T65" fmla="*/ 2 h 184"/>
                <a:gd name="T66" fmla="*/ 48 w 188"/>
                <a:gd name="T67" fmla="*/ 14 h 184"/>
                <a:gd name="T68" fmla="*/ 48 w 188"/>
                <a:gd name="T69" fmla="*/ 34 h 184"/>
                <a:gd name="T70" fmla="*/ 34 w 188"/>
                <a:gd name="T71" fmla="*/ 34 h 184"/>
                <a:gd name="T72" fmla="*/ 34 w 188"/>
                <a:gd name="T73" fmla="*/ 51 h 184"/>
                <a:gd name="T74" fmla="*/ 19 w 188"/>
                <a:gd name="T75" fmla="*/ 68 h 184"/>
                <a:gd name="T76" fmla="*/ 19 w 188"/>
                <a:gd name="T77" fmla="*/ 91 h 184"/>
                <a:gd name="T78" fmla="*/ 5 w 188"/>
                <a:gd name="T79" fmla="*/ 91 h 184"/>
                <a:gd name="T80" fmla="*/ 5 w 188"/>
                <a:gd name="T81" fmla="*/ 91 h 184"/>
                <a:gd name="T82" fmla="*/ 0 w 188"/>
                <a:gd name="T83" fmla="*/ 101 h 184"/>
                <a:gd name="T84" fmla="*/ 4 w 188"/>
                <a:gd name="T85" fmla="*/ 109 h 184"/>
                <a:gd name="T86" fmla="*/ 5 w 188"/>
                <a:gd name="T87" fmla="*/ 110 h 184"/>
                <a:gd name="T88" fmla="*/ 8 w 188"/>
                <a:gd name="T89" fmla="*/ 120 h 184"/>
                <a:gd name="T90" fmla="*/ 15 w 188"/>
                <a:gd name="T91" fmla="*/ 127 h 184"/>
                <a:gd name="T92" fmla="*/ 17 w 188"/>
                <a:gd name="T93" fmla="*/ 130 h 184"/>
                <a:gd name="T94" fmla="*/ 17 w 188"/>
                <a:gd name="T95" fmla="*/ 141 h 184"/>
                <a:gd name="T96" fmla="*/ 25 w 188"/>
                <a:gd name="T97" fmla="*/ 151 h 184"/>
                <a:gd name="T98" fmla="*/ 28 w 188"/>
                <a:gd name="T99" fmla="*/ 161 h 184"/>
                <a:gd name="T100" fmla="*/ 28 w 188"/>
                <a:gd name="T101" fmla="*/ 161 h 184"/>
                <a:gd name="T102" fmla="*/ 38 w 188"/>
                <a:gd name="T103" fmla="*/ 161 h 184"/>
                <a:gd name="T104" fmla="*/ 38 w 188"/>
                <a:gd name="T105" fmla="*/ 172 h 184"/>
                <a:gd name="T106" fmla="*/ 41 w 188"/>
                <a:gd name="T107" fmla="*/ 172 h 184"/>
                <a:gd name="T108" fmla="*/ 41 w 188"/>
                <a:gd name="T109" fmla="*/ 178 h 184"/>
                <a:gd name="T110" fmla="*/ 46 w 188"/>
                <a:gd name="T111" fmla="*/ 178 h 184"/>
                <a:gd name="T112" fmla="*/ 46 w 188"/>
                <a:gd name="T113" fmla="*/ 172 h 184"/>
                <a:gd name="T114" fmla="*/ 54 w 188"/>
                <a:gd name="T115" fmla="*/ 172 h 184"/>
                <a:gd name="T116" fmla="*/ 54 w 188"/>
                <a:gd name="T117" fmla="*/ 184 h 184"/>
                <a:gd name="T118" fmla="*/ 83 w 188"/>
                <a:gd name="T11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184">
                  <a:moveTo>
                    <a:pt x="83" y="184"/>
                  </a:moveTo>
                  <a:cubicBezTo>
                    <a:pt x="83" y="170"/>
                    <a:pt x="83" y="170"/>
                    <a:pt x="83" y="170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6" y="92"/>
                    <a:pt x="171" y="89"/>
                    <a:pt x="166" y="82"/>
                  </a:cubicBezTo>
                  <a:cubicBezTo>
                    <a:pt x="162" y="76"/>
                    <a:pt x="157" y="63"/>
                    <a:pt x="163" y="57"/>
                  </a:cubicBezTo>
                  <a:cubicBezTo>
                    <a:pt x="163" y="54"/>
                    <a:pt x="156" y="47"/>
                    <a:pt x="153" y="45"/>
                  </a:cubicBezTo>
                  <a:cubicBezTo>
                    <a:pt x="149" y="41"/>
                    <a:pt x="145" y="34"/>
                    <a:pt x="142" y="29"/>
                  </a:cubicBezTo>
                  <a:cubicBezTo>
                    <a:pt x="139" y="29"/>
                    <a:pt x="135" y="33"/>
                    <a:pt x="132" y="34"/>
                  </a:cubicBezTo>
                  <a:cubicBezTo>
                    <a:pt x="128" y="35"/>
                    <a:pt x="128" y="30"/>
                    <a:pt x="126" y="30"/>
                  </a:cubicBezTo>
                  <a:cubicBezTo>
                    <a:pt x="123" y="30"/>
                    <a:pt x="112" y="40"/>
                    <a:pt x="109" y="31"/>
                  </a:cubicBezTo>
                  <a:cubicBezTo>
                    <a:pt x="107" y="30"/>
                    <a:pt x="106" y="27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19"/>
                    <a:pt x="98" y="17"/>
                    <a:pt x="96" y="14"/>
                  </a:cubicBezTo>
                  <a:cubicBezTo>
                    <a:pt x="96" y="13"/>
                    <a:pt x="92" y="6"/>
                    <a:pt x="92" y="6"/>
                  </a:cubicBezTo>
                  <a:cubicBezTo>
                    <a:pt x="91" y="4"/>
                    <a:pt x="85" y="8"/>
                    <a:pt x="84" y="8"/>
                  </a:cubicBezTo>
                  <a:cubicBezTo>
                    <a:pt x="81" y="7"/>
                    <a:pt x="79" y="1"/>
                    <a:pt x="77" y="1"/>
                  </a:cubicBezTo>
                  <a:cubicBezTo>
                    <a:pt x="74" y="0"/>
                    <a:pt x="72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4" y="95"/>
                    <a:pt x="1" y="97"/>
                    <a:pt x="0" y="101"/>
                  </a:cubicBezTo>
                  <a:cubicBezTo>
                    <a:pt x="0" y="103"/>
                    <a:pt x="3" y="108"/>
                    <a:pt x="4" y="109"/>
                  </a:cubicBezTo>
                  <a:cubicBezTo>
                    <a:pt x="4" y="110"/>
                    <a:pt x="4" y="110"/>
                    <a:pt x="5" y="110"/>
                  </a:cubicBezTo>
                  <a:cubicBezTo>
                    <a:pt x="5" y="113"/>
                    <a:pt x="6" y="118"/>
                    <a:pt x="8" y="120"/>
                  </a:cubicBezTo>
                  <a:cubicBezTo>
                    <a:pt x="10" y="122"/>
                    <a:pt x="14" y="125"/>
                    <a:pt x="15" y="127"/>
                  </a:cubicBezTo>
                  <a:cubicBezTo>
                    <a:pt x="16" y="128"/>
                    <a:pt x="16" y="129"/>
                    <a:pt x="17" y="130"/>
                  </a:cubicBezTo>
                  <a:cubicBezTo>
                    <a:pt x="17" y="133"/>
                    <a:pt x="17" y="137"/>
                    <a:pt x="17" y="141"/>
                  </a:cubicBezTo>
                  <a:cubicBezTo>
                    <a:pt x="19" y="143"/>
                    <a:pt x="24" y="148"/>
                    <a:pt x="25" y="15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83" y="184"/>
                    <a:pt x="83" y="184"/>
                    <a:pt x="83" y="18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2" name="WORTH"/>
            <p:cNvSpPr>
              <a:spLocks/>
            </p:cNvSpPr>
            <p:nvPr/>
          </p:nvSpPr>
          <p:spPr bwMode="auto">
            <a:xfrm>
              <a:off x="3749675" y="4451350"/>
              <a:ext cx="374650" cy="623888"/>
            </a:xfrm>
            <a:custGeom>
              <a:avLst/>
              <a:gdLst>
                <a:gd name="T0" fmla="*/ 157 w 157"/>
                <a:gd name="T1" fmla="*/ 179 h 262"/>
                <a:gd name="T2" fmla="*/ 151 w 157"/>
                <a:gd name="T3" fmla="*/ 205 h 262"/>
                <a:gd name="T4" fmla="*/ 156 w 157"/>
                <a:gd name="T5" fmla="*/ 256 h 262"/>
                <a:gd name="T6" fmla="*/ 130 w 157"/>
                <a:gd name="T7" fmla="*/ 255 h 262"/>
                <a:gd name="T8" fmla="*/ 111 w 157"/>
                <a:gd name="T9" fmla="*/ 262 h 262"/>
                <a:gd name="T10" fmla="*/ 13 w 157"/>
                <a:gd name="T11" fmla="*/ 254 h 262"/>
                <a:gd name="T12" fmla="*/ 13 w 157"/>
                <a:gd name="T13" fmla="*/ 202 h 262"/>
                <a:gd name="T14" fmla="*/ 13 w 157"/>
                <a:gd name="T15" fmla="*/ 191 h 262"/>
                <a:gd name="T16" fmla="*/ 19 w 157"/>
                <a:gd name="T17" fmla="*/ 185 h 262"/>
                <a:gd name="T18" fmla="*/ 14 w 157"/>
                <a:gd name="T19" fmla="*/ 148 h 262"/>
                <a:gd name="T20" fmla="*/ 20 w 157"/>
                <a:gd name="T21" fmla="*/ 142 h 262"/>
                <a:gd name="T22" fmla="*/ 14 w 157"/>
                <a:gd name="T23" fmla="*/ 111 h 262"/>
                <a:gd name="T24" fmla="*/ 15 w 157"/>
                <a:gd name="T25" fmla="*/ 103 h 262"/>
                <a:gd name="T26" fmla="*/ 6 w 157"/>
                <a:gd name="T27" fmla="*/ 98 h 262"/>
                <a:gd name="T28" fmla="*/ 6 w 157"/>
                <a:gd name="T29" fmla="*/ 92 h 262"/>
                <a:gd name="T30" fmla="*/ 4 w 157"/>
                <a:gd name="T31" fmla="*/ 86 h 262"/>
                <a:gd name="T32" fmla="*/ 4 w 157"/>
                <a:gd name="T33" fmla="*/ 74 h 262"/>
                <a:gd name="T34" fmla="*/ 5 w 157"/>
                <a:gd name="T35" fmla="*/ 58 h 262"/>
                <a:gd name="T36" fmla="*/ 15 w 157"/>
                <a:gd name="T37" fmla="*/ 38 h 262"/>
                <a:gd name="T38" fmla="*/ 7 w 157"/>
                <a:gd name="T39" fmla="*/ 27 h 262"/>
                <a:gd name="T40" fmla="*/ 23 w 157"/>
                <a:gd name="T41" fmla="*/ 20 h 262"/>
                <a:gd name="T42" fmla="*/ 38 w 157"/>
                <a:gd name="T43" fmla="*/ 1 h 262"/>
                <a:gd name="T44" fmla="*/ 47 w 157"/>
                <a:gd name="T45" fmla="*/ 1 h 262"/>
                <a:gd name="T46" fmla="*/ 72 w 157"/>
                <a:gd name="T47" fmla="*/ 8 h 262"/>
                <a:gd name="T48" fmla="*/ 85 w 157"/>
                <a:gd name="T49" fmla="*/ 19 h 262"/>
                <a:gd name="T50" fmla="*/ 89 w 157"/>
                <a:gd name="T51" fmla="*/ 21 h 262"/>
                <a:gd name="T52" fmla="*/ 96 w 157"/>
                <a:gd name="T53" fmla="*/ 24 h 262"/>
                <a:gd name="T54" fmla="*/ 130 w 157"/>
                <a:gd name="T55" fmla="*/ 113 h 262"/>
                <a:gd name="T56" fmla="*/ 135 w 157"/>
                <a:gd name="T57" fmla="*/ 118 h 262"/>
                <a:gd name="T58" fmla="*/ 145 w 157"/>
                <a:gd name="T59" fmla="*/ 123 h 262"/>
                <a:gd name="T60" fmla="*/ 148 w 157"/>
                <a:gd name="T61" fmla="*/ 138 h 262"/>
                <a:gd name="T62" fmla="*/ 157 w 157"/>
                <a:gd name="T63" fmla="*/ 14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262">
                  <a:moveTo>
                    <a:pt x="157" y="140"/>
                  </a:moveTo>
                  <a:cubicBezTo>
                    <a:pt x="157" y="179"/>
                    <a:pt x="157" y="179"/>
                    <a:pt x="157" y="179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1" y="254"/>
                    <a:pt x="111" y="254"/>
                    <a:pt x="111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19" y="185"/>
                    <a:pt x="19" y="185"/>
                    <a:pt x="19" y="185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0"/>
                    <a:pt x="6" y="89"/>
                    <a:pt x="5" y="88"/>
                  </a:cubicBezTo>
                  <a:cubicBezTo>
                    <a:pt x="5" y="88"/>
                    <a:pt x="4" y="87"/>
                    <a:pt x="4" y="86"/>
                  </a:cubicBezTo>
                  <a:cubicBezTo>
                    <a:pt x="4" y="84"/>
                    <a:pt x="5" y="82"/>
                    <a:pt x="5" y="80"/>
                  </a:cubicBezTo>
                  <a:cubicBezTo>
                    <a:pt x="5" y="78"/>
                    <a:pt x="4" y="76"/>
                    <a:pt x="4" y="74"/>
                  </a:cubicBezTo>
                  <a:cubicBezTo>
                    <a:pt x="2" y="70"/>
                    <a:pt x="0" y="67"/>
                    <a:pt x="0" y="64"/>
                  </a:cubicBezTo>
                  <a:cubicBezTo>
                    <a:pt x="2" y="62"/>
                    <a:pt x="4" y="60"/>
                    <a:pt x="5" y="58"/>
                  </a:cubicBezTo>
                  <a:cubicBezTo>
                    <a:pt x="7" y="55"/>
                    <a:pt x="8" y="54"/>
                    <a:pt x="9" y="51"/>
                  </a:cubicBezTo>
                  <a:cubicBezTo>
                    <a:pt x="12" y="46"/>
                    <a:pt x="18" y="44"/>
                    <a:pt x="15" y="38"/>
                  </a:cubicBezTo>
                  <a:cubicBezTo>
                    <a:pt x="14" y="35"/>
                    <a:pt x="13" y="33"/>
                    <a:pt x="11" y="31"/>
                  </a:cubicBezTo>
                  <a:cubicBezTo>
                    <a:pt x="10" y="29"/>
                    <a:pt x="9" y="28"/>
                    <a:pt x="7" y="27"/>
                  </a:cubicBezTo>
                  <a:cubicBezTo>
                    <a:pt x="3" y="23"/>
                    <a:pt x="15" y="23"/>
                    <a:pt x="16" y="23"/>
                  </a:cubicBezTo>
                  <a:cubicBezTo>
                    <a:pt x="19" y="23"/>
                    <a:pt x="22" y="21"/>
                    <a:pt x="23" y="20"/>
                  </a:cubicBezTo>
                  <a:cubicBezTo>
                    <a:pt x="24" y="16"/>
                    <a:pt x="24" y="11"/>
                    <a:pt x="27" y="8"/>
                  </a:cubicBezTo>
                  <a:cubicBezTo>
                    <a:pt x="30" y="4"/>
                    <a:pt x="35" y="4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1" y="1"/>
                    <a:pt x="44" y="0"/>
                    <a:pt x="47" y="1"/>
                  </a:cubicBezTo>
                  <a:cubicBezTo>
                    <a:pt x="49" y="1"/>
                    <a:pt x="51" y="2"/>
                    <a:pt x="52" y="3"/>
                  </a:cubicBezTo>
                  <a:cubicBezTo>
                    <a:pt x="57" y="7"/>
                    <a:pt x="70" y="4"/>
                    <a:pt x="72" y="8"/>
                  </a:cubicBezTo>
                  <a:cubicBezTo>
                    <a:pt x="74" y="11"/>
                    <a:pt x="76" y="12"/>
                    <a:pt x="79" y="13"/>
                  </a:cubicBezTo>
                  <a:cubicBezTo>
                    <a:pt x="81" y="14"/>
                    <a:pt x="84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7" y="19"/>
                    <a:pt x="88" y="20"/>
                    <a:pt x="89" y="21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2" y="114"/>
                    <a:pt x="132" y="114"/>
                    <a:pt x="133" y="115"/>
                  </a:cubicBezTo>
                  <a:cubicBezTo>
                    <a:pt x="134" y="116"/>
                    <a:pt x="134" y="117"/>
                    <a:pt x="135" y="118"/>
                  </a:cubicBezTo>
                  <a:cubicBezTo>
                    <a:pt x="136" y="119"/>
                    <a:pt x="138" y="122"/>
                    <a:pt x="140" y="122"/>
                  </a:cubicBezTo>
                  <a:cubicBezTo>
                    <a:pt x="141" y="122"/>
                    <a:pt x="143" y="123"/>
                    <a:pt x="145" y="123"/>
                  </a:cubicBezTo>
                  <a:cubicBezTo>
                    <a:pt x="148" y="124"/>
                    <a:pt x="147" y="134"/>
                    <a:pt x="147" y="137"/>
                  </a:cubicBezTo>
                  <a:cubicBezTo>
                    <a:pt x="148" y="137"/>
                    <a:pt x="148" y="138"/>
                    <a:pt x="148" y="138"/>
                  </a:cubicBezTo>
                  <a:cubicBezTo>
                    <a:pt x="148" y="140"/>
                    <a:pt x="150" y="140"/>
                    <a:pt x="151" y="140"/>
                  </a:cubicBezTo>
                  <a:cubicBezTo>
                    <a:pt x="157" y="140"/>
                    <a:pt x="157" y="140"/>
                    <a:pt x="157" y="14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3" name="LEE"/>
            <p:cNvSpPr>
              <a:spLocks/>
            </p:cNvSpPr>
            <p:nvPr/>
          </p:nvSpPr>
          <p:spPr bwMode="auto">
            <a:xfrm>
              <a:off x="3443288" y="4375150"/>
              <a:ext cx="411163" cy="342900"/>
            </a:xfrm>
            <a:custGeom>
              <a:avLst/>
              <a:gdLst>
                <a:gd name="T0" fmla="*/ 167 w 173"/>
                <a:gd name="T1" fmla="*/ 33 h 144"/>
                <a:gd name="T2" fmla="*/ 156 w 173"/>
                <a:gd name="T3" fmla="*/ 40 h 144"/>
                <a:gd name="T4" fmla="*/ 152 w 173"/>
                <a:gd name="T5" fmla="*/ 52 h 144"/>
                <a:gd name="T6" fmla="*/ 145 w 173"/>
                <a:gd name="T7" fmla="*/ 55 h 144"/>
                <a:gd name="T8" fmla="*/ 136 w 173"/>
                <a:gd name="T9" fmla="*/ 59 h 144"/>
                <a:gd name="T10" fmla="*/ 140 w 173"/>
                <a:gd name="T11" fmla="*/ 63 h 144"/>
                <a:gd name="T12" fmla="*/ 144 w 173"/>
                <a:gd name="T13" fmla="*/ 70 h 144"/>
                <a:gd name="T14" fmla="*/ 138 w 173"/>
                <a:gd name="T15" fmla="*/ 83 h 144"/>
                <a:gd name="T16" fmla="*/ 134 w 173"/>
                <a:gd name="T17" fmla="*/ 90 h 144"/>
                <a:gd name="T18" fmla="*/ 129 w 173"/>
                <a:gd name="T19" fmla="*/ 96 h 144"/>
                <a:gd name="T20" fmla="*/ 133 w 173"/>
                <a:gd name="T21" fmla="*/ 106 h 144"/>
                <a:gd name="T22" fmla="*/ 134 w 173"/>
                <a:gd name="T23" fmla="*/ 112 h 144"/>
                <a:gd name="T24" fmla="*/ 133 w 173"/>
                <a:gd name="T25" fmla="*/ 118 h 144"/>
                <a:gd name="T26" fmla="*/ 134 w 173"/>
                <a:gd name="T27" fmla="*/ 120 h 144"/>
                <a:gd name="T28" fmla="*/ 135 w 173"/>
                <a:gd name="T29" fmla="*/ 124 h 144"/>
                <a:gd name="T30" fmla="*/ 135 w 173"/>
                <a:gd name="T31" fmla="*/ 130 h 144"/>
                <a:gd name="T32" fmla="*/ 135 w 173"/>
                <a:gd name="T33" fmla="*/ 130 h 144"/>
                <a:gd name="T34" fmla="*/ 132 w 173"/>
                <a:gd name="T35" fmla="*/ 132 h 144"/>
                <a:gd name="T36" fmla="*/ 130 w 173"/>
                <a:gd name="T37" fmla="*/ 133 h 144"/>
                <a:gd name="T38" fmla="*/ 128 w 173"/>
                <a:gd name="T39" fmla="*/ 135 h 144"/>
                <a:gd name="T40" fmla="*/ 125 w 173"/>
                <a:gd name="T41" fmla="*/ 138 h 144"/>
                <a:gd name="T42" fmla="*/ 123 w 173"/>
                <a:gd name="T43" fmla="*/ 141 h 144"/>
                <a:gd name="T44" fmla="*/ 123 w 173"/>
                <a:gd name="T45" fmla="*/ 143 h 144"/>
                <a:gd name="T46" fmla="*/ 123 w 173"/>
                <a:gd name="T47" fmla="*/ 143 h 144"/>
                <a:gd name="T48" fmla="*/ 122 w 173"/>
                <a:gd name="T49" fmla="*/ 144 h 144"/>
                <a:gd name="T50" fmla="*/ 19 w 173"/>
                <a:gd name="T51" fmla="*/ 144 h 144"/>
                <a:gd name="T52" fmla="*/ 19 w 173"/>
                <a:gd name="T53" fmla="*/ 144 h 144"/>
                <a:gd name="T54" fmla="*/ 19 w 173"/>
                <a:gd name="T55" fmla="*/ 115 h 144"/>
                <a:gd name="T56" fmla="*/ 10 w 173"/>
                <a:gd name="T57" fmla="*/ 115 h 144"/>
                <a:gd name="T58" fmla="*/ 10 w 173"/>
                <a:gd name="T59" fmla="*/ 110 h 144"/>
                <a:gd name="T60" fmla="*/ 19 w 173"/>
                <a:gd name="T61" fmla="*/ 110 h 144"/>
                <a:gd name="T62" fmla="*/ 19 w 173"/>
                <a:gd name="T63" fmla="*/ 82 h 144"/>
                <a:gd name="T64" fmla="*/ 23 w 173"/>
                <a:gd name="T65" fmla="*/ 82 h 144"/>
                <a:gd name="T66" fmla="*/ 23 w 173"/>
                <a:gd name="T67" fmla="*/ 71 h 144"/>
                <a:gd name="T68" fmla="*/ 23 w 173"/>
                <a:gd name="T69" fmla="*/ 61 h 144"/>
                <a:gd name="T70" fmla="*/ 33 w 173"/>
                <a:gd name="T71" fmla="*/ 55 h 144"/>
                <a:gd name="T72" fmla="*/ 29 w 173"/>
                <a:gd name="T73" fmla="*/ 36 h 144"/>
                <a:gd name="T74" fmla="*/ 18 w 173"/>
                <a:gd name="T75" fmla="*/ 27 h 144"/>
                <a:gd name="T76" fmla="*/ 0 w 173"/>
                <a:gd name="T77" fmla="*/ 20 h 144"/>
                <a:gd name="T78" fmla="*/ 0 w 173"/>
                <a:gd name="T79" fmla="*/ 20 h 144"/>
                <a:gd name="T80" fmla="*/ 0 w 173"/>
                <a:gd name="T81" fmla="*/ 0 h 144"/>
                <a:gd name="T82" fmla="*/ 173 w 173"/>
                <a:gd name="T83" fmla="*/ 0 h 144"/>
                <a:gd name="T84" fmla="*/ 173 w 173"/>
                <a:gd name="T85" fmla="*/ 0 h 144"/>
                <a:gd name="T86" fmla="*/ 172 w 173"/>
                <a:gd name="T87" fmla="*/ 2 h 144"/>
                <a:gd name="T88" fmla="*/ 170 w 173"/>
                <a:gd name="T89" fmla="*/ 3 h 144"/>
                <a:gd name="T90" fmla="*/ 169 w 173"/>
                <a:gd name="T91" fmla="*/ 8 h 144"/>
                <a:gd name="T92" fmla="*/ 171 w 173"/>
                <a:gd name="T93" fmla="*/ 16 h 144"/>
                <a:gd name="T94" fmla="*/ 171 w 173"/>
                <a:gd name="T95" fmla="*/ 21 h 144"/>
                <a:gd name="T96" fmla="*/ 169 w 173"/>
                <a:gd name="T97" fmla="*/ 26 h 144"/>
                <a:gd name="T98" fmla="*/ 167 w 173"/>
                <a:gd name="T99" fmla="*/ 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44">
                  <a:moveTo>
                    <a:pt x="167" y="33"/>
                  </a:moveTo>
                  <a:cubicBezTo>
                    <a:pt x="164" y="36"/>
                    <a:pt x="159" y="36"/>
                    <a:pt x="156" y="40"/>
                  </a:cubicBezTo>
                  <a:cubicBezTo>
                    <a:pt x="153" y="43"/>
                    <a:pt x="153" y="48"/>
                    <a:pt x="152" y="52"/>
                  </a:cubicBezTo>
                  <a:cubicBezTo>
                    <a:pt x="151" y="53"/>
                    <a:pt x="148" y="55"/>
                    <a:pt x="145" y="55"/>
                  </a:cubicBezTo>
                  <a:cubicBezTo>
                    <a:pt x="144" y="55"/>
                    <a:pt x="132" y="55"/>
                    <a:pt x="136" y="59"/>
                  </a:cubicBezTo>
                  <a:cubicBezTo>
                    <a:pt x="138" y="60"/>
                    <a:pt x="139" y="61"/>
                    <a:pt x="140" y="63"/>
                  </a:cubicBezTo>
                  <a:cubicBezTo>
                    <a:pt x="142" y="65"/>
                    <a:pt x="143" y="67"/>
                    <a:pt x="144" y="70"/>
                  </a:cubicBezTo>
                  <a:cubicBezTo>
                    <a:pt x="147" y="76"/>
                    <a:pt x="141" y="78"/>
                    <a:pt x="138" y="83"/>
                  </a:cubicBezTo>
                  <a:cubicBezTo>
                    <a:pt x="137" y="86"/>
                    <a:pt x="136" y="87"/>
                    <a:pt x="134" y="90"/>
                  </a:cubicBezTo>
                  <a:cubicBezTo>
                    <a:pt x="133" y="92"/>
                    <a:pt x="131" y="94"/>
                    <a:pt x="129" y="96"/>
                  </a:cubicBezTo>
                  <a:cubicBezTo>
                    <a:pt x="129" y="99"/>
                    <a:pt x="131" y="102"/>
                    <a:pt x="133" y="106"/>
                  </a:cubicBezTo>
                  <a:cubicBezTo>
                    <a:pt x="133" y="108"/>
                    <a:pt x="134" y="110"/>
                    <a:pt x="134" y="112"/>
                  </a:cubicBezTo>
                  <a:cubicBezTo>
                    <a:pt x="134" y="114"/>
                    <a:pt x="133" y="116"/>
                    <a:pt x="133" y="118"/>
                  </a:cubicBezTo>
                  <a:cubicBezTo>
                    <a:pt x="133" y="119"/>
                    <a:pt x="134" y="120"/>
                    <a:pt x="134" y="120"/>
                  </a:cubicBezTo>
                  <a:cubicBezTo>
                    <a:pt x="135" y="121"/>
                    <a:pt x="135" y="122"/>
                    <a:pt x="135" y="124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2"/>
                    <a:pt x="131" y="133"/>
                    <a:pt x="130" y="133"/>
                  </a:cubicBezTo>
                  <a:cubicBezTo>
                    <a:pt x="129" y="134"/>
                    <a:pt x="129" y="134"/>
                    <a:pt x="128" y="135"/>
                  </a:cubicBezTo>
                  <a:cubicBezTo>
                    <a:pt x="127" y="136"/>
                    <a:pt x="126" y="137"/>
                    <a:pt x="125" y="138"/>
                  </a:cubicBezTo>
                  <a:cubicBezTo>
                    <a:pt x="125" y="139"/>
                    <a:pt x="124" y="140"/>
                    <a:pt x="123" y="141"/>
                  </a:cubicBezTo>
                  <a:cubicBezTo>
                    <a:pt x="123" y="142"/>
                    <a:pt x="123" y="142"/>
                    <a:pt x="123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2" y="143"/>
                    <a:pt x="122" y="144"/>
                    <a:pt x="122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8" y="60"/>
                    <a:pt x="35" y="63"/>
                    <a:pt x="33" y="55"/>
                  </a:cubicBezTo>
                  <a:cubicBezTo>
                    <a:pt x="32" y="50"/>
                    <a:pt x="33" y="38"/>
                    <a:pt x="29" y="36"/>
                  </a:cubicBezTo>
                  <a:cubicBezTo>
                    <a:pt x="24" y="33"/>
                    <a:pt x="22" y="31"/>
                    <a:pt x="18" y="27"/>
                  </a:cubicBezTo>
                  <a:cubicBezTo>
                    <a:pt x="13" y="21"/>
                    <a:pt x="7" y="2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1"/>
                    <a:pt x="172" y="2"/>
                  </a:cubicBezTo>
                  <a:cubicBezTo>
                    <a:pt x="172" y="2"/>
                    <a:pt x="170" y="3"/>
                    <a:pt x="170" y="3"/>
                  </a:cubicBezTo>
                  <a:cubicBezTo>
                    <a:pt x="169" y="5"/>
                    <a:pt x="168" y="6"/>
                    <a:pt x="169" y="8"/>
                  </a:cubicBezTo>
                  <a:cubicBezTo>
                    <a:pt x="169" y="10"/>
                    <a:pt x="171" y="13"/>
                    <a:pt x="171" y="16"/>
                  </a:cubicBezTo>
                  <a:cubicBezTo>
                    <a:pt x="171" y="17"/>
                    <a:pt x="171" y="20"/>
                    <a:pt x="171" y="21"/>
                  </a:cubicBezTo>
                  <a:cubicBezTo>
                    <a:pt x="170" y="22"/>
                    <a:pt x="169" y="24"/>
                    <a:pt x="169" y="26"/>
                  </a:cubicBezTo>
                  <a:cubicBezTo>
                    <a:pt x="167" y="33"/>
                    <a:pt x="167" y="33"/>
                    <a:pt x="167" y="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4" name="TERRELL"/>
            <p:cNvSpPr>
              <a:spLocks/>
            </p:cNvSpPr>
            <p:nvPr/>
          </p:nvSpPr>
          <p:spPr bwMode="auto">
            <a:xfrm>
              <a:off x="3187700" y="4319588"/>
              <a:ext cx="338138" cy="398463"/>
            </a:xfrm>
            <a:custGeom>
              <a:avLst/>
              <a:gdLst>
                <a:gd name="T0" fmla="*/ 64 w 142"/>
                <a:gd name="T1" fmla="*/ 0 h 167"/>
                <a:gd name="T2" fmla="*/ 67 w 142"/>
                <a:gd name="T3" fmla="*/ 2 h 167"/>
                <a:gd name="T4" fmla="*/ 78 w 142"/>
                <a:gd name="T5" fmla="*/ 11 h 167"/>
                <a:gd name="T6" fmla="*/ 88 w 142"/>
                <a:gd name="T7" fmla="*/ 19 h 167"/>
                <a:gd name="T8" fmla="*/ 95 w 142"/>
                <a:gd name="T9" fmla="*/ 29 h 167"/>
                <a:gd name="T10" fmla="*/ 97 w 142"/>
                <a:gd name="T11" fmla="*/ 34 h 167"/>
                <a:gd name="T12" fmla="*/ 100 w 142"/>
                <a:gd name="T13" fmla="*/ 38 h 167"/>
                <a:gd name="T14" fmla="*/ 107 w 142"/>
                <a:gd name="T15" fmla="*/ 43 h 167"/>
                <a:gd name="T16" fmla="*/ 107 w 142"/>
                <a:gd name="T17" fmla="*/ 43 h 167"/>
                <a:gd name="T18" fmla="*/ 125 w 142"/>
                <a:gd name="T19" fmla="*/ 50 h 167"/>
                <a:gd name="T20" fmla="*/ 136 w 142"/>
                <a:gd name="T21" fmla="*/ 59 h 167"/>
                <a:gd name="T22" fmla="*/ 140 w 142"/>
                <a:gd name="T23" fmla="*/ 78 h 167"/>
                <a:gd name="T24" fmla="*/ 130 w 142"/>
                <a:gd name="T25" fmla="*/ 84 h 167"/>
                <a:gd name="T26" fmla="*/ 130 w 142"/>
                <a:gd name="T27" fmla="*/ 94 h 167"/>
                <a:gd name="T28" fmla="*/ 130 w 142"/>
                <a:gd name="T29" fmla="*/ 105 h 167"/>
                <a:gd name="T30" fmla="*/ 126 w 142"/>
                <a:gd name="T31" fmla="*/ 105 h 167"/>
                <a:gd name="T32" fmla="*/ 126 w 142"/>
                <a:gd name="T33" fmla="*/ 133 h 167"/>
                <a:gd name="T34" fmla="*/ 117 w 142"/>
                <a:gd name="T35" fmla="*/ 133 h 167"/>
                <a:gd name="T36" fmla="*/ 117 w 142"/>
                <a:gd name="T37" fmla="*/ 138 h 167"/>
                <a:gd name="T38" fmla="*/ 126 w 142"/>
                <a:gd name="T39" fmla="*/ 138 h 167"/>
                <a:gd name="T40" fmla="*/ 126 w 142"/>
                <a:gd name="T41" fmla="*/ 167 h 167"/>
                <a:gd name="T42" fmla="*/ 126 w 142"/>
                <a:gd name="T43" fmla="*/ 167 h 167"/>
                <a:gd name="T44" fmla="*/ 62 w 142"/>
                <a:gd name="T45" fmla="*/ 167 h 167"/>
                <a:gd name="T46" fmla="*/ 62 w 142"/>
                <a:gd name="T47" fmla="*/ 167 h 167"/>
                <a:gd name="T48" fmla="*/ 25 w 142"/>
                <a:gd name="T49" fmla="*/ 167 h 167"/>
                <a:gd name="T50" fmla="*/ 25 w 142"/>
                <a:gd name="T51" fmla="*/ 167 h 167"/>
                <a:gd name="T52" fmla="*/ 24 w 142"/>
                <a:gd name="T53" fmla="*/ 162 h 167"/>
                <a:gd name="T54" fmla="*/ 23 w 142"/>
                <a:gd name="T55" fmla="*/ 155 h 167"/>
                <a:gd name="T56" fmla="*/ 26 w 142"/>
                <a:gd name="T57" fmla="*/ 143 h 167"/>
                <a:gd name="T58" fmla="*/ 22 w 142"/>
                <a:gd name="T59" fmla="*/ 124 h 167"/>
                <a:gd name="T60" fmla="*/ 16 w 142"/>
                <a:gd name="T61" fmla="*/ 112 h 167"/>
                <a:gd name="T62" fmla="*/ 14 w 142"/>
                <a:gd name="T63" fmla="*/ 95 h 167"/>
                <a:gd name="T64" fmla="*/ 0 w 142"/>
                <a:gd name="T65" fmla="*/ 96 h 167"/>
                <a:gd name="T66" fmla="*/ 0 w 142"/>
                <a:gd name="T67" fmla="*/ 19 h 167"/>
                <a:gd name="T68" fmla="*/ 0 w 142"/>
                <a:gd name="T69" fmla="*/ 19 h 167"/>
                <a:gd name="T70" fmla="*/ 60 w 142"/>
                <a:gd name="T71" fmla="*/ 19 h 167"/>
                <a:gd name="T72" fmla="*/ 63 w 142"/>
                <a:gd name="T73" fmla="*/ 14 h 167"/>
                <a:gd name="T74" fmla="*/ 64 w 142"/>
                <a:gd name="T75" fmla="*/ 13 h 167"/>
                <a:gd name="T76" fmla="*/ 64 w 142"/>
                <a:gd name="T77" fmla="*/ 13 h 167"/>
                <a:gd name="T78" fmla="*/ 64 w 142"/>
                <a:gd name="T79" fmla="*/ 12 h 167"/>
                <a:gd name="T80" fmla="*/ 64 w 142"/>
                <a:gd name="T81" fmla="*/ 11 h 167"/>
                <a:gd name="T82" fmla="*/ 64 w 142"/>
                <a:gd name="T83" fmla="*/ 7 h 167"/>
                <a:gd name="T84" fmla="*/ 64 w 142"/>
                <a:gd name="T8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67">
                  <a:moveTo>
                    <a:pt x="64" y="0"/>
                  </a:moveTo>
                  <a:cubicBezTo>
                    <a:pt x="65" y="1"/>
                    <a:pt x="66" y="2"/>
                    <a:pt x="67" y="2"/>
                  </a:cubicBezTo>
                  <a:cubicBezTo>
                    <a:pt x="71" y="4"/>
                    <a:pt x="74" y="8"/>
                    <a:pt x="78" y="11"/>
                  </a:cubicBezTo>
                  <a:cubicBezTo>
                    <a:pt x="81" y="13"/>
                    <a:pt x="84" y="17"/>
                    <a:pt x="88" y="19"/>
                  </a:cubicBezTo>
                  <a:cubicBezTo>
                    <a:pt x="91" y="21"/>
                    <a:pt x="92" y="26"/>
                    <a:pt x="95" y="29"/>
                  </a:cubicBezTo>
                  <a:cubicBezTo>
                    <a:pt x="95" y="30"/>
                    <a:pt x="97" y="32"/>
                    <a:pt x="97" y="34"/>
                  </a:cubicBezTo>
                  <a:cubicBezTo>
                    <a:pt x="98" y="35"/>
                    <a:pt x="99" y="37"/>
                    <a:pt x="100" y="38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4" y="46"/>
                    <a:pt x="120" y="44"/>
                    <a:pt x="125" y="50"/>
                  </a:cubicBezTo>
                  <a:cubicBezTo>
                    <a:pt x="129" y="54"/>
                    <a:pt x="131" y="56"/>
                    <a:pt x="136" y="59"/>
                  </a:cubicBezTo>
                  <a:cubicBezTo>
                    <a:pt x="140" y="61"/>
                    <a:pt x="139" y="73"/>
                    <a:pt x="140" y="78"/>
                  </a:cubicBezTo>
                  <a:cubicBezTo>
                    <a:pt x="142" y="86"/>
                    <a:pt x="135" y="83"/>
                    <a:pt x="130" y="8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60"/>
                    <a:pt x="23" y="157"/>
                    <a:pt x="23" y="15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7" y="135"/>
                    <a:pt x="23" y="131"/>
                    <a:pt x="22" y="124"/>
                  </a:cubicBezTo>
                  <a:cubicBezTo>
                    <a:pt x="21" y="119"/>
                    <a:pt x="17" y="116"/>
                    <a:pt x="16" y="112"/>
                  </a:cubicBezTo>
                  <a:cubicBezTo>
                    <a:pt x="14" y="106"/>
                    <a:pt x="14" y="101"/>
                    <a:pt x="14" y="95"/>
                  </a:cubicBezTo>
                  <a:cubicBezTo>
                    <a:pt x="9" y="95"/>
                    <a:pt x="5" y="96"/>
                    <a:pt x="0" y="9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2" y="18"/>
                    <a:pt x="62" y="16"/>
                    <a:pt x="63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9"/>
                    <a:pt x="64" y="8"/>
                    <a:pt x="64" y="7"/>
                  </a:cubicBezTo>
                  <a:cubicBezTo>
                    <a:pt x="64" y="0"/>
                    <a:pt x="64" y="0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5" name="RANDOLPH"/>
            <p:cNvSpPr>
              <a:spLocks/>
            </p:cNvSpPr>
            <p:nvPr/>
          </p:nvSpPr>
          <p:spPr bwMode="auto">
            <a:xfrm>
              <a:off x="2833688" y="4365625"/>
              <a:ext cx="419100" cy="357188"/>
            </a:xfrm>
            <a:custGeom>
              <a:avLst/>
              <a:gdLst>
                <a:gd name="T0" fmla="*/ 149 w 176"/>
                <a:gd name="T1" fmla="*/ 0 h 150"/>
                <a:gd name="T2" fmla="*/ 149 w 176"/>
                <a:gd name="T3" fmla="*/ 77 h 150"/>
                <a:gd name="T4" fmla="*/ 163 w 176"/>
                <a:gd name="T5" fmla="*/ 76 h 150"/>
                <a:gd name="T6" fmla="*/ 165 w 176"/>
                <a:gd name="T7" fmla="*/ 93 h 150"/>
                <a:gd name="T8" fmla="*/ 171 w 176"/>
                <a:gd name="T9" fmla="*/ 105 h 150"/>
                <a:gd name="T10" fmla="*/ 175 w 176"/>
                <a:gd name="T11" fmla="*/ 124 h 150"/>
                <a:gd name="T12" fmla="*/ 172 w 176"/>
                <a:gd name="T13" fmla="*/ 136 h 150"/>
                <a:gd name="T14" fmla="*/ 173 w 176"/>
                <a:gd name="T15" fmla="*/ 143 h 150"/>
                <a:gd name="T16" fmla="*/ 174 w 176"/>
                <a:gd name="T17" fmla="*/ 148 h 150"/>
                <a:gd name="T18" fmla="*/ 174 w 176"/>
                <a:gd name="T19" fmla="*/ 148 h 150"/>
                <a:gd name="T20" fmla="*/ 165 w 176"/>
                <a:gd name="T21" fmla="*/ 148 h 150"/>
                <a:gd name="T22" fmla="*/ 159 w 176"/>
                <a:gd name="T23" fmla="*/ 147 h 150"/>
                <a:gd name="T24" fmla="*/ 151 w 176"/>
                <a:gd name="T25" fmla="*/ 147 h 150"/>
                <a:gd name="T26" fmla="*/ 148 w 176"/>
                <a:gd name="T27" fmla="*/ 143 h 150"/>
                <a:gd name="T28" fmla="*/ 140 w 176"/>
                <a:gd name="T29" fmla="*/ 144 h 150"/>
                <a:gd name="T30" fmla="*/ 132 w 176"/>
                <a:gd name="T31" fmla="*/ 140 h 150"/>
                <a:gd name="T32" fmla="*/ 131 w 176"/>
                <a:gd name="T33" fmla="*/ 140 h 150"/>
                <a:gd name="T34" fmla="*/ 130 w 176"/>
                <a:gd name="T35" fmla="*/ 140 h 150"/>
                <a:gd name="T36" fmla="*/ 126 w 176"/>
                <a:gd name="T37" fmla="*/ 146 h 150"/>
                <a:gd name="T38" fmla="*/ 124 w 176"/>
                <a:gd name="T39" fmla="*/ 150 h 150"/>
                <a:gd name="T40" fmla="*/ 58 w 176"/>
                <a:gd name="T41" fmla="*/ 150 h 150"/>
                <a:gd name="T42" fmla="*/ 58 w 176"/>
                <a:gd name="T43" fmla="*/ 150 h 150"/>
                <a:gd name="T44" fmla="*/ 8 w 176"/>
                <a:gd name="T45" fmla="*/ 150 h 150"/>
                <a:gd name="T46" fmla="*/ 8 w 176"/>
                <a:gd name="T47" fmla="*/ 135 h 150"/>
                <a:gd name="T48" fmla="*/ 12 w 176"/>
                <a:gd name="T49" fmla="*/ 133 h 150"/>
                <a:gd name="T50" fmla="*/ 15 w 176"/>
                <a:gd name="T51" fmla="*/ 131 h 150"/>
                <a:gd name="T52" fmla="*/ 12 w 176"/>
                <a:gd name="T53" fmla="*/ 126 h 150"/>
                <a:gd name="T54" fmla="*/ 10 w 176"/>
                <a:gd name="T55" fmla="*/ 124 h 150"/>
                <a:gd name="T56" fmla="*/ 7 w 176"/>
                <a:gd name="T57" fmla="*/ 122 h 150"/>
                <a:gd name="T58" fmla="*/ 4 w 176"/>
                <a:gd name="T59" fmla="*/ 120 h 150"/>
                <a:gd name="T60" fmla="*/ 4 w 176"/>
                <a:gd name="T61" fmla="*/ 104 h 150"/>
                <a:gd name="T62" fmla="*/ 0 w 176"/>
                <a:gd name="T63" fmla="*/ 104 h 150"/>
                <a:gd name="T64" fmla="*/ 0 w 176"/>
                <a:gd name="T65" fmla="*/ 71 h 150"/>
                <a:gd name="T66" fmla="*/ 0 w 176"/>
                <a:gd name="T67" fmla="*/ 71 h 150"/>
                <a:gd name="T68" fmla="*/ 21 w 176"/>
                <a:gd name="T69" fmla="*/ 71 h 150"/>
                <a:gd name="T70" fmla="*/ 21 w 176"/>
                <a:gd name="T71" fmla="*/ 0 h 150"/>
                <a:gd name="T72" fmla="*/ 21 w 176"/>
                <a:gd name="T73" fmla="*/ 0 h 150"/>
                <a:gd name="T74" fmla="*/ 128 w 176"/>
                <a:gd name="T75" fmla="*/ 0 h 150"/>
                <a:gd name="T76" fmla="*/ 128 w 176"/>
                <a:gd name="T77" fmla="*/ 0 h 150"/>
                <a:gd name="T78" fmla="*/ 149 w 176"/>
                <a:gd name="T7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50">
                  <a:moveTo>
                    <a:pt x="149" y="0"/>
                  </a:moveTo>
                  <a:cubicBezTo>
                    <a:pt x="149" y="77"/>
                    <a:pt x="149" y="77"/>
                    <a:pt x="149" y="77"/>
                  </a:cubicBezTo>
                  <a:cubicBezTo>
                    <a:pt x="154" y="77"/>
                    <a:pt x="158" y="76"/>
                    <a:pt x="163" y="76"/>
                  </a:cubicBezTo>
                  <a:cubicBezTo>
                    <a:pt x="163" y="82"/>
                    <a:pt x="163" y="87"/>
                    <a:pt x="165" y="93"/>
                  </a:cubicBezTo>
                  <a:cubicBezTo>
                    <a:pt x="166" y="97"/>
                    <a:pt x="170" y="100"/>
                    <a:pt x="171" y="105"/>
                  </a:cubicBezTo>
                  <a:cubicBezTo>
                    <a:pt x="172" y="112"/>
                    <a:pt x="176" y="116"/>
                    <a:pt x="175" y="124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8"/>
                    <a:pt x="173" y="141"/>
                    <a:pt x="173" y="143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8"/>
                    <a:pt x="161" y="147"/>
                    <a:pt x="159" y="147"/>
                  </a:cubicBezTo>
                  <a:cubicBezTo>
                    <a:pt x="156" y="147"/>
                    <a:pt x="154" y="149"/>
                    <a:pt x="151" y="147"/>
                  </a:cubicBezTo>
                  <a:cubicBezTo>
                    <a:pt x="150" y="146"/>
                    <a:pt x="149" y="144"/>
                    <a:pt x="148" y="143"/>
                  </a:cubicBezTo>
                  <a:cubicBezTo>
                    <a:pt x="145" y="142"/>
                    <a:pt x="142" y="144"/>
                    <a:pt x="140" y="144"/>
                  </a:cubicBezTo>
                  <a:cubicBezTo>
                    <a:pt x="138" y="144"/>
                    <a:pt x="134" y="141"/>
                    <a:pt x="132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0" y="140"/>
                  </a:cubicBezTo>
                  <a:cubicBezTo>
                    <a:pt x="129" y="141"/>
                    <a:pt x="127" y="144"/>
                    <a:pt x="126" y="146"/>
                  </a:cubicBezTo>
                  <a:cubicBezTo>
                    <a:pt x="125" y="147"/>
                    <a:pt x="125" y="149"/>
                    <a:pt x="124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4"/>
                    <a:pt x="10" y="133"/>
                    <a:pt x="12" y="133"/>
                  </a:cubicBezTo>
                  <a:cubicBezTo>
                    <a:pt x="13" y="132"/>
                    <a:pt x="14" y="131"/>
                    <a:pt x="15" y="131"/>
                  </a:cubicBezTo>
                  <a:cubicBezTo>
                    <a:pt x="15" y="129"/>
                    <a:pt x="14" y="127"/>
                    <a:pt x="12" y="126"/>
                  </a:cubicBezTo>
                  <a:cubicBezTo>
                    <a:pt x="12" y="125"/>
                    <a:pt x="11" y="125"/>
                    <a:pt x="10" y="124"/>
                  </a:cubicBezTo>
                  <a:cubicBezTo>
                    <a:pt x="9" y="123"/>
                    <a:pt x="8" y="123"/>
                    <a:pt x="7" y="122"/>
                  </a:cubicBezTo>
                  <a:cubicBezTo>
                    <a:pt x="6" y="121"/>
                    <a:pt x="5" y="121"/>
                    <a:pt x="4" y="12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9" y="0"/>
                    <a:pt x="149" y="0"/>
                    <a:pt x="1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6" name="MITCHELL"/>
            <p:cNvSpPr>
              <a:spLocks/>
            </p:cNvSpPr>
            <p:nvPr/>
          </p:nvSpPr>
          <p:spPr bwMode="auto">
            <a:xfrm>
              <a:off x="3282950" y="4932363"/>
              <a:ext cx="498475" cy="423863"/>
            </a:xfrm>
            <a:custGeom>
              <a:avLst/>
              <a:gdLst>
                <a:gd name="T0" fmla="*/ 209 w 209"/>
                <a:gd name="T1" fmla="*/ 0 h 178"/>
                <a:gd name="T2" fmla="*/ 209 w 209"/>
                <a:gd name="T3" fmla="*/ 52 h 178"/>
                <a:gd name="T4" fmla="*/ 209 w 209"/>
                <a:gd name="T5" fmla="*/ 52 h 178"/>
                <a:gd name="T6" fmla="*/ 207 w 209"/>
                <a:gd name="T7" fmla="*/ 160 h 178"/>
                <a:gd name="T8" fmla="*/ 204 w 209"/>
                <a:gd name="T9" fmla="*/ 162 h 178"/>
                <a:gd name="T10" fmla="*/ 203 w 209"/>
                <a:gd name="T11" fmla="*/ 164 h 178"/>
                <a:gd name="T12" fmla="*/ 205 w 209"/>
                <a:gd name="T13" fmla="*/ 166 h 178"/>
                <a:gd name="T14" fmla="*/ 206 w 209"/>
                <a:gd name="T15" fmla="*/ 167 h 178"/>
                <a:gd name="T16" fmla="*/ 206 w 209"/>
                <a:gd name="T17" fmla="*/ 168 h 178"/>
                <a:gd name="T18" fmla="*/ 206 w 209"/>
                <a:gd name="T19" fmla="*/ 169 h 178"/>
                <a:gd name="T20" fmla="*/ 206 w 209"/>
                <a:gd name="T21" fmla="*/ 178 h 178"/>
                <a:gd name="T22" fmla="*/ 206 w 209"/>
                <a:gd name="T23" fmla="*/ 178 h 178"/>
                <a:gd name="T24" fmla="*/ 159 w 209"/>
                <a:gd name="T25" fmla="*/ 178 h 178"/>
                <a:gd name="T26" fmla="*/ 159 w 209"/>
                <a:gd name="T27" fmla="*/ 178 h 178"/>
                <a:gd name="T28" fmla="*/ 52 w 209"/>
                <a:gd name="T29" fmla="*/ 178 h 178"/>
                <a:gd name="T30" fmla="*/ 52 w 209"/>
                <a:gd name="T31" fmla="*/ 178 h 178"/>
                <a:gd name="T32" fmla="*/ 0 w 209"/>
                <a:gd name="T33" fmla="*/ 178 h 178"/>
                <a:gd name="T34" fmla="*/ 0 w 209"/>
                <a:gd name="T35" fmla="*/ 178 h 178"/>
                <a:gd name="T36" fmla="*/ 0 w 209"/>
                <a:gd name="T37" fmla="*/ 162 h 178"/>
                <a:gd name="T38" fmla="*/ 1 w 209"/>
                <a:gd name="T39" fmla="*/ 153 h 178"/>
                <a:gd name="T40" fmla="*/ 7 w 209"/>
                <a:gd name="T41" fmla="*/ 148 h 178"/>
                <a:gd name="T42" fmla="*/ 15 w 209"/>
                <a:gd name="T43" fmla="*/ 132 h 178"/>
                <a:gd name="T44" fmla="*/ 25 w 209"/>
                <a:gd name="T45" fmla="*/ 126 h 178"/>
                <a:gd name="T46" fmla="*/ 33 w 209"/>
                <a:gd name="T47" fmla="*/ 122 h 178"/>
                <a:gd name="T48" fmla="*/ 40 w 209"/>
                <a:gd name="T49" fmla="*/ 121 h 178"/>
                <a:gd name="T50" fmla="*/ 43 w 209"/>
                <a:gd name="T51" fmla="*/ 106 h 178"/>
                <a:gd name="T52" fmla="*/ 57 w 209"/>
                <a:gd name="T53" fmla="*/ 96 h 178"/>
                <a:gd name="T54" fmla="*/ 66 w 209"/>
                <a:gd name="T55" fmla="*/ 82 h 178"/>
                <a:gd name="T56" fmla="*/ 78 w 209"/>
                <a:gd name="T57" fmla="*/ 59 h 178"/>
                <a:gd name="T58" fmla="*/ 86 w 209"/>
                <a:gd name="T59" fmla="*/ 56 h 178"/>
                <a:gd name="T60" fmla="*/ 92 w 209"/>
                <a:gd name="T61" fmla="*/ 55 h 178"/>
                <a:gd name="T62" fmla="*/ 98 w 209"/>
                <a:gd name="T63" fmla="*/ 51 h 178"/>
                <a:gd name="T64" fmla="*/ 115 w 209"/>
                <a:gd name="T65" fmla="*/ 42 h 178"/>
                <a:gd name="T66" fmla="*/ 126 w 209"/>
                <a:gd name="T67" fmla="*/ 42 h 178"/>
                <a:gd name="T68" fmla="*/ 128 w 209"/>
                <a:gd name="T69" fmla="*/ 25 h 178"/>
                <a:gd name="T70" fmla="*/ 136 w 209"/>
                <a:gd name="T71" fmla="*/ 18 h 178"/>
                <a:gd name="T72" fmla="*/ 142 w 209"/>
                <a:gd name="T73" fmla="*/ 12 h 178"/>
                <a:gd name="T74" fmla="*/ 149 w 209"/>
                <a:gd name="T75" fmla="*/ 0 h 178"/>
                <a:gd name="T76" fmla="*/ 149 w 209"/>
                <a:gd name="T77" fmla="*/ 0 h 178"/>
                <a:gd name="T78" fmla="*/ 209 w 209"/>
                <a:gd name="T7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178">
                  <a:moveTo>
                    <a:pt x="209" y="0"/>
                  </a:moveTo>
                  <a:cubicBezTo>
                    <a:pt x="209" y="52"/>
                    <a:pt x="209" y="52"/>
                    <a:pt x="209" y="52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7" y="160"/>
                    <a:pt x="207" y="160"/>
                    <a:pt x="207" y="160"/>
                  </a:cubicBezTo>
                  <a:cubicBezTo>
                    <a:pt x="206" y="160"/>
                    <a:pt x="205" y="161"/>
                    <a:pt x="204" y="162"/>
                  </a:cubicBezTo>
                  <a:cubicBezTo>
                    <a:pt x="203" y="162"/>
                    <a:pt x="203" y="163"/>
                    <a:pt x="203" y="164"/>
                  </a:cubicBezTo>
                  <a:cubicBezTo>
                    <a:pt x="204" y="165"/>
                    <a:pt x="204" y="165"/>
                    <a:pt x="205" y="166"/>
                  </a:cubicBezTo>
                  <a:cubicBezTo>
                    <a:pt x="205" y="166"/>
                    <a:pt x="205" y="167"/>
                    <a:pt x="206" y="167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206" y="168"/>
                    <a:pt x="206" y="169"/>
                    <a:pt x="206" y="169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" y="159"/>
                    <a:pt x="0" y="156"/>
                    <a:pt x="1" y="153"/>
                  </a:cubicBezTo>
                  <a:cubicBezTo>
                    <a:pt x="3" y="151"/>
                    <a:pt x="6" y="150"/>
                    <a:pt x="7" y="148"/>
                  </a:cubicBezTo>
                  <a:cubicBezTo>
                    <a:pt x="10" y="144"/>
                    <a:pt x="9" y="135"/>
                    <a:pt x="15" y="132"/>
                  </a:cubicBezTo>
                  <a:cubicBezTo>
                    <a:pt x="19" y="131"/>
                    <a:pt x="23" y="129"/>
                    <a:pt x="25" y="126"/>
                  </a:cubicBezTo>
                  <a:cubicBezTo>
                    <a:pt x="28" y="126"/>
                    <a:pt x="31" y="123"/>
                    <a:pt x="33" y="122"/>
                  </a:cubicBezTo>
                  <a:cubicBezTo>
                    <a:pt x="35" y="121"/>
                    <a:pt x="38" y="122"/>
                    <a:pt x="40" y="121"/>
                  </a:cubicBezTo>
                  <a:cubicBezTo>
                    <a:pt x="42" y="119"/>
                    <a:pt x="42" y="109"/>
                    <a:pt x="43" y="106"/>
                  </a:cubicBezTo>
                  <a:cubicBezTo>
                    <a:pt x="46" y="104"/>
                    <a:pt x="56" y="99"/>
                    <a:pt x="57" y="96"/>
                  </a:cubicBezTo>
                  <a:cubicBezTo>
                    <a:pt x="59" y="91"/>
                    <a:pt x="60" y="83"/>
                    <a:pt x="66" y="82"/>
                  </a:cubicBezTo>
                  <a:cubicBezTo>
                    <a:pt x="72" y="72"/>
                    <a:pt x="67" y="67"/>
                    <a:pt x="78" y="59"/>
                  </a:cubicBezTo>
                  <a:cubicBezTo>
                    <a:pt x="81" y="59"/>
                    <a:pt x="83" y="56"/>
                    <a:pt x="86" y="56"/>
                  </a:cubicBezTo>
                  <a:cubicBezTo>
                    <a:pt x="88" y="55"/>
                    <a:pt x="90" y="55"/>
                    <a:pt x="92" y="55"/>
                  </a:cubicBezTo>
                  <a:cubicBezTo>
                    <a:pt x="97" y="55"/>
                    <a:pt x="95" y="52"/>
                    <a:pt x="98" y="51"/>
                  </a:cubicBezTo>
                  <a:cubicBezTo>
                    <a:pt x="104" y="46"/>
                    <a:pt x="113" y="54"/>
                    <a:pt x="115" y="42"/>
                  </a:cubicBezTo>
                  <a:cubicBezTo>
                    <a:pt x="115" y="40"/>
                    <a:pt x="124" y="42"/>
                    <a:pt x="126" y="42"/>
                  </a:cubicBezTo>
                  <a:cubicBezTo>
                    <a:pt x="127" y="37"/>
                    <a:pt x="128" y="30"/>
                    <a:pt x="128" y="25"/>
                  </a:cubicBezTo>
                  <a:cubicBezTo>
                    <a:pt x="128" y="20"/>
                    <a:pt x="135" y="26"/>
                    <a:pt x="136" y="18"/>
                  </a:cubicBezTo>
                  <a:cubicBezTo>
                    <a:pt x="137" y="13"/>
                    <a:pt x="139" y="15"/>
                    <a:pt x="142" y="12"/>
                  </a:cubicBezTo>
                  <a:cubicBezTo>
                    <a:pt x="146" y="10"/>
                    <a:pt x="150" y="5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09" y="0"/>
                    <a:pt x="209" y="0"/>
                    <a:pt x="20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7" name="THOMAS"/>
            <p:cNvSpPr>
              <a:spLocks/>
            </p:cNvSpPr>
            <p:nvPr/>
          </p:nvSpPr>
          <p:spPr bwMode="auto">
            <a:xfrm>
              <a:off x="3659188" y="5356225"/>
              <a:ext cx="376238" cy="504825"/>
            </a:xfrm>
            <a:custGeom>
              <a:avLst/>
              <a:gdLst>
                <a:gd name="T0" fmla="*/ 48 w 158"/>
                <a:gd name="T1" fmla="*/ 0 h 212"/>
                <a:gd name="T2" fmla="*/ 48 w 158"/>
                <a:gd name="T3" fmla="*/ 19 h 212"/>
                <a:gd name="T4" fmla="*/ 133 w 158"/>
                <a:gd name="T5" fmla="*/ 19 h 212"/>
                <a:gd name="T6" fmla="*/ 133 w 158"/>
                <a:gd name="T7" fmla="*/ 25 h 212"/>
                <a:gd name="T8" fmla="*/ 141 w 158"/>
                <a:gd name="T9" fmla="*/ 25 h 212"/>
                <a:gd name="T10" fmla="*/ 141 w 158"/>
                <a:gd name="T11" fmla="*/ 19 h 212"/>
                <a:gd name="T12" fmla="*/ 158 w 158"/>
                <a:gd name="T13" fmla="*/ 19 h 212"/>
                <a:gd name="T14" fmla="*/ 158 w 158"/>
                <a:gd name="T15" fmla="*/ 19 h 212"/>
                <a:gd name="T16" fmla="*/ 156 w 158"/>
                <a:gd name="T17" fmla="*/ 212 h 212"/>
                <a:gd name="T18" fmla="*/ 156 w 158"/>
                <a:gd name="T19" fmla="*/ 212 h 212"/>
                <a:gd name="T20" fmla="*/ 16 w 158"/>
                <a:gd name="T21" fmla="*/ 203 h 212"/>
                <a:gd name="T22" fmla="*/ 16 w 158"/>
                <a:gd name="T23" fmla="*/ 203 h 212"/>
                <a:gd name="T24" fmla="*/ 16 w 158"/>
                <a:gd name="T25" fmla="*/ 111 h 212"/>
                <a:gd name="T26" fmla="*/ 19 w 158"/>
                <a:gd name="T27" fmla="*/ 109 h 212"/>
                <a:gd name="T28" fmla="*/ 19 w 158"/>
                <a:gd name="T29" fmla="*/ 109 h 212"/>
                <a:gd name="T30" fmla="*/ 18 w 158"/>
                <a:gd name="T31" fmla="*/ 102 h 212"/>
                <a:gd name="T32" fmla="*/ 18 w 158"/>
                <a:gd name="T33" fmla="*/ 86 h 212"/>
                <a:gd name="T34" fmla="*/ 9 w 158"/>
                <a:gd name="T35" fmla="*/ 69 h 212"/>
                <a:gd name="T36" fmla="*/ 3 w 158"/>
                <a:gd name="T37" fmla="*/ 59 h 212"/>
                <a:gd name="T38" fmla="*/ 0 w 158"/>
                <a:gd name="T39" fmla="*/ 44 h 212"/>
                <a:gd name="T40" fmla="*/ 1 w 158"/>
                <a:gd name="T41" fmla="*/ 0 h 212"/>
                <a:gd name="T42" fmla="*/ 1 w 158"/>
                <a:gd name="T43" fmla="*/ 0 h 212"/>
                <a:gd name="T44" fmla="*/ 48 w 158"/>
                <a:gd name="T4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12">
                  <a:moveTo>
                    <a:pt x="48" y="0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1"/>
                    <a:pt x="18" y="110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6"/>
                    <a:pt x="18" y="104"/>
                    <a:pt x="18" y="102"/>
                  </a:cubicBezTo>
                  <a:cubicBezTo>
                    <a:pt x="17" y="97"/>
                    <a:pt x="18" y="91"/>
                    <a:pt x="18" y="86"/>
                  </a:cubicBezTo>
                  <a:cubicBezTo>
                    <a:pt x="18" y="79"/>
                    <a:pt x="13" y="74"/>
                    <a:pt x="9" y="69"/>
                  </a:cubicBezTo>
                  <a:cubicBezTo>
                    <a:pt x="7" y="67"/>
                    <a:pt x="5" y="62"/>
                    <a:pt x="3" y="59"/>
                  </a:cubicBezTo>
                  <a:cubicBezTo>
                    <a:pt x="1" y="55"/>
                    <a:pt x="0" y="49"/>
                    <a:pt x="0" y="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8" name="GRADY"/>
            <p:cNvSpPr>
              <a:spLocks/>
            </p:cNvSpPr>
            <p:nvPr/>
          </p:nvSpPr>
          <p:spPr bwMode="auto">
            <a:xfrm>
              <a:off x="3405188" y="5356225"/>
              <a:ext cx="300038" cy="482600"/>
            </a:xfrm>
            <a:custGeom>
              <a:avLst/>
              <a:gdLst>
                <a:gd name="T0" fmla="*/ 123 w 126"/>
                <a:gd name="T1" fmla="*/ 203 h 203"/>
                <a:gd name="T2" fmla="*/ 123 w 126"/>
                <a:gd name="T3" fmla="*/ 111 h 203"/>
                <a:gd name="T4" fmla="*/ 126 w 126"/>
                <a:gd name="T5" fmla="*/ 109 h 203"/>
                <a:gd name="T6" fmla="*/ 126 w 126"/>
                <a:gd name="T7" fmla="*/ 109 h 203"/>
                <a:gd name="T8" fmla="*/ 125 w 126"/>
                <a:gd name="T9" fmla="*/ 102 h 203"/>
                <a:gd name="T10" fmla="*/ 125 w 126"/>
                <a:gd name="T11" fmla="*/ 86 h 203"/>
                <a:gd name="T12" fmla="*/ 116 w 126"/>
                <a:gd name="T13" fmla="*/ 69 h 203"/>
                <a:gd name="T14" fmla="*/ 110 w 126"/>
                <a:gd name="T15" fmla="*/ 59 h 203"/>
                <a:gd name="T16" fmla="*/ 107 w 126"/>
                <a:gd name="T17" fmla="*/ 44 h 203"/>
                <a:gd name="T18" fmla="*/ 108 w 126"/>
                <a:gd name="T19" fmla="*/ 0 h 203"/>
                <a:gd name="T20" fmla="*/ 108 w 126"/>
                <a:gd name="T21" fmla="*/ 0 h 203"/>
                <a:gd name="T22" fmla="*/ 1 w 126"/>
                <a:gd name="T23" fmla="*/ 0 h 203"/>
                <a:gd name="T24" fmla="*/ 1 w 126"/>
                <a:gd name="T25" fmla="*/ 0 h 203"/>
                <a:gd name="T26" fmla="*/ 0 w 126"/>
                <a:gd name="T27" fmla="*/ 195 h 203"/>
                <a:gd name="T28" fmla="*/ 0 w 126"/>
                <a:gd name="T29" fmla="*/ 195 h 203"/>
                <a:gd name="T30" fmla="*/ 123 w 126"/>
                <a:gd name="T3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203">
                  <a:moveTo>
                    <a:pt x="123" y="203"/>
                  </a:moveTo>
                  <a:cubicBezTo>
                    <a:pt x="123" y="111"/>
                    <a:pt x="123" y="111"/>
                    <a:pt x="123" y="111"/>
                  </a:cubicBezTo>
                  <a:cubicBezTo>
                    <a:pt x="124" y="111"/>
                    <a:pt x="125" y="110"/>
                    <a:pt x="126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6" y="106"/>
                    <a:pt x="125" y="104"/>
                    <a:pt x="125" y="102"/>
                  </a:cubicBezTo>
                  <a:cubicBezTo>
                    <a:pt x="124" y="97"/>
                    <a:pt x="125" y="91"/>
                    <a:pt x="125" y="86"/>
                  </a:cubicBezTo>
                  <a:cubicBezTo>
                    <a:pt x="125" y="79"/>
                    <a:pt x="120" y="74"/>
                    <a:pt x="116" y="69"/>
                  </a:cubicBezTo>
                  <a:cubicBezTo>
                    <a:pt x="114" y="67"/>
                    <a:pt x="112" y="62"/>
                    <a:pt x="110" y="59"/>
                  </a:cubicBezTo>
                  <a:cubicBezTo>
                    <a:pt x="108" y="55"/>
                    <a:pt x="107" y="49"/>
                    <a:pt x="107" y="4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23" y="203"/>
                    <a:pt x="123" y="203"/>
                    <a:pt x="123" y="20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9" name="DECATUR"/>
            <p:cNvSpPr>
              <a:spLocks/>
            </p:cNvSpPr>
            <p:nvPr/>
          </p:nvSpPr>
          <p:spPr bwMode="auto">
            <a:xfrm>
              <a:off x="2919413" y="5356225"/>
              <a:ext cx="487363" cy="463550"/>
            </a:xfrm>
            <a:custGeom>
              <a:avLst/>
              <a:gdLst>
                <a:gd name="T0" fmla="*/ 59 w 205"/>
                <a:gd name="T1" fmla="*/ 2 h 195"/>
                <a:gd name="T2" fmla="*/ 94 w 205"/>
                <a:gd name="T3" fmla="*/ 2 h 195"/>
                <a:gd name="T4" fmla="*/ 94 w 205"/>
                <a:gd name="T5" fmla="*/ 0 h 195"/>
                <a:gd name="T6" fmla="*/ 137 w 205"/>
                <a:gd name="T7" fmla="*/ 0 h 195"/>
                <a:gd name="T8" fmla="*/ 137 w 205"/>
                <a:gd name="T9" fmla="*/ 0 h 195"/>
                <a:gd name="T10" fmla="*/ 153 w 205"/>
                <a:gd name="T11" fmla="*/ 0 h 195"/>
                <a:gd name="T12" fmla="*/ 153 w 205"/>
                <a:gd name="T13" fmla="*/ 0 h 195"/>
                <a:gd name="T14" fmla="*/ 205 w 205"/>
                <a:gd name="T15" fmla="*/ 0 h 195"/>
                <a:gd name="T16" fmla="*/ 205 w 205"/>
                <a:gd name="T17" fmla="*/ 0 h 195"/>
                <a:gd name="T18" fmla="*/ 204 w 205"/>
                <a:gd name="T19" fmla="*/ 195 h 195"/>
                <a:gd name="T20" fmla="*/ 204 w 205"/>
                <a:gd name="T21" fmla="*/ 195 h 195"/>
                <a:gd name="T22" fmla="*/ 36 w 205"/>
                <a:gd name="T23" fmla="*/ 185 h 195"/>
                <a:gd name="T24" fmla="*/ 19 w 205"/>
                <a:gd name="T25" fmla="*/ 185 h 195"/>
                <a:gd name="T26" fmla="*/ 3 w 205"/>
                <a:gd name="T27" fmla="*/ 185 h 195"/>
                <a:gd name="T28" fmla="*/ 0 w 205"/>
                <a:gd name="T29" fmla="*/ 174 h 195"/>
                <a:gd name="T30" fmla="*/ 0 w 205"/>
                <a:gd name="T31" fmla="*/ 174 h 195"/>
                <a:gd name="T32" fmla="*/ 2 w 205"/>
                <a:gd name="T33" fmla="*/ 164 h 195"/>
                <a:gd name="T34" fmla="*/ 4 w 205"/>
                <a:gd name="T35" fmla="*/ 160 h 195"/>
                <a:gd name="T36" fmla="*/ 19 w 205"/>
                <a:gd name="T37" fmla="*/ 148 h 195"/>
                <a:gd name="T38" fmla="*/ 27 w 205"/>
                <a:gd name="T39" fmla="*/ 141 h 195"/>
                <a:gd name="T40" fmla="*/ 34 w 205"/>
                <a:gd name="T41" fmla="*/ 134 h 195"/>
                <a:gd name="T42" fmla="*/ 38 w 205"/>
                <a:gd name="T43" fmla="*/ 126 h 195"/>
                <a:gd name="T44" fmla="*/ 42 w 205"/>
                <a:gd name="T45" fmla="*/ 109 h 195"/>
                <a:gd name="T46" fmla="*/ 47 w 205"/>
                <a:gd name="T47" fmla="*/ 94 h 195"/>
                <a:gd name="T48" fmla="*/ 49 w 205"/>
                <a:gd name="T49" fmla="*/ 88 h 195"/>
                <a:gd name="T50" fmla="*/ 49 w 205"/>
                <a:gd name="T51" fmla="*/ 18 h 195"/>
                <a:gd name="T52" fmla="*/ 59 w 205"/>
                <a:gd name="T53" fmla="*/ 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5" h="195">
                  <a:moveTo>
                    <a:pt x="59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0" y="184"/>
                    <a:pt x="24" y="185"/>
                    <a:pt x="19" y="185"/>
                  </a:cubicBezTo>
                  <a:cubicBezTo>
                    <a:pt x="16" y="185"/>
                    <a:pt x="4" y="187"/>
                    <a:pt x="3" y="185"/>
                  </a:cubicBezTo>
                  <a:cubicBezTo>
                    <a:pt x="3" y="185"/>
                    <a:pt x="2" y="178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3" y="163"/>
                    <a:pt x="3" y="161"/>
                    <a:pt x="4" y="160"/>
                  </a:cubicBezTo>
                  <a:cubicBezTo>
                    <a:pt x="6" y="156"/>
                    <a:pt x="15" y="151"/>
                    <a:pt x="19" y="148"/>
                  </a:cubicBezTo>
                  <a:cubicBezTo>
                    <a:pt x="22" y="146"/>
                    <a:pt x="24" y="144"/>
                    <a:pt x="27" y="141"/>
                  </a:cubicBezTo>
                  <a:cubicBezTo>
                    <a:pt x="29" y="139"/>
                    <a:pt x="31" y="136"/>
                    <a:pt x="34" y="134"/>
                  </a:cubicBezTo>
                  <a:cubicBezTo>
                    <a:pt x="34" y="131"/>
                    <a:pt x="37" y="128"/>
                    <a:pt x="38" y="126"/>
                  </a:cubicBezTo>
                  <a:cubicBezTo>
                    <a:pt x="39" y="120"/>
                    <a:pt x="41" y="114"/>
                    <a:pt x="42" y="109"/>
                  </a:cubicBezTo>
                  <a:cubicBezTo>
                    <a:pt x="43" y="104"/>
                    <a:pt x="46" y="99"/>
                    <a:pt x="47" y="94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9" y="2"/>
                    <a:pt x="59" y="2"/>
                    <a:pt x="59" y="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0" name="SEMINOLE"/>
            <p:cNvSpPr>
              <a:spLocks/>
            </p:cNvSpPr>
            <p:nvPr/>
          </p:nvSpPr>
          <p:spPr bwMode="auto">
            <a:xfrm>
              <a:off x="2768600" y="5360988"/>
              <a:ext cx="290513" cy="409575"/>
            </a:xfrm>
            <a:custGeom>
              <a:avLst/>
              <a:gdLst>
                <a:gd name="T0" fmla="*/ 63 w 122"/>
                <a:gd name="T1" fmla="*/ 172 h 172"/>
                <a:gd name="T2" fmla="*/ 65 w 122"/>
                <a:gd name="T3" fmla="*/ 162 h 172"/>
                <a:gd name="T4" fmla="*/ 67 w 122"/>
                <a:gd name="T5" fmla="*/ 158 h 172"/>
                <a:gd name="T6" fmla="*/ 82 w 122"/>
                <a:gd name="T7" fmla="*/ 146 h 172"/>
                <a:gd name="T8" fmla="*/ 90 w 122"/>
                <a:gd name="T9" fmla="*/ 139 h 172"/>
                <a:gd name="T10" fmla="*/ 97 w 122"/>
                <a:gd name="T11" fmla="*/ 132 h 172"/>
                <a:gd name="T12" fmla="*/ 101 w 122"/>
                <a:gd name="T13" fmla="*/ 124 h 172"/>
                <a:gd name="T14" fmla="*/ 105 w 122"/>
                <a:gd name="T15" fmla="*/ 107 h 172"/>
                <a:gd name="T16" fmla="*/ 110 w 122"/>
                <a:gd name="T17" fmla="*/ 92 h 172"/>
                <a:gd name="T18" fmla="*/ 112 w 122"/>
                <a:gd name="T19" fmla="*/ 86 h 172"/>
                <a:gd name="T20" fmla="*/ 112 w 122"/>
                <a:gd name="T21" fmla="*/ 16 h 172"/>
                <a:gd name="T22" fmla="*/ 122 w 122"/>
                <a:gd name="T23" fmla="*/ 0 h 172"/>
                <a:gd name="T24" fmla="*/ 122 w 122"/>
                <a:gd name="T25" fmla="*/ 0 h 172"/>
                <a:gd name="T26" fmla="*/ 41 w 122"/>
                <a:gd name="T27" fmla="*/ 0 h 172"/>
                <a:gd name="T28" fmla="*/ 41 w 122"/>
                <a:gd name="T29" fmla="*/ 0 h 172"/>
                <a:gd name="T30" fmla="*/ 0 w 122"/>
                <a:gd name="T31" fmla="*/ 0 h 172"/>
                <a:gd name="T32" fmla="*/ 0 w 122"/>
                <a:gd name="T33" fmla="*/ 0 h 172"/>
                <a:gd name="T34" fmla="*/ 5 w 122"/>
                <a:gd name="T35" fmla="*/ 17 h 172"/>
                <a:gd name="T36" fmla="*/ 10 w 122"/>
                <a:gd name="T37" fmla="*/ 30 h 172"/>
                <a:gd name="T38" fmla="*/ 10 w 122"/>
                <a:gd name="T39" fmla="*/ 37 h 172"/>
                <a:gd name="T40" fmla="*/ 9 w 122"/>
                <a:gd name="T41" fmla="*/ 43 h 172"/>
                <a:gd name="T42" fmla="*/ 9 w 122"/>
                <a:gd name="T43" fmla="*/ 43 h 172"/>
                <a:gd name="T44" fmla="*/ 7 w 122"/>
                <a:gd name="T45" fmla="*/ 51 h 172"/>
                <a:gd name="T46" fmla="*/ 10 w 122"/>
                <a:gd name="T47" fmla="*/ 58 h 172"/>
                <a:gd name="T48" fmla="*/ 16 w 122"/>
                <a:gd name="T49" fmla="*/ 61 h 172"/>
                <a:gd name="T50" fmla="*/ 17 w 122"/>
                <a:gd name="T51" fmla="*/ 76 h 172"/>
                <a:gd name="T52" fmla="*/ 23 w 122"/>
                <a:gd name="T53" fmla="*/ 82 h 172"/>
                <a:gd name="T54" fmla="*/ 32 w 122"/>
                <a:gd name="T55" fmla="*/ 93 h 172"/>
                <a:gd name="T56" fmla="*/ 34 w 122"/>
                <a:gd name="T57" fmla="*/ 97 h 172"/>
                <a:gd name="T58" fmla="*/ 35 w 122"/>
                <a:gd name="T59" fmla="*/ 103 h 172"/>
                <a:gd name="T60" fmla="*/ 36 w 122"/>
                <a:gd name="T61" fmla="*/ 118 h 172"/>
                <a:gd name="T62" fmla="*/ 40 w 122"/>
                <a:gd name="T63" fmla="*/ 146 h 172"/>
                <a:gd name="T64" fmla="*/ 52 w 122"/>
                <a:gd name="T65" fmla="*/ 164 h 172"/>
                <a:gd name="T66" fmla="*/ 61 w 122"/>
                <a:gd name="T67" fmla="*/ 169 h 172"/>
                <a:gd name="T68" fmla="*/ 63 w 122"/>
                <a:gd name="T69" fmla="*/ 172 h 172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787 w 10000"/>
                <a:gd name="connsiteY28" fmla="*/ 5640 h 10000"/>
                <a:gd name="connsiteX29" fmla="*/ 2951 w 10000"/>
                <a:gd name="connsiteY29" fmla="*/ 6860 h 10000"/>
                <a:gd name="connsiteX30" fmla="*/ 3279 w 10000"/>
                <a:gd name="connsiteY30" fmla="*/ 8488 h 10000"/>
                <a:gd name="connsiteX31" fmla="*/ 4262 w 10000"/>
                <a:gd name="connsiteY31" fmla="*/ 9535 h 10000"/>
                <a:gd name="connsiteX32" fmla="*/ 5000 w 10000"/>
                <a:gd name="connsiteY32" fmla="*/ 9826 h 10000"/>
                <a:gd name="connsiteX33" fmla="*/ 5164 w 10000"/>
                <a:gd name="connsiteY33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951 w 10000"/>
                <a:gd name="connsiteY28" fmla="*/ 6860 h 10000"/>
                <a:gd name="connsiteX29" fmla="*/ 3279 w 10000"/>
                <a:gd name="connsiteY29" fmla="*/ 8488 h 10000"/>
                <a:gd name="connsiteX30" fmla="*/ 4262 w 10000"/>
                <a:gd name="connsiteY30" fmla="*/ 9535 h 10000"/>
                <a:gd name="connsiteX31" fmla="*/ 5000 w 10000"/>
                <a:gd name="connsiteY31" fmla="*/ 9826 h 10000"/>
                <a:gd name="connsiteX32" fmla="*/ 5164 w 10000"/>
                <a:gd name="connsiteY32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2623 w 10000"/>
                <a:gd name="connsiteY26" fmla="*/ 5407 h 10000"/>
                <a:gd name="connsiteX27" fmla="*/ 2951 w 10000"/>
                <a:gd name="connsiteY27" fmla="*/ 6860 h 10000"/>
                <a:gd name="connsiteX28" fmla="*/ 3279 w 10000"/>
                <a:gd name="connsiteY28" fmla="*/ 8488 h 10000"/>
                <a:gd name="connsiteX29" fmla="*/ 4262 w 10000"/>
                <a:gd name="connsiteY29" fmla="*/ 9535 h 10000"/>
                <a:gd name="connsiteX30" fmla="*/ 5000 w 10000"/>
                <a:gd name="connsiteY30" fmla="*/ 9826 h 10000"/>
                <a:gd name="connsiteX31" fmla="*/ 5164 w 10000"/>
                <a:gd name="connsiteY31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1311 w 10000"/>
                <a:gd name="connsiteY23" fmla="*/ 3547 h 10000"/>
                <a:gd name="connsiteX24" fmla="*/ 1393 w 10000"/>
                <a:gd name="connsiteY24" fmla="*/ 4419 h 10000"/>
                <a:gd name="connsiteX25" fmla="*/ 2623 w 10000"/>
                <a:gd name="connsiteY25" fmla="*/ 5407 h 10000"/>
                <a:gd name="connsiteX26" fmla="*/ 2951 w 10000"/>
                <a:gd name="connsiteY26" fmla="*/ 6860 h 10000"/>
                <a:gd name="connsiteX27" fmla="*/ 3279 w 10000"/>
                <a:gd name="connsiteY27" fmla="*/ 8488 h 10000"/>
                <a:gd name="connsiteX28" fmla="*/ 4262 w 10000"/>
                <a:gd name="connsiteY28" fmla="*/ 9535 h 10000"/>
                <a:gd name="connsiteX29" fmla="*/ 5000 w 10000"/>
                <a:gd name="connsiteY29" fmla="*/ 9826 h 10000"/>
                <a:gd name="connsiteX30" fmla="*/ 5164 w 10000"/>
                <a:gd name="connsiteY30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574 w 10000"/>
                <a:gd name="connsiteY21" fmla="*/ 2965 h 10000"/>
                <a:gd name="connsiteX22" fmla="*/ 1311 w 10000"/>
                <a:gd name="connsiteY22" fmla="*/ 3547 h 10000"/>
                <a:gd name="connsiteX23" fmla="*/ 1393 w 10000"/>
                <a:gd name="connsiteY23" fmla="*/ 4419 h 10000"/>
                <a:gd name="connsiteX24" fmla="*/ 2623 w 10000"/>
                <a:gd name="connsiteY24" fmla="*/ 5407 h 10000"/>
                <a:gd name="connsiteX25" fmla="*/ 2951 w 10000"/>
                <a:gd name="connsiteY25" fmla="*/ 6860 h 10000"/>
                <a:gd name="connsiteX26" fmla="*/ 3279 w 10000"/>
                <a:gd name="connsiteY26" fmla="*/ 8488 h 10000"/>
                <a:gd name="connsiteX27" fmla="*/ 4262 w 10000"/>
                <a:gd name="connsiteY27" fmla="*/ 9535 h 10000"/>
                <a:gd name="connsiteX28" fmla="*/ 5000 w 10000"/>
                <a:gd name="connsiteY28" fmla="*/ 9826 h 10000"/>
                <a:gd name="connsiteX29" fmla="*/ 5164 w 10000"/>
                <a:gd name="connsiteY29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738 w 10000"/>
                <a:gd name="connsiteY19" fmla="*/ 2500 h 10000"/>
                <a:gd name="connsiteX20" fmla="*/ 574 w 10000"/>
                <a:gd name="connsiteY20" fmla="*/ 2965 h 10000"/>
                <a:gd name="connsiteX21" fmla="*/ 1311 w 10000"/>
                <a:gd name="connsiteY21" fmla="*/ 3547 h 10000"/>
                <a:gd name="connsiteX22" fmla="*/ 1393 w 10000"/>
                <a:gd name="connsiteY22" fmla="*/ 4419 h 10000"/>
                <a:gd name="connsiteX23" fmla="*/ 2623 w 10000"/>
                <a:gd name="connsiteY23" fmla="*/ 5407 h 10000"/>
                <a:gd name="connsiteX24" fmla="*/ 2951 w 10000"/>
                <a:gd name="connsiteY24" fmla="*/ 6860 h 10000"/>
                <a:gd name="connsiteX25" fmla="*/ 3279 w 10000"/>
                <a:gd name="connsiteY25" fmla="*/ 8488 h 10000"/>
                <a:gd name="connsiteX26" fmla="*/ 4262 w 10000"/>
                <a:gd name="connsiteY26" fmla="*/ 9535 h 10000"/>
                <a:gd name="connsiteX27" fmla="*/ 5000 w 10000"/>
                <a:gd name="connsiteY27" fmla="*/ 9826 h 10000"/>
                <a:gd name="connsiteX28" fmla="*/ 5164 w 10000"/>
                <a:gd name="connsiteY28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820 w 10000"/>
                <a:gd name="connsiteY17" fmla="*/ 1744 h 10000"/>
                <a:gd name="connsiteX18" fmla="*/ 738 w 10000"/>
                <a:gd name="connsiteY18" fmla="*/ 2500 h 10000"/>
                <a:gd name="connsiteX19" fmla="*/ 574 w 10000"/>
                <a:gd name="connsiteY19" fmla="*/ 2965 h 10000"/>
                <a:gd name="connsiteX20" fmla="*/ 1311 w 10000"/>
                <a:gd name="connsiteY20" fmla="*/ 3547 h 10000"/>
                <a:gd name="connsiteX21" fmla="*/ 1393 w 10000"/>
                <a:gd name="connsiteY21" fmla="*/ 4419 h 10000"/>
                <a:gd name="connsiteX22" fmla="*/ 2623 w 10000"/>
                <a:gd name="connsiteY22" fmla="*/ 5407 h 10000"/>
                <a:gd name="connsiteX23" fmla="*/ 2951 w 10000"/>
                <a:gd name="connsiteY23" fmla="*/ 6860 h 10000"/>
                <a:gd name="connsiteX24" fmla="*/ 3279 w 10000"/>
                <a:gd name="connsiteY24" fmla="*/ 8488 h 10000"/>
                <a:gd name="connsiteX25" fmla="*/ 4262 w 10000"/>
                <a:gd name="connsiteY25" fmla="*/ 9535 h 10000"/>
                <a:gd name="connsiteX26" fmla="*/ 5000 w 10000"/>
                <a:gd name="connsiteY26" fmla="*/ 9826 h 10000"/>
                <a:gd name="connsiteX27" fmla="*/ 5164 w 10000"/>
                <a:gd name="connsiteY2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000" h="10000">
                  <a:moveTo>
                    <a:pt x="5164" y="10000"/>
                  </a:moveTo>
                  <a:cubicBezTo>
                    <a:pt x="5219" y="9806"/>
                    <a:pt x="5273" y="9613"/>
                    <a:pt x="5328" y="9419"/>
                  </a:cubicBezTo>
                  <a:cubicBezTo>
                    <a:pt x="5410" y="9360"/>
                    <a:pt x="5410" y="9244"/>
                    <a:pt x="5492" y="9186"/>
                  </a:cubicBezTo>
                  <a:cubicBezTo>
                    <a:pt x="5656" y="8953"/>
                    <a:pt x="6393" y="8663"/>
                    <a:pt x="6721" y="8488"/>
                  </a:cubicBezTo>
                  <a:cubicBezTo>
                    <a:pt x="6967" y="8372"/>
                    <a:pt x="7131" y="8256"/>
                    <a:pt x="7377" y="8081"/>
                  </a:cubicBezTo>
                  <a:cubicBezTo>
                    <a:pt x="7541" y="7965"/>
                    <a:pt x="7705" y="7791"/>
                    <a:pt x="7951" y="7674"/>
                  </a:cubicBezTo>
                  <a:cubicBezTo>
                    <a:pt x="7951" y="7500"/>
                    <a:pt x="8197" y="7326"/>
                    <a:pt x="8279" y="7209"/>
                  </a:cubicBezTo>
                  <a:cubicBezTo>
                    <a:pt x="8361" y="6860"/>
                    <a:pt x="8525" y="6512"/>
                    <a:pt x="8607" y="6221"/>
                  </a:cubicBezTo>
                  <a:cubicBezTo>
                    <a:pt x="8689" y="5930"/>
                    <a:pt x="8934" y="5640"/>
                    <a:pt x="9016" y="5349"/>
                  </a:cubicBezTo>
                  <a:cubicBezTo>
                    <a:pt x="9071" y="5233"/>
                    <a:pt x="9125" y="5116"/>
                    <a:pt x="9180" y="5000"/>
                  </a:cubicBezTo>
                  <a:lnTo>
                    <a:pt x="9180" y="930"/>
                  </a:lnTo>
                  <a:lnTo>
                    <a:pt x="10000" y="0"/>
                  </a:lnTo>
                  <a:lnTo>
                    <a:pt x="10000" y="0"/>
                  </a:lnTo>
                  <a:lnTo>
                    <a:pt x="3361" y="0"/>
                  </a:lnTo>
                  <a:lnTo>
                    <a:pt x="336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37" y="291"/>
                    <a:pt x="697" y="1327"/>
                    <a:pt x="820" y="1744"/>
                  </a:cubicBezTo>
                  <a:cubicBezTo>
                    <a:pt x="875" y="1996"/>
                    <a:pt x="779" y="2297"/>
                    <a:pt x="738" y="2500"/>
                  </a:cubicBezTo>
                  <a:cubicBezTo>
                    <a:pt x="683" y="2655"/>
                    <a:pt x="629" y="2810"/>
                    <a:pt x="574" y="2965"/>
                  </a:cubicBezTo>
                  <a:cubicBezTo>
                    <a:pt x="669" y="3139"/>
                    <a:pt x="1175" y="3305"/>
                    <a:pt x="1311" y="3547"/>
                  </a:cubicBezTo>
                  <a:cubicBezTo>
                    <a:pt x="1639" y="3721"/>
                    <a:pt x="1148" y="4360"/>
                    <a:pt x="1393" y="4419"/>
                  </a:cubicBezTo>
                  <a:cubicBezTo>
                    <a:pt x="1612" y="4729"/>
                    <a:pt x="2363" y="5000"/>
                    <a:pt x="2623" y="5407"/>
                  </a:cubicBezTo>
                  <a:cubicBezTo>
                    <a:pt x="2883" y="5814"/>
                    <a:pt x="2842" y="6346"/>
                    <a:pt x="2951" y="6860"/>
                  </a:cubicBezTo>
                  <a:cubicBezTo>
                    <a:pt x="3060" y="7374"/>
                    <a:pt x="3115" y="7965"/>
                    <a:pt x="3279" y="8488"/>
                  </a:cubicBezTo>
                  <a:cubicBezTo>
                    <a:pt x="3443" y="8837"/>
                    <a:pt x="3770" y="9477"/>
                    <a:pt x="4262" y="9535"/>
                  </a:cubicBezTo>
                  <a:cubicBezTo>
                    <a:pt x="4344" y="9651"/>
                    <a:pt x="4918" y="9651"/>
                    <a:pt x="5000" y="9826"/>
                  </a:cubicBezTo>
                  <a:cubicBezTo>
                    <a:pt x="5082" y="9826"/>
                    <a:pt x="5082" y="9884"/>
                    <a:pt x="5164" y="1000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1" name="MILLER"/>
            <p:cNvSpPr>
              <a:spLocks/>
            </p:cNvSpPr>
            <p:nvPr/>
          </p:nvSpPr>
          <p:spPr bwMode="auto">
            <a:xfrm>
              <a:off x="2867025" y="5143500"/>
              <a:ext cx="377825" cy="217488"/>
            </a:xfrm>
            <a:custGeom>
              <a:avLst/>
              <a:gdLst>
                <a:gd name="T0" fmla="*/ 0 w 238"/>
                <a:gd name="T1" fmla="*/ 137 h 137"/>
                <a:gd name="T2" fmla="*/ 1 w 238"/>
                <a:gd name="T3" fmla="*/ 0 h 137"/>
                <a:gd name="T4" fmla="*/ 177 w 238"/>
                <a:gd name="T5" fmla="*/ 0 h 137"/>
                <a:gd name="T6" fmla="*/ 177 w 238"/>
                <a:gd name="T7" fmla="*/ 0 h 137"/>
                <a:gd name="T8" fmla="*/ 238 w 238"/>
                <a:gd name="T9" fmla="*/ 0 h 137"/>
                <a:gd name="T10" fmla="*/ 238 w 238"/>
                <a:gd name="T11" fmla="*/ 134 h 137"/>
                <a:gd name="T12" fmla="*/ 238 w 238"/>
                <a:gd name="T13" fmla="*/ 134 h 137"/>
                <a:gd name="T14" fmla="*/ 174 w 238"/>
                <a:gd name="T15" fmla="*/ 134 h 137"/>
                <a:gd name="T16" fmla="*/ 174 w 238"/>
                <a:gd name="T17" fmla="*/ 137 h 137"/>
                <a:gd name="T18" fmla="*/ 121 w 238"/>
                <a:gd name="T19" fmla="*/ 137 h 137"/>
                <a:gd name="T20" fmla="*/ 121 w 238"/>
                <a:gd name="T21" fmla="*/ 137 h 137"/>
                <a:gd name="T22" fmla="*/ 0 w 238"/>
                <a:gd name="T23" fmla="*/ 137 h 137"/>
                <a:gd name="T24" fmla="*/ 0 w 238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137">
                  <a:moveTo>
                    <a:pt x="0" y="137"/>
                  </a:moveTo>
                  <a:lnTo>
                    <a:pt x="1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238" y="0"/>
                  </a:lnTo>
                  <a:lnTo>
                    <a:pt x="238" y="134"/>
                  </a:lnTo>
                  <a:lnTo>
                    <a:pt x="238" y="134"/>
                  </a:lnTo>
                  <a:lnTo>
                    <a:pt x="174" y="134"/>
                  </a:lnTo>
                  <a:lnTo>
                    <a:pt x="174" y="137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2" name="QUITMAN"/>
            <p:cNvSpPr>
              <a:spLocks/>
            </p:cNvSpPr>
            <p:nvPr/>
          </p:nvSpPr>
          <p:spPr bwMode="auto">
            <a:xfrm>
              <a:off x="2644775" y="4286250"/>
              <a:ext cx="238125" cy="257175"/>
            </a:xfrm>
            <a:custGeom>
              <a:avLst/>
              <a:gdLst>
                <a:gd name="T0" fmla="*/ 79 w 100"/>
                <a:gd name="T1" fmla="*/ 104 h 108"/>
                <a:gd name="T2" fmla="*/ 100 w 100"/>
                <a:gd name="T3" fmla="*/ 104 h 108"/>
                <a:gd name="T4" fmla="*/ 100 w 100"/>
                <a:gd name="T5" fmla="*/ 33 h 108"/>
                <a:gd name="T6" fmla="*/ 100 w 100"/>
                <a:gd name="T7" fmla="*/ 33 h 108"/>
                <a:gd name="T8" fmla="*/ 95 w 100"/>
                <a:gd name="T9" fmla="*/ 28 h 108"/>
                <a:gd name="T10" fmla="*/ 94 w 100"/>
                <a:gd name="T11" fmla="*/ 28 h 108"/>
                <a:gd name="T12" fmla="*/ 89 w 100"/>
                <a:gd name="T13" fmla="*/ 27 h 108"/>
                <a:gd name="T14" fmla="*/ 86 w 100"/>
                <a:gd name="T15" fmla="*/ 25 h 108"/>
                <a:gd name="T16" fmla="*/ 80 w 100"/>
                <a:gd name="T17" fmla="*/ 22 h 108"/>
                <a:gd name="T18" fmla="*/ 78 w 100"/>
                <a:gd name="T19" fmla="*/ 17 h 108"/>
                <a:gd name="T20" fmla="*/ 79 w 100"/>
                <a:gd name="T21" fmla="*/ 10 h 108"/>
                <a:gd name="T22" fmla="*/ 81 w 100"/>
                <a:gd name="T23" fmla="*/ 5 h 108"/>
                <a:gd name="T24" fmla="*/ 70 w 100"/>
                <a:gd name="T25" fmla="*/ 6 h 108"/>
                <a:gd name="T26" fmla="*/ 53 w 100"/>
                <a:gd name="T27" fmla="*/ 5 h 108"/>
                <a:gd name="T28" fmla="*/ 45 w 100"/>
                <a:gd name="T29" fmla="*/ 5 h 108"/>
                <a:gd name="T30" fmla="*/ 36 w 100"/>
                <a:gd name="T31" fmla="*/ 0 h 108"/>
                <a:gd name="T32" fmla="*/ 36 w 100"/>
                <a:gd name="T33" fmla="*/ 0 h 108"/>
                <a:gd name="T34" fmla="*/ 24 w 100"/>
                <a:gd name="T35" fmla="*/ 27 h 108"/>
                <a:gd name="T36" fmla="*/ 13 w 100"/>
                <a:gd name="T37" fmla="*/ 57 h 108"/>
                <a:gd name="T38" fmla="*/ 6 w 100"/>
                <a:gd name="T39" fmla="*/ 62 h 108"/>
                <a:gd name="T40" fmla="*/ 0 w 100"/>
                <a:gd name="T41" fmla="*/ 81 h 108"/>
                <a:gd name="T42" fmla="*/ 4 w 100"/>
                <a:gd name="T43" fmla="*/ 103 h 108"/>
                <a:gd name="T44" fmla="*/ 4 w 100"/>
                <a:gd name="T45" fmla="*/ 103 h 108"/>
                <a:gd name="T46" fmla="*/ 32 w 100"/>
                <a:gd name="T47" fmla="*/ 103 h 108"/>
                <a:gd name="T48" fmla="*/ 32 w 100"/>
                <a:gd name="T49" fmla="*/ 108 h 108"/>
                <a:gd name="T50" fmla="*/ 52 w 100"/>
                <a:gd name="T51" fmla="*/ 108 h 108"/>
                <a:gd name="T52" fmla="*/ 52 w 100"/>
                <a:gd name="T53" fmla="*/ 104 h 108"/>
                <a:gd name="T54" fmla="*/ 79 w 100"/>
                <a:gd name="T55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08">
                  <a:moveTo>
                    <a:pt x="79" y="104"/>
                  </a:moveTo>
                  <a:cubicBezTo>
                    <a:pt x="100" y="104"/>
                    <a:pt x="100" y="104"/>
                    <a:pt x="100" y="104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1" y="27"/>
                    <a:pt x="89" y="27"/>
                  </a:cubicBezTo>
                  <a:cubicBezTo>
                    <a:pt x="88" y="26"/>
                    <a:pt x="87" y="25"/>
                    <a:pt x="86" y="25"/>
                  </a:cubicBezTo>
                  <a:cubicBezTo>
                    <a:pt x="84" y="24"/>
                    <a:pt x="82" y="23"/>
                    <a:pt x="80" y="22"/>
                  </a:cubicBezTo>
                  <a:cubicBezTo>
                    <a:pt x="79" y="20"/>
                    <a:pt x="78" y="18"/>
                    <a:pt x="78" y="17"/>
                  </a:cubicBezTo>
                  <a:cubicBezTo>
                    <a:pt x="77" y="14"/>
                    <a:pt x="78" y="13"/>
                    <a:pt x="79" y="10"/>
                  </a:cubicBezTo>
                  <a:cubicBezTo>
                    <a:pt x="79" y="9"/>
                    <a:pt x="81" y="7"/>
                    <a:pt x="81" y="5"/>
                  </a:cubicBezTo>
                  <a:cubicBezTo>
                    <a:pt x="77" y="5"/>
                    <a:pt x="73" y="5"/>
                    <a:pt x="70" y="6"/>
                  </a:cubicBezTo>
                  <a:cubicBezTo>
                    <a:pt x="64" y="7"/>
                    <a:pt x="58" y="5"/>
                    <a:pt x="53" y="5"/>
                  </a:cubicBezTo>
                  <a:cubicBezTo>
                    <a:pt x="50" y="5"/>
                    <a:pt x="47" y="6"/>
                    <a:pt x="45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0"/>
                    <a:pt x="28" y="19"/>
                    <a:pt x="24" y="27"/>
                  </a:cubicBezTo>
                  <a:cubicBezTo>
                    <a:pt x="21" y="32"/>
                    <a:pt x="16" y="55"/>
                    <a:pt x="13" y="57"/>
                  </a:cubicBezTo>
                  <a:cubicBezTo>
                    <a:pt x="13" y="57"/>
                    <a:pt x="7" y="58"/>
                    <a:pt x="6" y="62"/>
                  </a:cubicBezTo>
                  <a:cubicBezTo>
                    <a:pt x="4" y="69"/>
                    <a:pt x="0" y="74"/>
                    <a:pt x="0" y="81"/>
                  </a:cubicBezTo>
                  <a:cubicBezTo>
                    <a:pt x="0" y="87"/>
                    <a:pt x="7" y="99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79" y="104"/>
                    <a:pt x="79" y="104"/>
                    <a:pt x="79" y="1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3" name="MUSCOGEE"/>
            <p:cNvSpPr>
              <a:spLocks/>
            </p:cNvSpPr>
            <p:nvPr/>
          </p:nvSpPr>
          <p:spPr bwMode="auto">
            <a:xfrm>
              <a:off x="2701925" y="3560763"/>
              <a:ext cx="414338" cy="280988"/>
            </a:xfrm>
            <a:custGeom>
              <a:avLst/>
              <a:gdLst>
                <a:gd name="T0" fmla="*/ 46 w 174"/>
                <a:gd name="T1" fmla="*/ 115 h 118"/>
                <a:gd name="T2" fmla="*/ 48 w 174"/>
                <a:gd name="T3" fmla="*/ 105 h 118"/>
                <a:gd name="T4" fmla="*/ 37 w 174"/>
                <a:gd name="T5" fmla="*/ 84 h 118"/>
                <a:gd name="T6" fmla="*/ 38 w 174"/>
                <a:gd name="T7" fmla="*/ 65 h 118"/>
                <a:gd name="T8" fmla="*/ 38 w 174"/>
                <a:gd name="T9" fmla="*/ 65 h 118"/>
                <a:gd name="T10" fmla="*/ 36 w 174"/>
                <a:gd name="T11" fmla="*/ 56 h 118"/>
                <a:gd name="T12" fmla="*/ 18 w 174"/>
                <a:gd name="T13" fmla="*/ 33 h 118"/>
                <a:gd name="T14" fmla="*/ 0 w 174"/>
                <a:gd name="T15" fmla="*/ 6 h 118"/>
                <a:gd name="T16" fmla="*/ 0 w 174"/>
                <a:gd name="T17" fmla="*/ 0 h 118"/>
                <a:gd name="T18" fmla="*/ 0 w 174"/>
                <a:gd name="T19" fmla="*/ 0 h 118"/>
                <a:gd name="T20" fmla="*/ 75 w 174"/>
                <a:gd name="T21" fmla="*/ 0 h 118"/>
                <a:gd name="T22" fmla="*/ 75 w 174"/>
                <a:gd name="T23" fmla="*/ 13 h 118"/>
                <a:gd name="T24" fmla="*/ 165 w 174"/>
                <a:gd name="T25" fmla="*/ 13 h 118"/>
                <a:gd name="T26" fmla="*/ 165 w 174"/>
                <a:gd name="T27" fmla="*/ 13 h 118"/>
                <a:gd name="T28" fmla="*/ 165 w 174"/>
                <a:gd name="T29" fmla="*/ 22 h 118"/>
                <a:gd name="T30" fmla="*/ 174 w 174"/>
                <a:gd name="T31" fmla="*/ 22 h 118"/>
                <a:gd name="T32" fmla="*/ 173 w 174"/>
                <a:gd name="T33" fmla="*/ 25 h 118"/>
                <a:gd name="T34" fmla="*/ 172 w 174"/>
                <a:gd name="T35" fmla="*/ 28 h 118"/>
                <a:gd name="T36" fmla="*/ 169 w 174"/>
                <a:gd name="T37" fmla="*/ 37 h 118"/>
                <a:gd name="T38" fmla="*/ 167 w 174"/>
                <a:gd name="T39" fmla="*/ 40 h 118"/>
                <a:gd name="T40" fmla="*/ 165 w 174"/>
                <a:gd name="T41" fmla="*/ 45 h 118"/>
                <a:gd name="T42" fmla="*/ 165 w 174"/>
                <a:gd name="T43" fmla="*/ 45 h 118"/>
                <a:gd name="T44" fmla="*/ 154 w 174"/>
                <a:gd name="T45" fmla="*/ 53 h 118"/>
                <a:gd name="T46" fmla="*/ 141 w 174"/>
                <a:gd name="T47" fmla="*/ 74 h 118"/>
                <a:gd name="T48" fmla="*/ 127 w 174"/>
                <a:gd name="T49" fmla="*/ 95 h 118"/>
                <a:gd name="T50" fmla="*/ 126 w 174"/>
                <a:gd name="T51" fmla="*/ 95 h 118"/>
                <a:gd name="T52" fmla="*/ 116 w 174"/>
                <a:gd name="T53" fmla="*/ 94 h 118"/>
                <a:gd name="T54" fmla="*/ 103 w 174"/>
                <a:gd name="T55" fmla="*/ 95 h 118"/>
                <a:gd name="T56" fmla="*/ 74 w 174"/>
                <a:gd name="T57" fmla="*/ 106 h 118"/>
                <a:gd name="T58" fmla="*/ 55 w 174"/>
                <a:gd name="T59" fmla="*/ 117 h 118"/>
                <a:gd name="T60" fmla="*/ 46 w 174"/>
                <a:gd name="T61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" h="118">
                  <a:moveTo>
                    <a:pt x="46" y="115"/>
                  </a:moveTo>
                  <a:cubicBezTo>
                    <a:pt x="44" y="111"/>
                    <a:pt x="44" y="109"/>
                    <a:pt x="48" y="105"/>
                  </a:cubicBezTo>
                  <a:cubicBezTo>
                    <a:pt x="60" y="95"/>
                    <a:pt x="36" y="92"/>
                    <a:pt x="37" y="84"/>
                  </a:cubicBezTo>
                  <a:cubicBezTo>
                    <a:pt x="38" y="78"/>
                    <a:pt x="38" y="71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2"/>
                    <a:pt x="36" y="59"/>
                    <a:pt x="36" y="56"/>
                  </a:cubicBezTo>
                  <a:cubicBezTo>
                    <a:pt x="26" y="51"/>
                    <a:pt x="26" y="39"/>
                    <a:pt x="18" y="33"/>
                  </a:cubicBezTo>
                  <a:cubicBezTo>
                    <a:pt x="9" y="27"/>
                    <a:pt x="1" y="17"/>
                    <a:pt x="0" y="6"/>
                  </a:cubicBezTo>
                  <a:cubicBezTo>
                    <a:pt x="0" y="5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3"/>
                    <a:pt x="173" y="24"/>
                    <a:pt x="173" y="25"/>
                  </a:cubicBezTo>
                  <a:cubicBezTo>
                    <a:pt x="173" y="26"/>
                    <a:pt x="173" y="27"/>
                    <a:pt x="172" y="28"/>
                  </a:cubicBezTo>
                  <a:cubicBezTo>
                    <a:pt x="171" y="31"/>
                    <a:pt x="170" y="34"/>
                    <a:pt x="169" y="37"/>
                  </a:cubicBezTo>
                  <a:cubicBezTo>
                    <a:pt x="168" y="37"/>
                    <a:pt x="168" y="39"/>
                    <a:pt x="167" y="40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46" y="59"/>
                    <a:pt x="145" y="66"/>
                    <a:pt x="141" y="74"/>
                  </a:cubicBezTo>
                  <a:cubicBezTo>
                    <a:pt x="137" y="83"/>
                    <a:pt x="134" y="88"/>
                    <a:pt x="127" y="95"/>
                  </a:cubicBezTo>
                  <a:cubicBezTo>
                    <a:pt x="127" y="95"/>
                    <a:pt x="126" y="95"/>
                    <a:pt x="126" y="95"/>
                  </a:cubicBezTo>
                  <a:cubicBezTo>
                    <a:pt x="123" y="96"/>
                    <a:pt x="120" y="93"/>
                    <a:pt x="116" y="94"/>
                  </a:cubicBezTo>
                  <a:cubicBezTo>
                    <a:pt x="112" y="95"/>
                    <a:pt x="108" y="95"/>
                    <a:pt x="103" y="95"/>
                  </a:cubicBezTo>
                  <a:cubicBezTo>
                    <a:pt x="92" y="95"/>
                    <a:pt x="82" y="99"/>
                    <a:pt x="74" y="106"/>
                  </a:cubicBezTo>
                  <a:cubicBezTo>
                    <a:pt x="69" y="110"/>
                    <a:pt x="62" y="118"/>
                    <a:pt x="55" y="117"/>
                  </a:cubicBezTo>
                  <a:cubicBezTo>
                    <a:pt x="46" y="115"/>
                    <a:pt x="46" y="115"/>
                    <a:pt x="46" y="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4" name="MERIWETHER"/>
            <p:cNvSpPr>
              <a:spLocks/>
            </p:cNvSpPr>
            <p:nvPr/>
          </p:nvSpPr>
          <p:spPr bwMode="auto">
            <a:xfrm>
              <a:off x="2925763" y="2828925"/>
              <a:ext cx="366713" cy="455613"/>
            </a:xfrm>
            <a:custGeom>
              <a:avLst/>
              <a:gdLst>
                <a:gd name="T0" fmla="*/ 149 w 154"/>
                <a:gd name="T1" fmla="*/ 4 h 191"/>
                <a:gd name="T2" fmla="*/ 154 w 154"/>
                <a:gd name="T3" fmla="*/ 24 h 191"/>
                <a:gd name="T4" fmla="*/ 154 w 154"/>
                <a:gd name="T5" fmla="*/ 24 h 191"/>
                <a:gd name="T6" fmla="*/ 147 w 154"/>
                <a:gd name="T7" fmla="*/ 34 h 191"/>
                <a:gd name="T8" fmla="*/ 144 w 154"/>
                <a:gd name="T9" fmla="*/ 42 h 191"/>
                <a:gd name="T10" fmla="*/ 144 w 154"/>
                <a:gd name="T11" fmla="*/ 53 h 191"/>
                <a:gd name="T12" fmla="*/ 142 w 154"/>
                <a:gd name="T13" fmla="*/ 58 h 191"/>
                <a:gd name="T14" fmla="*/ 144 w 154"/>
                <a:gd name="T15" fmla="*/ 62 h 191"/>
                <a:gd name="T16" fmla="*/ 143 w 154"/>
                <a:gd name="T17" fmla="*/ 66 h 191"/>
                <a:gd name="T18" fmla="*/ 146 w 154"/>
                <a:gd name="T19" fmla="*/ 71 h 191"/>
                <a:gd name="T20" fmla="*/ 144 w 154"/>
                <a:gd name="T21" fmla="*/ 74 h 191"/>
                <a:gd name="T22" fmla="*/ 141 w 154"/>
                <a:gd name="T23" fmla="*/ 89 h 191"/>
                <a:gd name="T24" fmla="*/ 137 w 154"/>
                <a:gd name="T25" fmla="*/ 99 h 191"/>
                <a:gd name="T26" fmla="*/ 138 w 154"/>
                <a:gd name="T27" fmla="*/ 104 h 191"/>
                <a:gd name="T28" fmla="*/ 139 w 154"/>
                <a:gd name="T29" fmla="*/ 113 h 191"/>
                <a:gd name="T30" fmla="*/ 139 w 154"/>
                <a:gd name="T31" fmla="*/ 117 h 191"/>
                <a:gd name="T32" fmla="*/ 138 w 154"/>
                <a:gd name="T33" fmla="*/ 121 h 191"/>
                <a:gd name="T34" fmla="*/ 140 w 154"/>
                <a:gd name="T35" fmla="*/ 122 h 191"/>
                <a:gd name="T36" fmla="*/ 140 w 154"/>
                <a:gd name="T37" fmla="*/ 123 h 191"/>
                <a:gd name="T38" fmla="*/ 142 w 154"/>
                <a:gd name="T39" fmla="*/ 130 h 191"/>
                <a:gd name="T40" fmla="*/ 142 w 154"/>
                <a:gd name="T41" fmla="*/ 130 h 191"/>
                <a:gd name="T42" fmla="*/ 141 w 154"/>
                <a:gd name="T43" fmla="*/ 134 h 191"/>
                <a:gd name="T44" fmla="*/ 142 w 154"/>
                <a:gd name="T45" fmla="*/ 141 h 191"/>
                <a:gd name="T46" fmla="*/ 142 w 154"/>
                <a:gd name="T47" fmla="*/ 154 h 191"/>
                <a:gd name="T48" fmla="*/ 148 w 154"/>
                <a:gd name="T49" fmla="*/ 167 h 191"/>
                <a:gd name="T50" fmla="*/ 148 w 154"/>
                <a:gd name="T51" fmla="*/ 174 h 191"/>
                <a:gd name="T52" fmla="*/ 148 w 154"/>
                <a:gd name="T53" fmla="*/ 174 h 191"/>
                <a:gd name="T54" fmla="*/ 122 w 154"/>
                <a:gd name="T55" fmla="*/ 191 h 191"/>
                <a:gd name="T56" fmla="*/ 69 w 154"/>
                <a:gd name="T57" fmla="*/ 191 h 191"/>
                <a:gd name="T58" fmla="*/ 69 w 154"/>
                <a:gd name="T59" fmla="*/ 191 h 191"/>
                <a:gd name="T60" fmla="*/ 46 w 154"/>
                <a:gd name="T61" fmla="*/ 181 h 191"/>
                <a:gd name="T62" fmla="*/ 8 w 154"/>
                <a:gd name="T63" fmla="*/ 181 h 191"/>
                <a:gd name="T64" fmla="*/ 8 w 154"/>
                <a:gd name="T65" fmla="*/ 178 h 191"/>
                <a:gd name="T66" fmla="*/ 0 w 154"/>
                <a:gd name="T67" fmla="*/ 178 h 191"/>
                <a:gd name="T68" fmla="*/ 0 w 154"/>
                <a:gd name="T69" fmla="*/ 178 h 191"/>
                <a:gd name="T70" fmla="*/ 2 w 154"/>
                <a:gd name="T71" fmla="*/ 4 h 191"/>
                <a:gd name="T72" fmla="*/ 2 w 154"/>
                <a:gd name="T73" fmla="*/ 4 h 191"/>
                <a:gd name="T74" fmla="*/ 63 w 154"/>
                <a:gd name="T75" fmla="*/ 4 h 191"/>
                <a:gd name="T76" fmla="*/ 63 w 154"/>
                <a:gd name="T77" fmla="*/ 0 h 191"/>
                <a:gd name="T78" fmla="*/ 70 w 154"/>
                <a:gd name="T79" fmla="*/ 0 h 191"/>
                <a:gd name="T80" fmla="*/ 70 w 154"/>
                <a:gd name="T81" fmla="*/ 4 h 191"/>
                <a:gd name="T82" fmla="*/ 76 w 154"/>
                <a:gd name="T83" fmla="*/ 4 h 191"/>
                <a:gd name="T84" fmla="*/ 76 w 154"/>
                <a:gd name="T85" fmla="*/ 1 h 191"/>
                <a:gd name="T86" fmla="*/ 87 w 154"/>
                <a:gd name="T87" fmla="*/ 1 h 191"/>
                <a:gd name="T88" fmla="*/ 87 w 154"/>
                <a:gd name="T89" fmla="*/ 4 h 191"/>
                <a:gd name="T90" fmla="*/ 149 w 154"/>
                <a:gd name="T91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91">
                  <a:moveTo>
                    <a:pt x="149" y="4"/>
                  </a:moveTo>
                  <a:cubicBezTo>
                    <a:pt x="154" y="24"/>
                    <a:pt x="154" y="24"/>
                    <a:pt x="154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1" y="27"/>
                    <a:pt x="148" y="30"/>
                    <a:pt x="147" y="34"/>
                  </a:cubicBezTo>
                  <a:cubicBezTo>
                    <a:pt x="147" y="38"/>
                    <a:pt x="147" y="39"/>
                    <a:pt x="144" y="42"/>
                  </a:cubicBezTo>
                  <a:cubicBezTo>
                    <a:pt x="142" y="46"/>
                    <a:pt x="145" y="48"/>
                    <a:pt x="144" y="53"/>
                  </a:cubicBezTo>
                  <a:cubicBezTo>
                    <a:pt x="143" y="55"/>
                    <a:pt x="142" y="56"/>
                    <a:pt x="142" y="58"/>
                  </a:cubicBezTo>
                  <a:cubicBezTo>
                    <a:pt x="142" y="61"/>
                    <a:pt x="144" y="61"/>
                    <a:pt x="144" y="62"/>
                  </a:cubicBezTo>
                  <a:cubicBezTo>
                    <a:pt x="145" y="63"/>
                    <a:pt x="143" y="66"/>
                    <a:pt x="143" y="66"/>
                  </a:cubicBezTo>
                  <a:cubicBezTo>
                    <a:pt x="143" y="67"/>
                    <a:pt x="145" y="70"/>
                    <a:pt x="146" y="71"/>
                  </a:cubicBezTo>
                  <a:cubicBezTo>
                    <a:pt x="146" y="73"/>
                    <a:pt x="146" y="73"/>
                    <a:pt x="144" y="74"/>
                  </a:cubicBezTo>
                  <a:cubicBezTo>
                    <a:pt x="140" y="77"/>
                    <a:pt x="143" y="85"/>
                    <a:pt x="141" y="89"/>
                  </a:cubicBezTo>
                  <a:cubicBezTo>
                    <a:pt x="140" y="91"/>
                    <a:pt x="135" y="97"/>
                    <a:pt x="137" y="99"/>
                  </a:cubicBezTo>
                  <a:cubicBezTo>
                    <a:pt x="139" y="101"/>
                    <a:pt x="140" y="101"/>
                    <a:pt x="138" y="104"/>
                  </a:cubicBezTo>
                  <a:cubicBezTo>
                    <a:pt x="136" y="108"/>
                    <a:pt x="134" y="111"/>
                    <a:pt x="139" y="113"/>
                  </a:cubicBezTo>
                  <a:cubicBezTo>
                    <a:pt x="140" y="114"/>
                    <a:pt x="140" y="116"/>
                    <a:pt x="139" y="117"/>
                  </a:cubicBezTo>
                  <a:cubicBezTo>
                    <a:pt x="138" y="118"/>
                    <a:pt x="138" y="120"/>
                    <a:pt x="138" y="121"/>
                  </a:cubicBezTo>
                  <a:cubicBezTo>
                    <a:pt x="139" y="121"/>
                    <a:pt x="140" y="122"/>
                    <a:pt x="140" y="122"/>
                  </a:cubicBezTo>
                  <a:cubicBezTo>
                    <a:pt x="140" y="122"/>
                    <a:pt x="140" y="123"/>
                    <a:pt x="140" y="123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0" y="132"/>
                    <a:pt x="140" y="132"/>
                    <a:pt x="141" y="134"/>
                  </a:cubicBezTo>
                  <a:cubicBezTo>
                    <a:pt x="143" y="134"/>
                    <a:pt x="142" y="139"/>
                    <a:pt x="142" y="141"/>
                  </a:cubicBezTo>
                  <a:cubicBezTo>
                    <a:pt x="141" y="144"/>
                    <a:pt x="138" y="152"/>
                    <a:pt x="142" y="154"/>
                  </a:cubicBezTo>
                  <a:cubicBezTo>
                    <a:pt x="147" y="156"/>
                    <a:pt x="147" y="162"/>
                    <a:pt x="148" y="167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149" y="4"/>
                    <a:pt x="149" y="4"/>
                    <a:pt x="149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5" name="TROUP"/>
            <p:cNvSpPr>
              <a:spLocks/>
            </p:cNvSpPr>
            <p:nvPr/>
          </p:nvSpPr>
          <p:spPr bwMode="auto">
            <a:xfrm>
              <a:off x="2554288" y="2838450"/>
              <a:ext cx="376238" cy="414338"/>
            </a:xfrm>
            <a:custGeom>
              <a:avLst/>
              <a:gdLst>
                <a:gd name="T0" fmla="*/ 21 w 158"/>
                <a:gd name="T1" fmla="*/ 174 h 174"/>
                <a:gd name="T2" fmla="*/ 156 w 158"/>
                <a:gd name="T3" fmla="*/ 174 h 174"/>
                <a:gd name="T4" fmla="*/ 156 w 158"/>
                <a:gd name="T5" fmla="*/ 174 h 174"/>
                <a:gd name="T6" fmla="*/ 158 w 158"/>
                <a:gd name="T7" fmla="*/ 0 h 174"/>
                <a:gd name="T8" fmla="*/ 158 w 158"/>
                <a:gd name="T9" fmla="*/ 0 h 174"/>
                <a:gd name="T10" fmla="*/ 125 w 158"/>
                <a:gd name="T11" fmla="*/ 0 h 174"/>
                <a:gd name="T12" fmla="*/ 125 w 158"/>
                <a:gd name="T13" fmla="*/ 0 h 174"/>
                <a:gd name="T14" fmla="*/ 69 w 158"/>
                <a:gd name="T15" fmla="*/ 25 h 174"/>
                <a:gd name="T16" fmla="*/ 63 w 158"/>
                <a:gd name="T17" fmla="*/ 22 h 174"/>
                <a:gd name="T18" fmla="*/ 60 w 158"/>
                <a:gd name="T19" fmla="*/ 17 h 174"/>
                <a:gd name="T20" fmla="*/ 53 w 158"/>
                <a:gd name="T21" fmla="*/ 24 h 174"/>
                <a:gd name="T22" fmla="*/ 48 w 158"/>
                <a:gd name="T23" fmla="*/ 30 h 174"/>
                <a:gd name="T24" fmla="*/ 46 w 158"/>
                <a:gd name="T25" fmla="*/ 32 h 174"/>
                <a:gd name="T26" fmla="*/ 0 w 158"/>
                <a:gd name="T27" fmla="*/ 48 h 174"/>
                <a:gd name="T28" fmla="*/ 0 w 158"/>
                <a:gd name="T29" fmla="*/ 48 h 174"/>
                <a:gd name="T30" fmla="*/ 21 w 158"/>
                <a:gd name="T3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74">
                  <a:moveTo>
                    <a:pt x="21" y="174"/>
                  </a:moveTo>
                  <a:cubicBezTo>
                    <a:pt x="156" y="174"/>
                    <a:pt x="156" y="174"/>
                    <a:pt x="156" y="174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5"/>
                    <a:pt x="64" y="24"/>
                    <a:pt x="63" y="22"/>
                  </a:cubicBezTo>
                  <a:cubicBezTo>
                    <a:pt x="63" y="20"/>
                    <a:pt x="62" y="18"/>
                    <a:pt x="60" y="17"/>
                  </a:cubicBezTo>
                  <a:cubicBezTo>
                    <a:pt x="56" y="12"/>
                    <a:pt x="54" y="21"/>
                    <a:pt x="53" y="24"/>
                  </a:cubicBezTo>
                  <a:cubicBezTo>
                    <a:pt x="52" y="25"/>
                    <a:pt x="50" y="30"/>
                    <a:pt x="48" y="30"/>
                  </a:cubicBezTo>
                  <a:cubicBezTo>
                    <a:pt x="48" y="31"/>
                    <a:pt x="47" y="31"/>
                    <a:pt x="46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174"/>
                    <a:pt x="21" y="174"/>
                    <a:pt x="21" y="17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6" name="HARALSON"/>
            <p:cNvSpPr>
              <a:spLocks/>
            </p:cNvSpPr>
            <p:nvPr/>
          </p:nvSpPr>
          <p:spPr bwMode="auto">
            <a:xfrm>
              <a:off x="2405063" y="2036763"/>
              <a:ext cx="349250" cy="296863"/>
            </a:xfrm>
            <a:custGeom>
              <a:avLst/>
              <a:gdLst>
                <a:gd name="T0" fmla="*/ 30 w 220"/>
                <a:gd name="T1" fmla="*/ 187 h 187"/>
                <a:gd name="T2" fmla="*/ 66 w 220"/>
                <a:gd name="T3" fmla="*/ 187 h 187"/>
                <a:gd name="T4" fmla="*/ 156 w 220"/>
                <a:gd name="T5" fmla="*/ 153 h 187"/>
                <a:gd name="T6" fmla="*/ 165 w 220"/>
                <a:gd name="T7" fmla="*/ 153 h 187"/>
                <a:gd name="T8" fmla="*/ 165 w 220"/>
                <a:gd name="T9" fmla="*/ 160 h 187"/>
                <a:gd name="T10" fmla="*/ 175 w 220"/>
                <a:gd name="T11" fmla="*/ 160 h 187"/>
                <a:gd name="T12" fmla="*/ 213 w 220"/>
                <a:gd name="T13" fmla="*/ 142 h 187"/>
                <a:gd name="T14" fmla="*/ 213 w 220"/>
                <a:gd name="T15" fmla="*/ 70 h 187"/>
                <a:gd name="T16" fmla="*/ 220 w 220"/>
                <a:gd name="T17" fmla="*/ 70 h 187"/>
                <a:gd name="T18" fmla="*/ 220 w 220"/>
                <a:gd name="T19" fmla="*/ 69 h 187"/>
                <a:gd name="T20" fmla="*/ 220 w 220"/>
                <a:gd name="T21" fmla="*/ 0 h 187"/>
                <a:gd name="T22" fmla="*/ 213 w 220"/>
                <a:gd name="T23" fmla="*/ 0 h 187"/>
                <a:gd name="T24" fmla="*/ 213 w 220"/>
                <a:gd name="T25" fmla="*/ 0 h 187"/>
                <a:gd name="T26" fmla="*/ 114 w 220"/>
                <a:gd name="T27" fmla="*/ 0 h 187"/>
                <a:gd name="T28" fmla="*/ 114 w 220"/>
                <a:gd name="T29" fmla="*/ 9 h 187"/>
                <a:gd name="T30" fmla="*/ 0 w 220"/>
                <a:gd name="T31" fmla="*/ 9 h 187"/>
                <a:gd name="T32" fmla="*/ 0 w 220"/>
                <a:gd name="T33" fmla="*/ 9 h 187"/>
                <a:gd name="T34" fmla="*/ 30 w 220"/>
                <a:gd name="T35" fmla="*/ 187 h 187"/>
                <a:gd name="T36" fmla="*/ 30 w 220"/>
                <a:gd name="T3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87">
                  <a:moveTo>
                    <a:pt x="30" y="187"/>
                  </a:moveTo>
                  <a:lnTo>
                    <a:pt x="66" y="187"/>
                  </a:lnTo>
                  <a:lnTo>
                    <a:pt x="156" y="153"/>
                  </a:lnTo>
                  <a:lnTo>
                    <a:pt x="165" y="153"/>
                  </a:lnTo>
                  <a:lnTo>
                    <a:pt x="165" y="160"/>
                  </a:lnTo>
                  <a:lnTo>
                    <a:pt x="175" y="160"/>
                  </a:lnTo>
                  <a:lnTo>
                    <a:pt x="213" y="142"/>
                  </a:lnTo>
                  <a:lnTo>
                    <a:pt x="213" y="70"/>
                  </a:lnTo>
                  <a:lnTo>
                    <a:pt x="220" y="70"/>
                  </a:lnTo>
                  <a:lnTo>
                    <a:pt x="220" y="69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114" y="0"/>
                  </a:lnTo>
                  <a:lnTo>
                    <a:pt x="114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0" y="187"/>
                  </a:lnTo>
                  <a:lnTo>
                    <a:pt x="30" y="18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7" name="WHITFIELD"/>
            <p:cNvSpPr>
              <a:spLocks/>
            </p:cNvSpPr>
            <p:nvPr/>
          </p:nvSpPr>
          <p:spPr bwMode="auto">
            <a:xfrm>
              <a:off x="2628900" y="766763"/>
              <a:ext cx="354013" cy="436563"/>
            </a:xfrm>
            <a:custGeom>
              <a:avLst/>
              <a:gdLst>
                <a:gd name="T0" fmla="*/ 6 w 149"/>
                <a:gd name="T1" fmla="*/ 114 h 183"/>
                <a:gd name="T2" fmla="*/ 5 w 149"/>
                <a:gd name="T3" fmla="*/ 116 h 183"/>
                <a:gd name="T4" fmla="*/ 4 w 149"/>
                <a:gd name="T5" fmla="*/ 119 h 183"/>
                <a:gd name="T6" fmla="*/ 3 w 149"/>
                <a:gd name="T7" fmla="*/ 121 h 183"/>
                <a:gd name="T8" fmla="*/ 1 w 149"/>
                <a:gd name="T9" fmla="*/ 123 h 183"/>
                <a:gd name="T10" fmla="*/ 0 w 149"/>
                <a:gd name="T11" fmla="*/ 126 h 183"/>
                <a:gd name="T12" fmla="*/ 0 w 149"/>
                <a:gd name="T13" fmla="*/ 132 h 183"/>
                <a:gd name="T14" fmla="*/ 48 w 149"/>
                <a:gd name="T15" fmla="*/ 132 h 183"/>
                <a:gd name="T16" fmla="*/ 48 w 149"/>
                <a:gd name="T17" fmla="*/ 183 h 183"/>
                <a:gd name="T18" fmla="*/ 48 w 149"/>
                <a:gd name="T19" fmla="*/ 183 h 183"/>
                <a:gd name="T20" fmla="*/ 98 w 149"/>
                <a:gd name="T21" fmla="*/ 183 h 183"/>
                <a:gd name="T22" fmla="*/ 104 w 149"/>
                <a:gd name="T23" fmla="*/ 176 h 183"/>
                <a:gd name="T24" fmla="*/ 104 w 149"/>
                <a:gd name="T25" fmla="*/ 176 h 183"/>
                <a:gd name="T26" fmla="*/ 102 w 149"/>
                <a:gd name="T27" fmla="*/ 170 h 183"/>
                <a:gd name="T28" fmla="*/ 96 w 149"/>
                <a:gd name="T29" fmla="*/ 153 h 183"/>
                <a:gd name="T30" fmla="*/ 106 w 149"/>
                <a:gd name="T31" fmla="*/ 155 h 183"/>
                <a:gd name="T32" fmla="*/ 109 w 149"/>
                <a:gd name="T33" fmla="*/ 157 h 183"/>
                <a:gd name="T34" fmla="*/ 114 w 149"/>
                <a:gd name="T35" fmla="*/ 160 h 183"/>
                <a:gd name="T36" fmla="*/ 110 w 149"/>
                <a:gd name="T37" fmla="*/ 150 h 183"/>
                <a:gd name="T38" fmla="*/ 101 w 149"/>
                <a:gd name="T39" fmla="*/ 141 h 183"/>
                <a:gd name="T40" fmla="*/ 99 w 149"/>
                <a:gd name="T41" fmla="*/ 134 h 183"/>
                <a:gd name="T42" fmla="*/ 113 w 149"/>
                <a:gd name="T43" fmla="*/ 136 h 183"/>
                <a:gd name="T44" fmla="*/ 127 w 149"/>
                <a:gd name="T45" fmla="*/ 128 h 183"/>
                <a:gd name="T46" fmla="*/ 129 w 149"/>
                <a:gd name="T47" fmla="*/ 120 h 183"/>
                <a:gd name="T48" fmla="*/ 126 w 149"/>
                <a:gd name="T49" fmla="*/ 114 h 183"/>
                <a:gd name="T50" fmla="*/ 124 w 149"/>
                <a:gd name="T51" fmla="*/ 98 h 183"/>
                <a:gd name="T52" fmla="*/ 135 w 149"/>
                <a:gd name="T53" fmla="*/ 93 h 183"/>
                <a:gd name="T54" fmla="*/ 126 w 149"/>
                <a:gd name="T55" fmla="*/ 88 h 183"/>
                <a:gd name="T56" fmla="*/ 131 w 149"/>
                <a:gd name="T57" fmla="*/ 69 h 183"/>
                <a:gd name="T58" fmla="*/ 137 w 149"/>
                <a:gd name="T59" fmla="*/ 61 h 183"/>
                <a:gd name="T60" fmla="*/ 142 w 149"/>
                <a:gd name="T61" fmla="*/ 52 h 183"/>
                <a:gd name="T62" fmla="*/ 138 w 149"/>
                <a:gd name="T63" fmla="*/ 38 h 183"/>
                <a:gd name="T64" fmla="*/ 135 w 149"/>
                <a:gd name="T65" fmla="*/ 34 h 183"/>
                <a:gd name="T66" fmla="*/ 136 w 149"/>
                <a:gd name="T67" fmla="*/ 29 h 183"/>
                <a:gd name="T68" fmla="*/ 137 w 149"/>
                <a:gd name="T69" fmla="*/ 25 h 183"/>
                <a:gd name="T70" fmla="*/ 138 w 149"/>
                <a:gd name="T71" fmla="*/ 23 h 183"/>
                <a:gd name="T72" fmla="*/ 139 w 149"/>
                <a:gd name="T73" fmla="*/ 20 h 183"/>
                <a:gd name="T74" fmla="*/ 143 w 149"/>
                <a:gd name="T75" fmla="*/ 13 h 183"/>
                <a:gd name="T76" fmla="*/ 146 w 149"/>
                <a:gd name="T77" fmla="*/ 8 h 183"/>
                <a:gd name="T78" fmla="*/ 147 w 149"/>
                <a:gd name="T79" fmla="*/ 7 h 183"/>
                <a:gd name="T80" fmla="*/ 147 w 149"/>
                <a:gd name="T81" fmla="*/ 0 h 183"/>
                <a:gd name="T82" fmla="*/ 147 w 149"/>
                <a:gd name="T83" fmla="*/ 0 h 183"/>
                <a:gd name="T84" fmla="*/ 78 w 149"/>
                <a:gd name="T85" fmla="*/ 0 h 183"/>
                <a:gd name="T86" fmla="*/ 78 w 149"/>
                <a:gd name="T87" fmla="*/ 0 h 183"/>
                <a:gd name="T88" fmla="*/ 78 w 149"/>
                <a:gd name="T89" fmla="*/ 8 h 183"/>
                <a:gd name="T90" fmla="*/ 70 w 149"/>
                <a:gd name="T91" fmla="*/ 8 h 183"/>
                <a:gd name="T92" fmla="*/ 70 w 149"/>
                <a:gd name="T93" fmla="*/ 23 h 183"/>
                <a:gd name="T94" fmla="*/ 59 w 149"/>
                <a:gd name="T95" fmla="*/ 45 h 183"/>
                <a:gd name="T96" fmla="*/ 59 w 149"/>
                <a:gd name="T97" fmla="*/ 58 h 183"/>
                <a:gd name="T98" fmla="*/ 54 w 149"/>
                <a:gd name="T99" fmla="*/ 58 h 183"/>
                <a:gd name="T100" fmla="*/ 54 w 149"/>
                <a:gd name="T101" fmla="*/ 63 h 183"/>
                <a:gd name="T102" fmla="*/ 43 w 149"/>
                <a:gd name="T103" fmla="*/ 63 h 183"/>
                <a:gd name="T104" fmla="*/ 43 w 149"/>
                <a:gd name="T105" fmla="*/ 84 h 183"/>
                <a:gd name="T106" fmla="*/ 27 w 149"/>
                <a:gd name="T107" fmla="*/ 84 h 183"/>
                <a:gd name="T108" fmla="*/ 25 w 149"/>
                <a:gd name="T109" fmla="*/ 84 h 183"/>
                <a:gd name="T110" fmla="*/ 23 w 149"/>
                <a:gd name="T111" fmla="*/ 86 h 183"/>
                <a:gd name="T112" fmla="*/ 21 w 149"/>
                <a:gd name="T113" fmla="*/ 87 h 183"/>
                <a:gd name="T114" fmla="*/ 18 w 149"/>
                <a:gd name="T115" fmla="*/ 85 h 183"/>
                <a:gd name="T116" fmla="*/ 14 w 149"/>
                <a:gd name="T117" fmla="*/ 85 h 183"/>
                <a:gd name="T118" fmla="*/ 10 w 149"/>
                <a:gd name="T119" fmla="*/ 104 h 183"/>
                <a:gd name="T120" fmla="*/ 6 w 149"/>
                <a:gd name="T121" fmla="*/ 11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" h="183">
                  <a:moveTo>
                    <a:pt x="6" y="114"/>
                  </a:moveTo>
                  <a:cubicBezTo>
                    <a:pt x="6" y="115"/>
                    <a:pt x="6" y="115"/>
                    <a:pt x="5" y="116"/>
                  </a:cubicBezTo>
                  <a:cubicBezTo>
                    <a:pt x="5" y="117"/>
                    <a:pt x="5" y="118"/>
                    <a:pt x="4" y="119"/>
                  </a:cubicBezTo>
                  <a:cubicBezTo>
                    <a:pt x="4" y="120"/>
                    <a:pt x="3" y="120"/>
                    <a:pt x="3" y="121"/>
                  </a:cubicBezTo>
                  <a:cubicBezTo>
                    <a:pt x="2" y="122"/>
                    <a:pt x="1" y="123"/>
                    <a:pt x="1" y="123"/>
                  </a:cubicBezTo>
                  <a:cubicBezTo>
                    <a:pt x="0" y="124"/>
                    <a:pt x="0" y="125"/>
                    <a:pt x="0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01" y="168"/>
                    <a:pt x="87" y="151"/>
                    <a:pt x="96" y="153"/>
                  </a:cubicBezTo>
                  <a:cubicBezTo>
                    <a:pt x="99" y="154"/>
                    <a:pt x="102" y="154"/>
                    <a:pt x="106" y="155"/>
                  </a:cubicBezTo>
                  <a:cubicBezTo>
                    <a:pt x="107" y="155"/>
                    <a:pt x="108" y="156"/>
                    <a:pt x="109" y="157"/>
                  </a:cubicBezTo>
                  <a:cubicBezTo>
                    <a:pt x="110" y="158"/>
                    <a:pt x="112" y="161"/>
                    <a:pt x="114" y="160"/>
                  </a:cubicBezTo>
                  <a:cubicBezTo>
                    <a:pt x="114" y="156"/>
                    <a:pt x="112" y="153"/>
                    <a:pt x="110" y="150"/>
                  </a:cubicBezTo>
                  <a:cubicBezTo>
                    <a:pt x="107" y="148"/>
                    <a:pt x="104" y="144"/>
                    <a:pt x="101" y="141"/>
                  </a:cubicBezTo>
                  <a:cubicBezTo>
                    <a:pt x="100" y="140"/>
                    <a:pt x="90" y="134"/>
                    <a:pt x="99" y="134"/>
                  </a:cubicBezTo>
                  <a:cubicBezTo>
                    <a:pt x="104" y="134"/>
                    <a:pt x="109" y="135"/>
                    <a:pt x="113" y="136"/>
                  </a:cubicBezTo>
                  <a:cubicBezTo>
                    <a:pt x="117" y="138"/>
                    <a:pt x="131" y="135"/>
                    <a:pt x="127" y="128"/>
                  </a:cubicBezTo>
                  <a:cubicBezTo>
                    <a:pt x="123" y="122"/>
                    <a:pt x="119" y="123"/>
                    <a:pt x="129" y="120"/>
                  </a:cubicBezTo>
                  <a:cubicBezTo>
                    <a:pt x="132" y="120"/>
                    <a:pt x="127" y="115"/>
                    <a:pt x="126" y="114"/>
                  </a:cubicBezTo>
                  <a:cubicBezTo>
                    <a:pt x="122" y="110"/>
                    <a:pt x="118" y="102"/>
                    <a:pt x="124" y="98"/>
                  </a:cubicBezTo>
                  <a:cubicBezTo>
                    <a:pt x="126" y="97"/>
                    <a:pt x="135" y="94"/>
                    <a:pt x="135" y="93"/>
                  </a:cubicBezTo>
                  <a:cubicBezTo>
                    <a:pt x="137" y="87"/>
                    <a:pt x="128" y="89"/>
                    <a:pt x="126" y="88"/>
                  </a:cubicBezTo>
                  <a:cubicBezTo>
                    <a:pt x="124" y="87"/>
                    <a:pt x="130" y="71"/>
                    <a:pt x="131" y="69"/>
                  </a:cubicBezTo>
                  <a:cubicBezTo>
                    <a:pt x="133" y="67"/>
                    <a:pt x="136" y="64"/>
                    <a:pt x="137" y="61"/>
                  </a:cubicBezTo>
                  <a:cubicBezTo>
                    <a:pt x="143" y="60"/>
                    <a:pt x="149" y="60"/>
                    <a:pt x="142" y="52"/>
                  </a:cubicBezTo>
                  <a:cubicBezTo>
                    <a:pt x="138" y="47"/>
                    <a:pt x="139" y="43"/>
                    <a:pt x="138" y="38"/>
                  </a:cubicBezTo>
                  <a:cubicBezTo>
                    <a:pt x="137" y="37"/>
                    <a:pt x="136" y="35"/>
                    <a:pt x="135" y="34"/>
                  </a:cubicBezTo>
                  <a:cubicBezTo>
                    <a:pt x="135" y="32"/>
                    <a:pt x="136" y="31"/>
                    <a:pt x="136" y="29"/>
                  </a:cubicBezTo>
                  <a:cubicBezTo>
                    <a:pt x="136" y="28"/>
                    <a:pt x="137" y="27"/>
                    <a:pt x="137" y="25"/>
                  </a:cubicBezTo>
                  <a:cubicBezTo>
                    <a:pt x="137" y="25"/>
                    <a:pt x="137" y="23"/>
                    <a:pt x="138" y="23"/>
                  </a:cubicBezTo>
                  <a:cubicBezTo>
                    <a:pt x="138" y="22"/>
                    <a:pt x="139" y="21"/>
                    <a:pt x="139" y="20"/>
                  </a:cubicBezTo>
                  <a:cubicBezTo>
                    <a:pt x="140" y="18"/>
                    <a:pt x="142" y="16"/>
                    <a:pt x="143" y="13"/>
                  </a:cubicBezTo>
                  <a:cubicBezTo>
                    <a:pt x="144" y="12"/>
                    <a:pt x="145" y="10"/>
                    <a:pt x="146" y="8"/>
                  </a:cubicBezTo>
                  <a:cubicBezTo>
                    <a:pt x="146" y="8"/>
                    <a:pt x="147" y="8"/>
                    <a:pt x="147" y="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4" y="85"/>
                    <a:pt x="23" y="85"/>
                    <a:pt x="23" y="86"/>
                  </a:cubicBezTo>
                  <a:cubicBezTo>
                    <a:pt x="22" y="86"/>
                    <a:pt x="22" y="87"/>
                    <a:pt x="21" y="87"/>
                  </a:cubicBezTo>
                  <a:cubicBezTo>
                    <a:pt x="20" y="86"/>
                    <a:pt x="19" y="86"/>
                    <a:pt x="18" y="85"/>
                  </a:cubicBezTo>
                  <a:cubicBezTo>
                    <a:pt x="16" y="84"/>
                    <a:pt x="15" y="81"/>
                    <a:pt x="14" y="85"/>
                  </a:cubicBezTo>
                  <a:cubicBezTo>
                    <a:pt x="12" y="91"/>
                    <a:pt x="11" y="97"/>
                    <a:pt x="10" y="104"/>
                  </a:cubicBezTo>
                  <a:cubicBezTo>
                    <a:pt x="9" y="106"/>
                    <a:pt x="9" y="112"/>
                    <a:pt x="6" y="11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8" name="WEBSTER"/>
            <p:cNvSpPr>
              <a:spLocks/>
            </p:cNvSpPr>
            <p:nvPr/>
          </p:nvSpPr>
          <p:spPr bwMode="auto">
            <a:xfrm>
              <a:off x="3128964" y="4003675"/>
              <a:ext cx="223052" cy="361950"/>
            </a:xfrm>
            <a:custGeom>
              <a:avLst/>
              <a:gdLst>
                <a:gd name="connsiteX0" fmla="*/ 223593 w 226625"/>
                <a:gd name="connsiteY0" fmla="*/ 101167 h 361950"/>
                <a:gd name="connsiteX1" fmla="*/ 226625 w 226625"/>
                <a:gd name="connsiteY1" fmla="*/ 76200 h 361950"/>
                <a:gd name="connsiteX2" fmla="*/ 223837 w 226625"/>
                <a:gd name="connsiteY2" fmla="*/ 95250 h 361950"/>
                <a:gd name="connsiteX3" fmla="*/ 223593 w 226625"/>
                <a:gd name="connsiteY3" fmla="*/ 101167 h 361950"/>
                <a:gd name="connsiteX4" fmla="*/ 0 w 226625"/>
                <a:gd name="connsiteY4" fmla="*/ 0 h 361950"/>
                <a:gd name="connsiteX5" fmla="*/ 38059 w 226625"/>
                <a:gd name="connsiteY5" fmla="*/ 0 h 361950"/>
                <a:gd name="connsiteX6" fmla="*/ 57088 w 226625"/>
                <a:gd name="connsiteY6" fmla="*/ 23813 h 361950"/>
                <a:gd name="connsiteX7" fmla="*/ 57088 w 226625"/>
                <a:gd name="connsiteY7" fmla="*/ 50006 h 361950"/>
                <a:gd name="connsiteX8" fmla="*/ 92767 w 226625"/>
                <a:gd name="connsiteY8" fmla="*/ 50006 h 361950"/>
                <a:gd name="connsiteX9" fmla="*/ 92767 w 226625"/>
                <a:gd name="connsiteY9" fmla="*/ 64592 h 361950"/>
                <a:gd name="connsiteX10" fmla="*/ 92767 w 226625"/>
                <a:gd name="connsiteY10" fmla="*/ 66675 h 361950"/>
                <a:gd name="connsiteX11" fmla="*/ 114175 w 226625"/>
                <a:gd name="connsiteY11" fmla="*/ 66675 h 361950"/>
                <a:gd name="connsiteX12" fmla="*/ 114175 w 226625"/>
                <a:gd name="connsiteY12" fmla="*/ 88106 h 361950"/>
                <a:gd name="connsiteX13" fmla="*/ 128745 w 226625"/>
                <a:gd name="connsiteY13" fmla="*/ 88106 h 361950"/>
                <a:gd name="connsiteX14" fmla="*/ 130826 w 226625"/>
                <a:gd name="connsiteY14" fmla="*/ 88106 h 361950"/>
                <a:gd name="connsiteX15" fmla="*/ 130826 w 226625"/>
                <a:gd name="connsiteY15" fmla="*/ 114300 h 361950"/>
                <a:gd name="connsiteX16" fmla="*/ 223052 w 226625"/>
                <a:gd name="connsiteY16" fmla="*/ 114300 h 361950"/>
                <a:gd name="connsiteX17" fmla="*/ 214624 w 226625"/>
                <a:gd name="connsiteY17" fmla="*/ 318658 h 361950"/>
                <a:gd name="connsiteX18" fmla="*/ 211700 w 226625"/>
                <a:gd name="connsiteY18" fmla="*/ 316706 h 361950"/>
                <a:gd name="connsiteX19" fmla="*/ 211700 w 226625"/>
                <a:gd name="connsiteY19" fmla="*/ 331292 h 361950"/>
                <a:gd name="connsiteX20" fmla="*/ 211700 w 226625"/>
                <a:gd name="connsiteY20" fmla="*/ 333375 h 361950"/>
                <a:gd name="connsiteX21" fmla="*/ 211700 w 226625"/>
                <a:gd name="connsiteY21" fmla="*/ 342900 h 361950"/>
                <a:gd name="connsiteX22" fmla="*/ 211700 w 226625"/>
                <a:gd name="connsiteY22" fmla="*/ 345281 h 361950"/>
                <a:gd name="connsiteX23" fmla="*/ 202185 w 226625"/>
                <a:gd name="connsiteY23" fmla="*/ 361950 h 361950"/>
                <a:gd name="connsiteX24" fmla="*/ 59466 w 226625"/>
                <a:gd name="connsiteY24" fmla="*/ 361950 h 361950"/>
                <a:gd name="connsiteX25" fmla="*/ 9515 w 226625"/>
                <a:gd name="connsiteY25" fmla="*/ 361950 h 361950"/>
                <a:gd name="connsiteX26" fmla="*/ 9515 w 226625"/>
                <a:gd name="connsiteY26" fmla="*/ 290513 h 361950"/>
                <a:gd name="connsiteX27" fmla="*/ 4757 w 226625"/>
                <a:gd name="connsiteY27" fmla="*/ 245269 h 361950"/>
                <a:gd name="connsiteX28" fmla="*/ 7136 w 226625"/>
                <a:gd name="connsiteY28" fmla="*/ 245269 h 361950"/>
                <a:gd name="connsiteX29" fmla="*/ 19029 w 226625"/>
                <a:gd name="connsiteY29" fmla="*/ 216694 h 361950"/>
                <a:gd name="connsiteX30" fmla="*/ 19029 w 226625"/>
                <a:gd name="connsiteY30" fmla="*/ 157163 h 361950"/>
                <a:gd name="connsiteX31" fmla="*/ 14272 w 226625"/>
                <a:gd name="connsiteY31" fmla="*/ 95250 h 361950"/>
                <a:gd name="connsiteX32" fmla="*/ 14272 w 226625"/>
                <a:gd name="connsiteY32" fmla="*/ 83344 h 361950"/>
                <a:gd name="connsiteX33" fmla="*/ 19029 w 226625"/>
                <a:gd name="connsiteY33" fmla="*/ 50006 h 361950"/>
                <a:gd name="connsiteX34" fmla="*/ 19029 w 226625"/>
                <a:gd name="connsiteY34" fmla="*/ 14288 h 361950"/>
                <a:gd name="connsiteX35" fmla="*/ 0 w 226625"/>
                <a:gd name="connsiteY35" fmla="*/ 0 h 361950"/>
                <a:gd name="connsiteX0" fmla="*/ 223593 w 223837"/>
                <a:gd name="connsiteY0" fmla="*/ 101167 h 361950"/>
                <a:gd name="connsiteX1" fmla="*/ 223837 w 223837"/>
                <a:gd name="connsiteY1" fmla="*/ 95250 h 361950"/>
                <a:gd name="connsiteX2" fmla="*/ 223593 w 223837"/>
                <a:gd name="connsiteY2" fmla="*/ 101167 h 361950"/>
                <a:gd name="connsiteX3" fmla="*/ 0 w 223837"/>
                <a:gd name="connsiteY3" fmla="*/ 0 h 361950"/>
                <a:gd name="connsiteX4" fmla="*/ 38059 w 223837"/>
                <a:gd name="connsiteY4" fmla="*/ 0 h 361950"/>
                <a:gd name="connsiteX5" fmla="*/ 57088 w 223837"/>
                <a:gd name="connsiteY5" fmla="*/ 23813 h 361950"/>
                <a:gd name="connsiteX6" fmla="*/ 57088 w 223837"/>
                <a:gd name="connsiteY6" fmla="*/ 50006 h 361950"/>
                <a:gd name="connsiteX7" fmla="*/ 92767 w 223837"/>
                <a:gd name="connsiteY7" fmla="*/ 50006 h 361950"/>
                <a:gd name="connsiteX8" fmla="*/ 92767 w 223837"/>
                <a:gd name="connsiteY8" fmla="*/ 64592 h 361950"/>
                <a:gd name="connsiteX9" fmla="*/ 92767 w 223837"/>
                <a:gd name="connsiteY9" fmla="*/ 66675 h 361950"/>
                <a:gd name="connsiteX10" fmla="*/ 114175 w 223837"/>
                <a:gd name="connsiteY10" fmla="*/ 66675 h 361950"/>
                <a:gd name="connsiteX11" fmla="*/ 114175 w 223837"/>
                <a:gd name="connsiteY11" fmla="*/ 88106 h 361950"/>
                <a:gd name="connsiteX12" fmla="*/ 128745 w 223837"/>
                <a:gd name="connsiteY12" fmla="*/ 88106 h 361950"/>
                <a:gd name="connsiteX13" fmla="*/ 130826 w 223837"/>
                <a:gd name="connsiteY13" fmla="*/ 88106 h 361950"/>
                <a:gd name="connsiteX14" fmla="*/ 130826 w 223837"/>
                <a:gd name="connsiteY14" fmla="*/ 114300 h 361950"/>
                <a:gd name="connsiteX15" fmla="*/ 223052 w 223837"/>
                <a:gd name="connsiteY15" fmla="*/ 114300 h 361950"/>
                <a:gd name="connsiteX16" fmla="*/ 214624 w 223837"/>
                <a:gd name="connsiteY16" fmla="*/ 318658 h 361950"/>
                <a:gd name="connsiteX17" fmla="*/ 211700 w 223837"/>
                <a:gd name="connsiteY17" fmla="*/ 316706 h 361950"/>
                <a:gd name="connsiteX18" fmla="*/ 211700 w 223837"/>
                <a:gd name="connsiteY18" fmla="*/ 331292 h 361950"/>
                <a:gd name="connsiteX19" fmla="*/ 211700 w 223837"/>
                <a:gd name="connsiteY19" fmla="*/ 333375 h 361950"/>
                <a:gd name="connsiteX20" fmla="*/ 211700 w 223837"/>
                <a:gd name="connsiteY20" fmla="*/ 342900 h 361950"/>
                <a:gd name="connsiteX21" fmla="*/ 211700 w 223837"/>
                <a:gd name="connsiteY21" fmla="*/ 345281 h 361950"/>
                <a:gd name="connsiteX22" fmla="*/ 202185 w 223837"/>
                <a:gd name="connsiteY22" fmla="*/ 361950 h 361950"/>
                <a:gd name="connsiteX23" fmla="*/ 59466 w 223837"/>
                <a:gd name="connsiteY23" fmla="*/ 361950 h 361950"/>
                <a:gd name="connsiteX24" fmla="*/ 9515 w 223837"/>
                <a:gd name="connsiteY24" fmla="*/ 361950 h 361950"/>
                <a:gd name="connsiteX25" fmla="*/ 9515 w 223837"/>
                <a:gd name="connsiteY25" fmla="*/ 290513 h 361950"/>
                <a:gd name="connsiteX26" fmla="*/ 4757 w 223837"/>
                <a:gd name="connsiteY26" fmla="*/ 245269 h 361950"/>
                <a:gd name="connsiteX27" fmla="*/ 7136 w 223837"/>
                <a:gd name="connsiteY27" fmla="*/ 245269 h 361950"/>
                <a:gd name="connsiteX28" fmla="*/ 19029 w 223837"/>
                <a:gd name="connsiteY28" fmla="*/ 216694 h 361950"/>
                <a:gd name="connsiteX29" fmla="*/ 19029 w 223837"/>
                <a:gd name="connsiteY29" fmla="*/ 157163 h 361950"/>
                <a:gd name="connsiteX30" fmla="*/ 14272 w 223837"/>
                <a:gd name="connsiteY30" fmla="*/ 95250 h 361950"/>
                <a:gd name="connsiteX31" fmla="*/ 14272 w 223837"/>
                <a:gd name="connsiteY31" fmla="*/ 83344 h 361950"/>
                <a:gd name="connsiteX32" fmla="*/ 19029 w 223837"/>
                <a:gd name="connsiteY32" fmla="*/ 50006 h 361950"/>
                <a:gd name="connsiteX33" fmla="*/ 19029 w 223837"/>
                <a:gd name="connsiteY33" fmla="*/ 14288 h 361950"/>
                <a:gd name="connsiteX34" fmla="*/ 0 w 223837"/>
                <a:gd name="connsiteY34" fmla="*/ 0 h 361950"/>
                <a:gd name="connsiteX0" fmla="*/ 0 w 223052"/>
                <a:gd name="connsiteY0" fmla="*/ 0 h 361950"/>
                <a:gd name="connsiteX1" fmla="*/ 38059 w 223052"/>
                <a:gd name="connsiteY1" fmla="*/ 0 h 361950"/>
                <a:gd name="connsiteX2" fmla="*/ 57088 w 223052"/>
                <a:gd name="connsiteY2" fmla="*/ 23813 h 361950"/>
                <a:gd name="connsiteX3" fmla="*/ 57088 w 223052"/>
                <a:gd name="connsiteY3" fmla="*/ 50006 h 361950"/>
                <a:gd name="connsiteX4" fmla="*/ 92767 w 223052"/>
                <a:gd name="connsiteY4" fmla="*/ 50006 h 361950"/>
                <a:gd name="connsiteX5" fmla="*/ 92767 w 223052"/>
                <a:gd name="connsiteY5" fmla="*/ 64592 h 361950"/>
                <a:gd name="connsiteX6" fmla="*/ 92767 w 223052"/>
                <a:gd name="connsiteY6" fmla="*/ 66675 h 361950"/>
                <a:gd name="connsiteX7" fmla="*/ 114175 w 223052"/>
                <a:gd name="connsiteY7" fmla="*/ 66675 h 361950"/>
                <a:gd name="connsiteX8" fmla="*/ 114175 w 223052"/>
                <a:gd name="connsiteY8" fmla="*/ 88106 h 361950"/>
                <a:gd name="connsiteX9" fmla="*/ 128745 w 223052"/>
                <a:gd name="connsiteY9" fmla="*/ 88106 h 361950"/>
                <a:gd name="connsiteX10" fmla="*/ 130826 w 223052"/>
                <a:gd name="connsiteY10" fmla="*/ 88106 h 361950"/>
                <a:gd name="connsiteX11" fmla="*/ 130826 w 223052"/>
                <a:gd name="connsiteY11" fmla="*/ 114300 h 361950"/>
                <a:gd name="connsiteX12" fmla="*/ 223052 w 223052"/>
                <a:gd name="connsiteY12" fmla="*/ 114300 h 361950"/>
                <a:gd name="connsiteX13" fmla="*/ 214624 w 223052"/>
                <a:gd name="connsiteY13" fmla="*/ 318658 h 361950"/>
                <a:gd name="connsiteX14" fmla="*/ 211700 w 223052"/>
                <a:gd name="connsiteY14" fmla="*/ 316706 h 361950"/>
                <a:gd name="connsiteX15" fmla="*/ 211700 w 223052"/>
                <a:gd name="connsiteY15" fmla="*/ 331292 h 361950"/>
                <a:gd name="connsiteX16" fmla="*/ 211700 w 223052"/>
                <a:gd name="connsiteY16" fmla="*/ 333375 h 361950"/>
                <a:gd name="connsiteX17" fmla="*/ 211700 w 223052"/>
                <a:gd name="connsiteY17" fmla="*/ 342900 h 361950"/>
                <a:gd name="connsiteX18" fmla="*/ 211700 w 223052"/>
                <a:gd name="connsiteY18" fmla="*/ 345281 h 361950"/>
                <a:gd name="connsiteX19" fmla="*/ 202185 w 223052"/>
                <a:gd name="connsiteY19" fmla="*/ 361950 h 361950"/>
                <a:gd name="connsiteX20" fmla="*/ 59466 w 223052"/>
                <a:gd name="connsiteY20" fmla="*/ 361950 h 361950"/>
                <a:gd name="connsiteX21" fmla="*/ 9515 w 223052"/>
                <a:gd name="connsiteY21" fmla="*/ 361950 h 361950"/>
                <a:gd name="connsiteX22" fmla="*/ 9515 w 223052"/>
                <a:gd name="connsiteY22" fmla="*/ 290513 h 361950"/>
                <a:gd name="connsiteX23" fmla="*/ 4757 w 223052"/>
                <a:gd name="connsiteY23" fmla="*/ 245269 h 361950"/>
                <a:gd name="connsiteX24" fmla="*/ 7136 w 223052"/>
                <a:gd name="connsiteY24" fmla="*/ 245269 h 361950"/>
                <a:gd name="connsiteX25" fmla="*/ 19029 w 223052"/>
                <a:gd name="connsiteY25" fmla="*/ 216694 h 361950"/>
                <a:gd name="connsiteX26" fmla="*/ 19029 w 223052"/>
                <a:gd name="connsiteY26" fmla="*/ 157163 h 361950"/>
                <a:gd name="connsiteX27" fmla="*/ 14272 w 223052"/>
                <a:gd name="connsiteY27" fmla="*/ 95250 h 361950"/>
                <a:gd name="connsiteX28" fmla="*/ 14272 w 223052"/>
                <a:gd name="connsiteY28" fmla="*/ 83344 h 361950"/>
                <a:gd name="connsiteX29" fmla="*/ 19029 w 223052"/>
                <a:gd name="connsiteY29" fmla="*/ 50006 h 361950"/>
                <a:gd name="connsiteX30" fmla="*/ 19029 w 223052"/>
                <a:gd name="connsiteY30" fmla="*/ 14288 h 361950"/>
                <a:gd name="connsiteX31" fmla="*/ 0 w 223052"/>
                <a:gd name="connsiteY31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3052" h="361950">
                  <a:moveTo>
                    <a:pt x="0" y="0"/>
                  </a:moveTo>
                  <a:lnTo>
                    <a:pt x="38059" y="0"/>
                  </a:lnTo>
                  <a:lnTo>
                    <a:pt x="57088" y="23813"/>
                  </a:lnTo>
                  <a:lnTo>
                    <a:pt x="57088" y="50006"/>
                  </a:lnTo>
                  <a:lnTo>
                    <a:pt x="92767" y="50006"/>
                  </a:lnTo>
                  <a:lnTo>
                    <a:pt x="92767" y="64592"/>
                  </a:lnTo>
                  <a:lnTo>
                    <a:pt x="92767" y="66675"/>
                  </a:lnTo>
                  <a:lnTo>
                    <a:pt x="114175" y="66675"/>
                  </a:lnTo>
                  <a:lnTo>
                    <a:pt x="114175" y="88106"/>
                  </a:lnTo>
                  <a:lnTo>
                    <a:pt x="128745" y="88106"/>
                  </a:lnTo>
                  <a:lnTo>
                    <a:pt x="130826" y="88106"/>
                  </a:lnTo>
                  <a:lnTo>
                    <a:pt x="130826" y="114300"/>
                  </a:lnTo>
                  <a:lnTo>
                    <a:pt x="223052" y="114300"/>
                  </a:lnTo>
                  <a:lnTo>
                    <a:pt x="214624" y="318658"/>
                  </a:lnTo>
                  <a:cubicBezTo>
                    <a:pt x="213378" y="318387"/>
                    <a:pt x="212539" y="317546"/>
                    <a:pt x="211700" y="316706"/>
                  </a:cubicBezTo>
                  <a:lnTo>
                    <a:pt x="211700" y="331292"/>
                  </a:lnTo>
                  <a:lnTo>
                    <a:pt x="211700" y="333375"/>
                  </a:lnTo>
                  <a:lnTo>
                    <a:pt x="211700" y="342900"/>
                  </a:lnTo>
                  <a:lnTo>
                    <a:pt x="211700" y="345281"/>
                  </a:lnTo>
                  <a:cubicBezTo>
                    <a:pt x="206943" y="354806"/>
                    <a:pt x="206943" y="359569"/>
                    <a:pt x="202185" y="361950"/>
                  </a:cubicBezTo>
                  <a:lnTo>
                    <a:pt x="59466" y="361950"/>
                  </a:lnTo>
                  <a:lnTo>
                    <a:pt x="9515" y="361950"/>
                  </a:lnTo>
                  <a:cubicBezTo>
                    <a:pt x="7136" y="338138"/>
                    <a:pt x="14272" y="311944"/>
                    <a:pt x="9515" y="290513"/>
                  </a:cubicBezTo>
                  <a:cubicBezTo>
                    <a:pt x="2379" y="273844"/>
                    <a:pt x="4757" y="264319"/>
                    <a:pt x="4757" y="245269"/>
                  </a:cubicBezTo>
                  <a:lnTo>
                    <a:pt x="7136" y="245269"/>
                  </a:lnTo>
                  <a:cubicBezTo>
                    <a:pt x="21408" y="240506"/>
                    <a:pt x="19029" y="230981"/>
                    <a:pt x="19029" y="216694"/>
                  </a:cubicBezTo>
                  <a:cubicBezTo>
                    <a:pt x="19029" y="197644"/>
                    <a:pt x="14272" y="173831"/>
                    <a:pt x="19029" y="157163"/>
                  </a:cubicBezTo>
                  <a:cubicBezTo>
                    <a:pt x="19029" y="138113"/>
                    <a:pt x="21408" y="114300"/>
                    <a:pt x="14272" y="95250"/>
                  </a:cubicBezTo>
                  <a:lnTo>
                    <a:pt x="14272" y="83344"/>
                  </a:lnTo>
                  <a:cubicBezTo>
                    <a:pt x="21408" y="73819"/>
                    <a:pt x="19029" y="61913"/>
                    <a:pt x="19029" y="50006"/>
                  </a:cubicBezTo>
                  <a:lnTo>
                    <a:pt x="19029" y="14288"/>
                  </a:lnTo>
                  <a:cubicBezTo>
                    <a:pt x="14272" y="9525"/>
                    <a:pt x="4757" y="476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9" name="WALKER"/>
            <p:cNvSpPr>
              <a:spLocks/>
            </p:cNvSpPr>
            <p:nvPr/>
          </p:nvSpPr>
          <p:spPr bwMode="auto">
            <a:xfrm>
              <a:off x="2263775" y="766763"/>
              <a:ext cx="479425" cy="469900"/>
            </a:xfrm>
            <a:custGeom>
              <a:avLst/>
              <a:gdLst>
                <a:gd name="T0" fmla="*/ 177 w 201"/>
                <a:gd name="T1" fmla="*/ 197 h 197"/>
                <a:gd name="T2" fmla="*/ 192 w 201"/>
                <a:gd name="T3" fmla="*/ 197 h 197"/>
                <a:gd name="T4" fmla="*/ 192 w 201"/>
                <a:gd name="T5" fmla="*/ 197 h 197"/>
                <a:gd name="T6" fmla="*/ 198 w 201"/>
                <a:gd name="T7" fmla="*/ 197 h 197"/>
                <a:gd name="T8" fmla="*/ 198 w 201"/>
                <a:gd name="T9" fmla="*/ 183 h 197"/>
                <a:gd name="T10" fmla="*/ 201 w 201"/>
                <a:gd name="T11" fmla="*/ 183 h 197"/>
                <a:gd name="T12" fmla="*/ 201 w 201"/>
                <a:gd name="T13" fmla="*/ 183 h 197"/>
                <a:gd name="T14" fmla="*/ 201 w 201"/>
                <a:gd name="T15" fmla="*/ 132 h 197"/>
                <a:gd name="T16" fmla="*/ 153 w 201"/>
                <a:gd name="T17" fmla="*/ 132 h 197"/>
                <a:gd name="T18" fmla="*/ 153 w 201"/>
                <a:gd name="T19" fmla="*/ 126 h 197"/>
                <a:gd name="T20" fmla="*/ 154 w 201"/>
                <a:gd name="T21" fmla="*/ 123 h 197"/>
                <a:gd name="T22" fmla="*/ 156 w 201"/>
                <a:gd name="T23" fmla="*/ 121 h 197"/>
                <a:gd name="T24" fmla="*/ 157 w 201"/>
                <a:gd name="T25" fmla="*/ 119 h 197"/>
                <a:gd name="T26" fmla="*/ 158 w 201"/>
                <a:gd name="T27" fmla="*/ 116 h 197"/>
                <a:gd name="T28" fmla="*/ 159 w 201"/>
                <a:gd name="T29" fmla="*/ 114 h 197"/>
                <a:gd name="T30" fmla="*/ 159 w 201"/>
                <a:gd name="T31" fmla="*/ 114 h 197"/>
                <a:gd name="T32" fmla="*/ 159 w 201"/>
                <a:gd name="T33" fmla="*/ 112 h 197"/>
                <a:gd name="T34" fmla="*/ 158 w 201"/>
                <a:gd name="T35" fmla="*/ 111 h 197"/>
                <a:gd name="T36" fmla="*/ 158 w 201"/>
                <a:gd name="T37" fmla="*/ 110 h 197"/>
                <a:gd name="T38" fmla="*/ 157 w 201"/>
                <a:gd name="T39" fmla="*/ 109 h 197"/>
                <a:gd name="T40" fmla="*/ 156 w 201"/>
                <a:gd name="T41" fmla="*/ 106 h 197"/>
                <a:gd name="T42" fmla="*/ 137 w 201"/>
                <a:gd name="T43" fmla="*/ 106 h 197"/>
                <a:gd name="T44" fmla="*/ 137 w 201"/>
                <a:gd name="T45" fmla="*/ 66 h 197"/>
                <a:gd name="T46" fmla="*/ 112 w 201"/>
                <a:gd name="T47" fmla="*/ 66 h 197"/>
                <a:gd name="T48" fmla="*/ 112 w 201"/>
                <a:gd name="T49" fmla="*/ 0 h 197"/>
                <a:gd name="T50" fmla="*/ 112 w 201"/>
                <a:gd name="T51" fmla="*/ 0 h 197"/>
                <a:gd name="T52" fmla="*/ 71 w 201"/>
                <a:gd name="T53" fmla="*/ 0 h 197"/>
                <a:gd name="T54" fmla="*/ 71 w 201"/>
                <a:gd name="T55" fmla="*/ 0 h 197"/>
                <a:gd name="T56" fmla="*/ 36 w 201"/>
                <a:gd name="T57" fmla="*/ 73 h 197"/>
                <a:gd name="T58" fmla="*/ 36 w 201"/>
                <a:gd name="T59" fmla="*/ 114 h 197"/>
                <a:gd name="T60" fmla="*/ 33 w 201"/>
                <a:gd name="T61" fmla="*/ 117 h 197"/>
                <a:gd name="T62" fmla="*/ 33 w 201"/>
                <a:gd name="T63" fmla="*/ 118 h 197"/>
                <a:gd name="T64" fmla="*/ 30 w 201"/>
                <a:gd name="T65" fmla="*/ 126 h 197"/>
                <a:gd name="T66" fmla="*/ 27 w 201"/>
                <a:gd name="T67" fmla="*/ 135 h 197"/>
                <a:gd name="T68" fmla="*/ 23 w 201"/>
                <a:gd name="T69" fmla="*/ 140 h 197"/>
                <a:gd name="T70" fmla="*/ 19 w 201"/>
                <a:gd name="T71" fmla="*/ 148 h 197"/>
                <a:gd name="T72" fmla="*/ 15 w 201"/>
                <a:gd name="T73" fmla="*/ 162 h 197"/>
                <a:gd name="T74" fmla="*/ 8 w 201"/>
                <a:gd name="T75" fmla="*/ 172 h 197"/>
                <a:gd name="T76" fmla="*/ 0 w 201"/>
                <a:gd name="T77" fmla="*/ 180 h 197"/>
                <a:gd name="T78" fmla="*/ 0 w 201"/>
                <a:gd name="T79" fmla="*/ 180 h 197"/>
                <a:gd name="T80" fmla="*/ 2 w 201"/>
                <a:gd name="T81" fmla="*/ 197 h 197"/>
                <a:gd name="T82" fmla="*/ 2 w 201"/>
                <a:gd name="T83" fmla="*/ 197 h 197"/>
                <a:gd name="T84" fmla="*/ 177 w 201"/>
                <a:gd name="T8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197">
                  <a:moveTo>
                    <a:pt x="177" y="197"/>
                  </a:moveTo>
                  <a:cubicBezTo>
                    <a:pt x="192" y="197"/>
                    <a:pt x="192" y="197"/>
                    <a:pt x="192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8" y="197"/>
                    <a:pt x="198" y="197"/>
                    <a:pt x="198" y="197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5"/>
                    <a:pt x="153" y="124"/>
                    <a:pt x="154" y="123"/>
                  </a:cubicBezTo>
                  <a:cubicBezTo>
                    <a:pt x="154" y="123"/>
                    <a:pt x="155" y="122"/>
                    <a:pt x="156" y="121"/>
                  </a:cubicBezTo>
                  <a:cubicBezTo>
                    <a:pt x="156" y="120"/>
                    <a:pt x="157" y="120"/>
                    <a:pt x="157" y="119"/>
                  </a:cubicBezTo>
                  <a:cubicBezTo>
                    <a:pt x="158" y="118"/>
                    <a:pt x="158" y="117"/>
                    <a:pt x="158" y="116"/>
                  </a:cubicBezTo>
                  <a:cubicBezTo>
                    <a:pt x="159" y="115"/>
                    <a:pt x="159" y="115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3"/>
                    <a:pt x="159" y="113"/>
                    <a:pt x="159" y="112"/>
                  </a:cubicBezTo>
                  <a:cubicBezTo>
                    <a:pt x="158" y="112"/>
                    <a:pt x="158" y="111"/>
                    <a:pt x="158" y="111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09"/>
                    <a:pt x="158" y="109"/>
                    <a:pt x="157" y="109"/>
                  </a:cubicBezTo>
                  <a:cubicBezTo>
                    <a:pt x="157" y="108"/>
                    <a:pt x="157" y="107"/>
                    <a:pt x="156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5" y="115"/>
                    <a:pt x="34" y="116"/>
                    <a:pt x="33" y="117"/>
                  </a:cubicBezTo>
                  <a:cubicBezTo>
                    <a:pt x="33" y="117"/>
                    <a:pt x="33" y="118"/>
                    <a:pt x="33" y="118"/>
                  </a:cubicBezTo>
                  <a:cubicBezTo>
                    <a:pt x="31" y="120"/>
                    <a:pt x="32" y="124"/>
                    <a:pt x="30" y="126"/>
                  </a:cubicBezTo>
                  <a:cubicBezTo>
                    <a:pt x="30" y="128"/>
                    <a:pt x="28" y="133"/>
                    <a:pt x="27" y="135"/>
                  </a:cubicBezTo>
                  <a:cubicBezTo>
                    <a:pt x="25" y="137"/>
                    <a:pt x="25" y="138"/>
                    <a:pt x="23" y="140"/>
                  </a:cubicBezTo>
                  <a:cubicBezTo>
                    <a:pt x="20" y="141"/>
                    <a:pt x="19" y="145"/>
                    <a:pt x="19" y="148"/>
                  </a:cubicBezTo>
                  <a:cubicBezTo>
                    <a:pt x="19" y="153"/>
                    <a:pt x="18" y="158"/>
                    <a:pt x="15" y="16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177" y="197"/>
                    <a:pt x="177" y="197"/>
                    <a:pt x="177" y="19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0" name="UPSON"/>
            <p:cNvSpPr>
              <a:spLocks/>
            </p:cNvSpPr>
            <p:nvPr/>
          </p:nvSpPr>
          <p:spPr bwMode="auto">
            <a:xfrm>
              <a:off x="3254375" y="3113088"/>
              <a:ext cx="400050" cy="347663"/>
            </a:xfrm>
            <a:custGeom>
              <a:avLst/>
              <a:gdLst>
                <a:gd name="T0" fmla="*/ 168 w 168"/>
                <a:gd name="T1" fmla="*/ 29 h 146"/>
                <a:gd name="T2" fmla="*/ 168 w 168"/>
                <a:gd name="T3" fmla="*/ 70 h 146"/>
                <a:gd name="T4" fmla="*/ 168 w 168"/>
                <a:gd name="T5" fmla="*/ 70 h 146"/>
                <a:gd name="T6" fmla="*/ 164 w 168"/>
                <a:gd name="T7" fmla="*/ 70 h 146"/>
                <a:gd name="T8" fmla="*/ 164 w 168"/>
                <a:gd name="T9" fmla="*/ 93 h 146"/>
                <a:gd name="T10" fmla="*/ 160 w 168"/>
                <a:gd name="T11" fmla="*/ 93 h 146"/>
                <a:gd name="T12" fmla="*/ 156 w 168"/>
                <a:gd name="T13" fmla="*/ 96 h 146"/>
                <a:gd name="T14" fmla="*/ 154 w 168"/>
                <a:gd name="T15" fmla="*/ 102 h 146"/>
                <a:gd name="T16" fmla="*/ 149 w 168"/>
                <a:gd name="T17" fmla="*/ 113 h 146"/>
                <a:gd name="T18" fmla="*/ 144 w 168"/>
                <a:gd name="T19" fmla="*/ 128 h 146"/>
                <a:gd name="T20" fmla="*/ 137 w 168"/>
                <a:gd name="T21" fmla="*/ 146 h 146"/>
                <a:gd name="T22" fmla="*/ 137 w 168"/>
                <a:gd name="T23" fmla="*/ 146 h 146"/>
                <a:gd name="T24" fmla="*/ 134 w 168"/>
                <a:gd name="T25" fmla="*/ 143 h 146"/>
                <a:gd name="T26" fmla="*/ 128 w 168"/>
                <a:gd name="T27" fmla="*/ 135 h 146"/>
                <a:gd name="T28" fmla="*/ 124 w 168"/>
                <a:gd name="T29" fmla="*/ 127 h 146"/>
                <a:gd name="T30" fmla="*/ 116 w 168"/>
                <a:gd name="T31" fmla="*/ 129 h 146"/>
                <a:gd name="T32" fmla="*/ 109 w 168"/>
                <a:gd name="T33" fmla="*/ 122 h 146"/>
                <a:gd name="T34" fmla="*/ 102 w 168"/>
                <a:gd name="T35" fmla="*/ 123 h 146"/>
                <a:gd name="T36" fmla="*/ 102 w 168"/>
                <a:gd name="T37" fmla="*/ 123 h 146"/>
                <a:gd name="T38" fmla="*/ 100 w 168"/>
                <a:gd name="T39" fmla="*/ 117 h 146"/>
                <a:gd name="T40" fmla="*/ 83 w 168"/>
                <a:gd name="T41" fmla="*/ 113 h 146"/>
                <a:gd name="T42" fmla="*/ 69 w 168"/>
                <a:gd name="T43" fmla="*/ 104 h 146"/>
                <a:gd name="T44" fmla="*/ 60 w 168"/>
                <a:gd name="T45" fmla="*/ 100 h 146"/>
                <a:gd name="T46" fmla="*/ 50 w 168"/>
                <a:gd name="T47" fmla="*/ 80 h 146"/>
                <a:gd name="T48" fmla="*/ 33 w 168"/>
                <a:gd name="T49" fmla="*/ 81 h 146"/>
                <a:gd name="T50" fmla="*/ 28 w 168"/>
                <a:gd name="T51" fmla="*/ 70 h 146"/>
                <a:gd name="T52" fmla="*/ 25 w 168"/>
                <a:gd name="T53" fmla="*/ 66 h 146"/>
                <a:gd name="T54" fmla="*/ 20 w 168"/>
                <a:gd name="T55" fmla="*/ 65 h 146"/>
                <a:gd name="T56" fmla="*/ 19 w 168"/>
                <a:gd name="T57" fmla="*/ 65 h 146"/>
                <a:gd name="T58" fmla="*/ 23 w 168"/>
                <a:gd name="T59" fmla="*/ 57 h 146"/>
                <a:gd name="T60" fmla="*/ 22 w 168"/>
                <a:gd name="T61" fmla="*/ 56 h 146"/>
                <a:gd name="T62" fmla="*/ 10 w 168"/>
                <a:gd name="T63" fmla="*/ 55 h 146"/>
                <a:gd name="T64" fmla="*/ 10 w 168"/>
                <a:gd name="T65" fmla="*/ 55 h 146"/>
                <a:gd name="T66" fmla="*/ 10 w 168"/>
                <a:gd name="T67" fmla="*/ 48 h 146"/>
                <a:gd name="T68" fmla="*/ 4 w 168"/>
                <a:gd name="T69" fmla="*/ 35 h 146"/>
                <a:gd name="T70" fmla="*/ 4 w 168"/>
                <a:gd name="T71" fmla="*/ 22 h 146"/>
                <a:gd name="T72" fmla="*/ 3 w 168"/>
                <a:gd name="T73" fmla="*/ 15 h 146"/>
                <a:gd name="T74" fmla="*/ 4 w 168"/>
                <a:gd name="T75" fmla="*/ 11 h 146"/>
                <a:gd name="T76" fmla="*/ 4 w 168"/>
                <a:gd name="T77" fmla="*/ 11 h 146"/>
                <a:gd name="T78" fmla="*/ 7 w 168"/>
                <a:gd name="T79" fmla="*/ 9 h 146"/>
                <a:gd name="T80" fmla="*/ 9 w 168"/>
                <a:gd name="T81" fmla="*/ 8 h 146"/>
                <a:gd name="T82" fmla="*/ 11 w 168"/>
                <a:gd name="T83" fmla="*/ 7 h 146"/>
                <a:gd name="T84" fmla="*/ 12 w 168"/>
                <a:gd name="T85" fmla="*/ 5 h 146"/>
                <a:gd name="T86" fmla="*/ 14 w 168"/>
                <a:gd name="T87" fmla="*/ 3 h 146"/>
                <a:gd name="T88" fmla="*/ 18 w 168"/>
                <a:gd name="T89" fmla="*/ 0 h 146"/>
                <a:gd name="T90" fmla="*/ 109 w 168"/>
                <a:gd name="T91" fmla="*/ 0 h 146"/>
                <a:gd name="T92" fmla="*/ 109 w 168"/>
                <a:gd name="T93" fmla="*/ 0 h 146"/>
                <a:gd name="T94" fmla="*/ 168 w 168"/>
                <a:gd name="T95" fmla="*/ 0 h 146"/>
                <a:gd name="T96" fmla="*/ 168 w 168"/>
                <a:gd name="T97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146">
                  <a:moveTo>
                    <a:pt x="168" y="29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3" y="93"/>
                    <a:pt x="161" y="93"/>
                    <a:pt x="160" y="93"/>
                  </a:cubicBezTo>
                  <a:cubicBezTo>
                    <a:pt x="158" y="94"/>
                    <a:pt x="157" y="95"/>
                    <a:pt x="156" y="96"/>
                  </a:cubicBezTo>
                  <a:cubicBezTo>
                    <a:pt x="156" y="97"/>
                    <a:pt x="155" y="100"/>
                    <a:pt x="154" y="102"/>
                  </a:cubicBezTo>
                  <a:cubicBezTo>
                    <a:pt x="152" y="105"/>
                    <a:pt x="151" y="110"/>
                    <a:pt x="149" y="113"/>
                  </a:cubicBezTo>
                  <a:cubicBezTo>
                    <a:pt x="147" y="118"/>
                    <a:pt x="146" y="123"/>
                    <a:pt x="144" y="128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0"/>
                    <a:pt x="130" y="138"/>
                    <a:pt x="128" y="135"/>
                  </a:cubicBezTo>
                  <a:cubicBezTo>
                    <a:pt x="128" y="134"/>
                    <a:pt x="124" y="127"/>
                    <a:pt x="124" y="127"/>
                  </a:cubicBezTo>
                  <a:cubicBezTo>
                    <a:pt x="123" y="125"/>
                    <a:pt x="117" y="129"/>
                    <a:pt x="116" y="129"/>
                  </a:cubicBezTo>
                  <a:cubicBezTo>
                    <a:pt x="113" y="128"/>
                    <a:pt x="111" y="122"/>
                    <a:pt x="109" y="122"/>
                  </a:cubicBezTo>
                  <a:cubicBezTo>
                    <a:pt x="106" y="121"/>
                    <a:pt x="104" y="121"/>
                    <a:pt x="102" y="123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94" y="112"/>
                    <a:pt x="89" y="116"/>
                    <a:pt x="83" y="113"/>
                  </a:cubicBezTo>
                  <a:cubicBezTo>
                    <a:pt x="77" y="111"/>
                    <a:pt x="75" y="101"/>
                    <a:pt x="69" y="104"/>
                  </a:cubicBezTo>
                  <a:cubicBezTo>
                    <a:pt x="64" y="107"/>
                    <a:pt x="62" y="104"/>
                    <a:pt x="60" y="100"/>
                  </a:cubicBezTo>
                  <a:cubicBezTo>
                    <a:pt x="56" y="93"/>
                    <a:pt x="54" y="86"/>
                    <a:pt x="50" y="80"/>
                  </a:cubicBezTo>
                  <a:cubicBezTo>
                    <a:pt x="43" y="66"/>
                    <a:pt x="40" y="82"/>
                    <a:pt x="33" y="81"/>
                  </a:cubicBezTo>
                  <a:cubicBezTo>
                    <a:pt x="32" y="77"/>
                    <a:pt x="28" y="73"/>
                    <a:pt x="28" y="70"/>
                  </a:cubicBezTo>
                  <a:cubicBezTo>
                    <a:pt x="27" y="69"/>
                    <a:pt x="26" y="67"/>
                    <a:pt x="25" y="66"/>
                  </a:cubicBezTo>
                  <a:cubicBezTo>
                    <a:pt x="23" y="65"/>
                    <a:pt x="21" y="66"/>
                    <a:pt x="20" y="65"/>
                  </a:cubicBezTo>
                  <a:cubicBezTo>
                    <a:pt x="20" y="65"/>
                    <a:pt x="20" y="65"/>
                    <a:pt x="19" y="65"/>
                  </a:cubicBezTo>
                  <a:cubicBezTo>
                    <a:pt x="19" y="61"/>
                    <a:pt x="23" y="59"/>
                    <a:pt x="23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12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3"/>
                    <a:pt x="9" y="37"/>
                    <a:pt x="4" y="35"/>
                  </a:cubicBezTo>
                  <a:cubicBezTo>
                    <a:pt x="0" y="33"/>
                    <a:pt x="3" y="25"/>
                    <a:pt x="4" y="22"/>
                  </a:cubicBezTo>
                  <a:cubicBezTo>
                    <a:pt x="4" y="20"/>
                    <a:pt x="5" y="15"/>
                    <a:pt x="3" y="15"/>
                  </a:cubicBezTo>
                  <a:cubicBezTo>
                    <a:pt x="2" y="13"/>
                    <a:pt x="2" y="13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3" y="5"/>
                    <a:pt x="13" y="4"/>
                    <a:pt x="14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9"/>
                    <a:pt x="168" y="29"/>
                    <a:pt x="168" y="2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1" name="UNION"/>
            <p:cNvSpPr>
              <a:spLocks/>
            </p:cNvSpPr>
            <p:nvPr/>
          </p:nvSpPr>
          <p:spPr bwMode="auto">
            <a:xfrm>
              <a:off x="3595688" y="766763"/>
              <a:ext cx="401638" cy="414338"/>
            </a:xfrm>
            <a:custGeom>
              <a:avLst/>
              <a:gdLst>
                <a:gd name="T0" fmla="*/ 21 w 169"/>
                <a:gd name="T1" fmla="*/ 0 h 174"/>
                <a:gd name="T2" fmla="*/ 104 w 169"/>
                <a:gd name="T3" fmla="*/ 0 h 174"/>
                <a:gd name="T4" fmla="*/ 104 w 169"/>
                <a:gd name="T5" fmla="*/ 0 h 174"/>
                <a:gd name="T6" fmla="*/ 102 w 169"/>
                <a:gd name="T7" fmla="*/ 6 h 174"/>
                <a:gd name="T8" fmla="*/ 109 w 169"/>
                <a:gd name="T9" fmla="*/ 20 h 174"/>
                <a:gd name="T10" fmla="*/ 117 w 169"/>
                <a:gd name="T11" fmla="*/ 30 h 174"/>
                <a:gd name="T12" fmla="*/ 137 w 169"/>
                <a:gd name="T13" fmla="*/ 43 h 174"/>
                <a:gd name="T14" fmla="*/ 145 w 169"/>
                <a:gd name="T15" fmla="*/ 38 h 174"/>
                <a:gd name="T16" fmla="*/ 155 w 169"/>
                <a:gd name="T17" fmla="*/ 38 h 174"/>
                <a:gd name="T18" fmla="*/ 155 w 169"/>
                <a:gd name="T19" fmla="*/ 38 h 174"/>
                <a:gd name="T20" fmla="*/ 156 w 169"/>
                <a:gd name="T21" fmla="*/ 38 h 174"/>
                <a:gd name="T22" fmla="*/ 156 w 169"/>
                <a:gd name="T23" fmla="*/ 39 h 174"/>
                <a:gd name="T24" fmla="*/ 156 w 169"/>
                <a:gd name="T25" fmla="*/ 50 h 174"/>
                <a:gd name="T26" fmla="*/ 156 w 169"/>
                <a:gd name="T27" fmla="*/ 60 h 174"/>
                <a:gd name="T28" fmla="*/ 160 w 169"/>
                <a:gd name="T29" fmla="*/ 70 h 174"/>
                <a:gd name="T30" fmla="*/ 164 w 169"/>
                <a:gd name="T31" fmla="*/ 80 h 174"/>
                <a:gd name="T32" fmla="*/ 165 w 169"/>
                <a:gd name="T33" fmla="*/ 80 h 174"/>
                <a:gd name="T34" fmla="*/ 166 w 169"/>
                <a:gd name="T35" fmla="*/ 81 h 174"/>
                <a:gd name="T36" fmla="*/ 167 w 169"/>
                <a:gd name="T37" fmla="*/ 81 h 174"/>
                <a:gd name="T38" fmla="*/ 168 w 169"/>
                <a:gd name="T39" fmla="*/ 86 h 174"/>
                <a:gd name="T40" fmla="*/ 169 w 169"/>
                <a:gd name="T41" fmla="*/ 96 h 174"/>
                <a:gd name="T42" fmla="*/ 169 w 169"/>
                <a:gd name="T43" fmla="*/ 96 h 174"/>
                <a:gd name="T44" fmla="*/ 169 w 169"/>
                <a:gd name="T45" fmla="*/ 97 h 174"/>
                <a:gd name="T46" fmla="*/ 150 w 169"/>
                <a:gd name="T47" fmla="*/ 103 h 174"/>
                <a:gd name="T48" fmla="*/ 150 w 169"/>
                <a:gd name="T49" fmla="*/ 113 h 174"/>
                <a:gd name="T50" fmla="*/ 147 w 169"/>
                <a:gd name="T51" fmla="*/ 123 h 174"/>
                <a:gd name="T52" fmla="*/ 137 w 169"/>
                <a:gd name="T53" fmla="*/ 133 h 174"/>
                <a:gd name="T54" fmla="*/ 137 w 169"/>
                <a:gd name="T55" fmla="*/ 133 h 174"/>
                <a:gd name="T56" fmla="*/ 132 w 169"/>
                <a:gd name="T57" fmla="*/ 131 h 174"/>
                <a:gd name="T58" fmla="*/ 131 w 169"/>
                <a:gd name="T59" fmla="*/ 131 h 174"/>
                <a:gd name="T60" fmla="*/ 120 w 169"/>
                <a:gd name="T61" fmla="*/ 129 h 174"/>
                <a:gd name="T62" fmla="*/ 110 w 169"/>
                <a:gd name="T63" fmla="*/ 124 h 174"/>
                <a:gd name="T64" fmla="*/ 102 w 169"/>
                <a:gd name="T65" fmla="*/ 126 h 174"/>
                <a:gd name="T66" fmla="*/ 100 w 169"/>
                <a:gd name="T67" fmla="*/ 126 h 174"/>
                <a:gd name="T68" fmla="*/ 83 w 169"/>
                <a:gd name="T69" fmla="*/ 141 h 174"/>
                <a:gd name="T70" fmla="*/ 74 w 169"/>
                <a:gd name="T71" fmla="*/ 157 h 174"/>
                <a:gd name="T72" fmla="*/ 64 w 169"/>
                <a:gd name="T73" fmla="*/ 163 h 174"/>
                <a:gd name="T74" fmla="*/ 52 w 169"/>
                <a:gd name="T75" fmla="*/ 170 h 174"/>
                <a:gd name="T76" fmla="*/ 34 w 169"/>
                <a:gd name="T77" fmla="*/ 164 h 174"/>
                <a:gd name="T78" fmla="*/ 25 w 169"/>
                <a:gd name="T79" fmla="*/ 160 h 174"/>
                <a:gd name="T80" fmla="*/ 13 w 169"/>
                <a:gd name="T81" fmla="*/ 170 h 174"/>
                <a:gd name="T82" fmla="*/ 10 w 169"/>
                <a:gd name="T83" fmla="*/ 171 h 174"/>
                <a:gd name="T84" fmla="*/ 10 w 169"/>
                <a:gd name="T85" fmla="*/ 171 h 174"/>
                <a:gd name="T86" fmla="*/ 34 w 169"/>
                <a:gd name="T87" fmla="*/ 127 h 174"/>
                <a:gd name="T88" fmla="*/ 38 w 169"/>
                <a:gd name="T89" fmla="*/ 127 h 174"/>
                <a:gd name="T90" fmla="*/ 38 w 169"/>
                <a:gd name="T91" fmla="*/ 94 h 174"/>
                <a:gd name="T92" fmla="*/ 27 w 169"/>
                <a:gd name="T93" fmla="*/ 94 h 174"/>
                <a:gd name="T94" fmla="*/ 23 w 169"/>
                <a:gd name="T95" fmla="*/ 91 h 174"/>
                <a:gd name="T96" fmla="*/ 16 w 169"/>
                <a:gd name="T97" fmla="*/ 76 h 174"/>
                <a:gd name="T98" fmla="*/ 27 w 169"/>
                <a:gd name="T99" fmla="*/ 62 h 174"/>
                <a:gd name="T100" fmla="*/ 31 w 169"/>
                <a:gd name="T101" fmla="*/ 51 h 174"/>
                <a:gd name="T102" fmla="*/ 25 w 169"/>
                <a:gd name="T103" fmla="*/ 40 h 174"/>
                <a:gd name="T104" fmla="*/ 18 w 169"/>
                <a:gd name="T105" fmla="*/ 35 h 174"/>
                <a:gd name="T106" fmla="*/ 10 w 169"/>
                <a:gd name="T107" fmla="*/ 28 h 174"/>
                <a:gd name="T108" fmla="*/ 6 w 169"/>
                <a:gd name="T109" fmla="*/ 13 h 174"/>
                <a:gd name="T110" fmla="*/ 7 w 169"/>
                <a:gd name="T111" fmla="*/ 12 h 174"/>
                <a:gd name="T112" fmla="*/ 21 w 169"/>
                <a:gd name="T1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74">
                  <a:moveTo>
                    <a:pt x="21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8" y="12"/>
                    <a:pt x="109" y="14"/>
                    <a:pt x="109" y="20"/>
                  </a:cubicBezTo>
                  <a:cubicBezTo>
                    <a:pt x="109" y="27"/>
                    <a:pt x="111" y="29"/>
                    <a:pt x="117" y="30"/>
                  </a:cubicBezTo>
                  <a:cubicBezTo>
                    <a:pt x="126" y="31"/>
                    <a:pt x="131" y="43"/>
                    <a:pt x="137" y="43"/>
                  </a:cubicBezTo>
                  <a:cubicBezTo>
                    <a:pt x="140" y="43"/>
                    <a:pt x="140" y="37"/>
                    <a:pt x="145" y="38"/>
                  </a:cubicBezTo>
                  <a:cubicBezTo>
                    <a:pt x="148" y="39"/>
                    <a:pt x="152" y="38"/>
                    <a:pt x="155" y="3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7" y="39"/>
                    <a:pt x="156" y="49"/>
                    <a:pt x="156" y="50"/>
                  </a:cubicBezTo>
                  <a:cubicBezTo>
                    <a:pt x="156" y="53"/>
                    <a:pt x="156" y="57"/>
                    <a:pt x="156" y="60"/>
                  </a:cubicBezTo>
                  <a:cubicBezTo>
                    <a:pt x="158" y="65"/>
                    <a:pt x="160" y="64"/>
                    <a:pt x="160" y="70"/>
                  </a:cubicBezTo>
                  <a:cubicBezTo>
                    <a:pt x="160" y="74"/>
                    <a:pt x="160" y="79"/>
                    <a:pt x="164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1"/>
                    <a:pt x="166" y="81"/>
                  </a:cubicBezTo>
                  <a:cubicBezTo>
                    <a:pt x="166" y="81"/>
                    <a:pt x="166" y="81"/>
                    <a:pt x="167" y="81"/>
                  </a:cubicBezTo>
                  <a:cubicBezTo>
                    <a:pt x="167" y="83"/>
                    <a:pt x="168" y="84"/>
                    <a:pt x="168" y="8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2" y="98"/>
                    <a:pt x="155" y="97"/>
                    <a:pt x="150" y="103"/>
                  </a:cubicBezTo>
                  <a:cubicBezTo>
                    <a:pt x="147" y="106"/>
                    <a:pt x="150" y="109"/>
                    <a:pt x="150" y="113"/>
                  </a:cubicBezTo>
                  <a:cubicBezTo>
                    <a:pt x="152" y="117"/>
                    <a:pt x="150" y="119"/>
                    <a:pt x="147" y="12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7" y="130"/>
                    <a:pt x="123" y="130"/>
                    <a:pt x="120" y="129"/>
                  </a:cubicBezTo>
                  <a:cubicBezTo>
                    <a:pt x="116" y="128"/>
                    <a:pt x="114" y="125"/>
                    <a:pt x="110" y="124"/>
                  </a:cubicBezTo>
                  <a:cubicBezTo>
                    <a:pt x="108" y="124"/>
                    <a:pt x="103" y="125"/>
                    <a:pt x="102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0" y="129"/>
                    <a:pt x="89" y="134"/>
                    <a:pt x="83" y="141"/>
                  </a:cubicBezTo>
                  <a:cubicBezTo>
                    <a:pt x="79" y="146"/>
                    <a:pt x="81" y="154"/>
                    <a:pt x="74" y="157"/>
                  </a:cubicBezTo>
                  <a:cubicBezTo>
                    <a:pt x="70" y="158"/>
                    <a:pt x="66" y="159"/>
                    <a:pt x="64" y="163"/>
                  </a:cubicBezTo>
                  <a:cubicBezTo>
                    <a:pt x="61" y="168"/>
                    <a:pt x="59" y="174"/>
                    <a:pt x="52" y="170"/>
                  </a:cubicBezTo>
                  <a:cubicBezTo>
                    <a:pt x="44" y="165"/>
                    <a:pt x="43" y="164"/>
                    <a:pt x="34" y="164"/>
                  </a:cubicBezTo>
                  <a:cubicBezTo>
                    <a:pt x="30" y="164"/>
                    <a:pt x="30" y="159"/>
                    <a:pt x="25" y="160"/>
                  </a:cubicBezTo>
                  <a:cubicBezTo>
                    <a:pt x="22" y="161"/>
                    <a:pt x="14" y="168"/>
                    <a:pt x="13" y="170"/>
                  </a:cubicBezTo>
                  <a:cubicBezTo>
                    <a:pt x="11" y="170"/>
                    <a:pt x="12" y="170"/>
                    <a:pt x="10" y="17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7" y="89"/>
                    <a:pt x="17" y="81"/>
                    <a:pt x="16" y="76"/>
                  </a:cubicBezTo>
                  <a:cubicBezTo>
                    <a:pt x="14" y="66"/>
                    <a:pt x="22" y="66"/>
                    <a:pt x="27" y="62"/>
                  </a:cubicBezTo>
                  <a:cubicBezTo>
                    <a:pt x="30" y="59"/>
                    <a:pt x="32" y="55"/>
                    <a:pt x="31" y="51"/>
                  </a:cubicBezTo>
                  <a:cubicBezTo>
                    <a:pt x="31" y="47"/>
                    <a:pt x="25" y="44"/>
                    <a:pt x="25" y="40"/>
                  </a:cubicBezTo>
                  <a:cubicBezTo>
                    <a:pt x="24" y="39"/>
                    <a:pt x="19" y="36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8" y="26"/>
                    <a:pt x="0" y="15"/>
                    <a:pt x="6" y="13"/>
                  </a:cubicBezTo>
                  <a:cubicBezTo>
                    <a:pt x="6" y="13"/>
                    <a:pt x="7" y="12"/>
                    <a:pt x="7" y="12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2" name="SCHLEY"/>
            <p:cNvSpPr>
              <a:spLocks/>
            </p:cNvSpPr>
            <p:nvPr/>
          </p:nvSpPr>
          <p:spPr bwMode="auto">
            <a:xfrm>
              <a:off x="3352800" y="3784600"/>
              <a:ext cx="244475" cy="304800"/>
            </a:xfrm>
            <a:custGeom>
              <a:avLst/>
              <a:gdLst>
                <a:gd name="T0" fmla="*/ 111 w 154"/>
                <a:gd name="T1" fmla="*/ 34 h 192"/>
                <a:gd name="T2" fmla="*/ 111 w 154"/>
                <a:gd name="T3" fmla="*/ 90 h 192"/>
                <a:gd name="T4" fmla="*/ 132 w 154"/>
                <a:gd name="T5" fmla="*/ 90 h 192"/>
                <a:gd name="T6" fmla="*/ 132 w 154"/>
                <a:gd name="T7" fmla="*/ 142 h 192"/>
                <a:gd name="T8" fmla="*/ 154 w 154"/>
                <a:gd name="T9" fmla="*/ 142 h 192"/>
                <a:gd name="T10" fmla="*/ 154 w 154"/>
                <a:gd name="T11" fmla="*/ 142 h 192"/>
                <a:gd name="T12" fmla="*/ 154 w 154"/>
                <a:gd name="T13" fmla="*/ 192 h 192"/>
                <a:gd name="T14" fmla="*/ 109 w 154"/>
                <a:gd name="T15" fmla="*/ 192 h 192"/>
                <a:gd name="T16" fmla="*/ 109 w 154"/>
                <a:gd name="T17" fmla="*/ 186 h 192"/>
                <a:gd name="T18" fmla="*/ 0 w 154"/>
                <a:gd name="T19" fmla="*/ 186 h 192"/>
                <a:gd name="T20" fmla="*/ 0 w 154"/>
                <a:gd name="T21" fmla="*/ 186 h 192"/>
                <a:gd name="T22" fmla="*/ 0 w 154"/>
                <a:gd name="T23" fmla="*/ 178 h 192"/>
                <a:gd name="T24" fmla="*/ 9 w 154"/>
                <a:gd name="T25" fmla="*/ 178 h 192"/>
                <a:gd name="T26" fmla="*/ 9 w 154"/>
                <a:gd name="T27" fmla="*/ 166 h 192"/>
                <a:gd name="T28" fmla="*/ 4 w 154"/>
                <a:gd name="T29" fmla="*/ 166 h 192"/>
                <a:gd name="T30" fmla="*/ 4 w 154"/>
                <a:gd name="T31" fmla="*/ 139 h 192"/>
                <a:gd name="T32" fmla="*/ 13 w 154"/>
                <a:gd name="T33" fmla="*/ 139 h 192"/>
                <a:gd name="T34" fmla="*/ 13 w 154"/>
                <a:gd name="T35" fmla="*/ 90 h 192"/>
                <a:gd name="T36" fmla="*/ 24 w 154"/>
                <a:gd name="T37" fmla="*/ 90 h 192"/>
                <a:gd name="T38" fmla="*/ 24 w 154"/>
                <a:gd name="T39" fmla="*/ 0 h 192"/>
                <a:gd name="T40" fmla="*/ 28 w 154"/>
                <a:gd name="T41" fmla="*/ 0 h 192"/>
                <a:gd name="T42" fmla="*/ 28 w 154"/>
                <a:gd name="T43" fmla="*/ 0 h 192"/>
                <a:gd name="T44" fmla="*/ 43 w 154"/>
                <a:gd name="T45" fmla="*/ 0 h 192"/>
                <a:gd name="T46" fmla="*/ 43 w 154"/>
                <a:gd name="T47" fmla="*/ 16 h 192"/>
                <a:gd name="T48" fmla="*/ 48 w 154"/>
                <a:gd name="T49" fmla="*/ 16 h 192"/>
                <a:gd name="T50" fmla="*/ 48 w 154"/>
                <a:gd name="T51" fmla="*/ 25 h 192"/>
                <a:gd name="T52" fmla="*/ 55 w 154"/>
                <a:gd name="T53" fmla="*/ 25 h 192"/>
                <a:gd name="T54" fmla="*/ 55 w 154"/>
                <a:gd name="T55" fmla="*/ 16 h 192"/>
                <a:gd name="T56" fmla="*/ 67 w 154"/>
                <a:gd name="T57" fmla="*/ 16 h 192"/>
                <a:gd name="T58" fmla="*/ 67 w 154"/>
                <a:gd name="T59" fmla="*/ 34 h 192"/>
                <a:gd name="T60" fmla="*/ 111 w 154"/>
                <a:gd name="T61" fmla="*/ 34 h 192"/>
                <a:gd name="T62" fmla="*/ 111 w 154"/>
                <a:gd name="T63" fmla="*/ 3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192">
                  <a:moveTo>
                    <a:pt x="111" y="34"/>
                  </a:moveTo>
                  <a:lnTo>
                    <a:pt x="111" y="90"/>
                  </a:lnTo>
                  <a:lnTo>
                    <a:pt x="132" y="90"/>
                  </a:lnTo>
                  <a:lnTo>
                    <a:pt x="132" y="142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4" y="192"/>
                  </a:lnTo>
                  <a:lnTo>
                    <a:pt x="109" y="192"/>
                  </a:lnTo>
                  <a:lnTo>
                    <a:pt x="109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9" y="178"/>
                  </a:lnTo>
                  <a:lnTo>
                    <a:pt x="9" y="166"/>
                  </a:lnTo>
                  <a:lnTo>
                    <a:pt x="4" y="166"/>
                  </a:lnTo>
                  <a:lnTo>
                    <a:pt x="4" y="139"/>
                  </a:lnTo>
                  <a:lnTo>
                    <a:pt x="13" y="139"/>
                  </a:lnTo>
                  <a:lnTo>
                    <a:pt x="13" y="90"/>
                  </a:lnTo>
                  <a:lnTo>
                    <a:pt x="24" y="9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3" y="16"/>
                  </a:lnTo>
                  <a:lnTo>
                    <a:pt x="48" y="16"/>
                  </a:lnTo>
                  <a:lnTo>
                    <a:pt x="48" y="25"/>
                  </a:lnTo>
                  <a:lnTo>
                    <a:pt x="55" y="25"/>
                  </a:lnTo>
                  <a:lnTo>
                    <a:pt x="55" y="16"/>
                  </a:lnTo>
                  <a:lnTo>
                    <a:pt x="67" y="16"/>
                  </a:lnTo>
                  <a:lnTo>
                    <a:pt x="67" y="34"/>
                  </a:lnTo>
                  <a:lnTo>
                    <a:pt x="111" y="34"/>
                  </a:lnTo>
                  <a:lnTo>
                    <a:pt x="111" y="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 dirty="0">
                <a:solidFill>
                  <a:prstClr val="black"/>
                </a:solidFill>
              </a:endParaRPr>
            </a:p>
          </p:txBody>
        </p:sp>
        <p:sp>
          <p:nvSpPr>
            <p:cNvPr id="93" name="SPALDING"/>
            <p:cNvSpPr>
              <a:spLocks/>
            </p:cNvSpPr>
            <p:nvPr/>
          </p:nvSpPr>
          <p:spPr bwMode="auto">
            <a:xfrm>
              <a:off x="3281362" y="2521481"/>
              <a:ext cx="486151" cy="372534"/>
            </a:xfrm>
            <a:custGeom>
              <a:avLst/>
              <a:gdLst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49683 w 568325"/>
                <a:gd name="connsiteY113" fmla="*/ 52388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9683 w 568325"/>
                <a:gd name="connsiteY122" fmla="*/ 52388 h 552450"/>
                <a:gd name="connsiteX123" fmla="*/ 238961 w 568325"/>
                <a:gd name="connsiteY123" fmla="*/ 38014 h 552450"/>
                <a:gd name="connsiteX124" fmla="*/ 240171 w 568325"/>
                <a:gd name="connsiteY124" fmla="*/ 42863 h 552450"/>
                <a:gd name="connsiteX125" fmla="*/ 240171 w 568325"/>
                <a:gd name="connsiteY125" fmla="*/ 42863 h 552450"/>
                <a:gd name="connsiteX126" fmla="*/ 238961 w 568325"/>
                <a:gd name="connsiteY126" fmla="*/ 38014 h 552450"/>
                <a:gd name="connsiteX127" fmla="*/ 275840 w 568325"/>
                <a:gd name="connsiteY127" fmla="*/ 2381 h 552450"/>
                <a:gd name="connsiteX128" fmla="*/ 275840 w 568325"/>
                <a:gd name="connsiteY128" fmla="*/ 2381 h 552450"/>
                <a:gd name="connsiteX129" fmla="*/ 275840 w 568325"/>
                <a:gd name="connsiteY129" fmla="*/ 4763 h 552450"/>
                <a:gd name="connsiteX130" fmla="*/ 275840 w 568325"/>
                <a:gd name="connsiteY130" fmla="*/ 21431 h 552450"/>
                <a:gd name="connsiteX131" fmla="*/ 275840 w 568325"/>
                <a:gd name="connsiteY131" fmla="*/ 4763 h 552450"/>
                <a:gd name="connsiteX132" fmla="*/ 275840 w 568325"/>
                <a:gd name="connsiteY132" fmla="*/ 2381 h 552450"/>
                <a:gd name="connsiteX133" fmla="*/ 256816 w 568325"/>
                <a:gd name="connsiteY133" fmla="*/ 0 h 552450"/>
                <a:gd name="connsiteX134" fmla="*/ 256816 w 568325"/>
                <a:gd name="connsiteY134" fmla="*/ 21431 h 552450"/>
                <a:gd name="connsiteX135" fmla="*/ 256816 w 568325"/>
                <a:gd name="connsiteY135" fmla="*/ 21431 h 552450"/>
                <a:gd name="connsiteX136" fmla="*/ 256816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0 h 552450"/>
                <a:gd name="connsiteX139" fmla="*/ 221148 w 568325"/>
                <a:gd name="connsiteY139" fmla="*/ 1191 h 552450"/>
                <a:gd name="connsiteX140" fmla="*/ 221148 w 568325"/>
                <a:gd name="connsiteY140" fmla="*/ 9525 h 552450"/>
                <a:gd name="connsiteX141" fmla="*/ 230659 w 568325"/>
                <a:gd name="connsiteY141" fmla="*/ 16669 h 552450"/>
                <a:gd name="connsiteX142" fmla="*/ 223525 w 568325"/>
                <a:gd name="connsiteY142" fmla="*/ 11906 h 552450"/>
                <a:gd name="connsiteX143" fmla="*/ 221148 w 568325"/>
                <a:gd name="connsiteY143" fmla="*/ 9525 h 552450"/>
                <a:gd name="connsiteX144" fmla="*/ 221148 w 568325"/>
                <a:gd name="connsiteY144" fmla="*/ 1191 h 552450"/>
                <a:gd name="connsiteX145" fmla="*/ 221148 w 568325"/>
                <a:gd name="connsiteY145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38961 w 568325"/>
                <a:gd name="connsiteY122" fmla="*/ 38014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38961 w 568325"/>
                <a:gd name="connsiteY125" fmla="*/ 38014 h 552450"/>
                <a:gd name="connsiteX126" fmla="*/ 275840 w 568325"/>
                <a:gd name="connsiteY126" fmla="*/ 2381 h 552450"/>
                <a:gd name="connsiteX127" fmla="*/ 275840 w 568325"/>
                <a:gd name="connsiteY127" fmla="*/ 2381 h 552450"/>
                <a:gd name="connsiteX128" fmla="*/ 275840 w 568325"/>
                <a:gd name="connsiteY128" fmla="*/ 4763 h 552450"/>
                <a:gd name="connsiteX129" fmla="*/ 275840 w 568325"/>
                <a:gd name="connsiteY129" fmla="*/ 21431 h 552450"/>
                <a:gd name="connsiteX130" fmla="*/ 275840 w 568325"/>
                <a:gd name="connsiteY130" fmla="*/ 4763 h 552450"/>
                <a:gd name="connsiteX131" fmla="*/ 275840 w 568325"/>
                <a:gd name="connsiteY131" fmla="*/ 2381 h 552450"/>
                <a:gd name="connsiteX132" fmla="*/ 256816 w 568325"/>
                <a:gd name="connsiteY132" fmla="*/ 0 h 552450"/>
                <a:gd name="connsiteX133" fmla="*/ 256816 w 568325"/>
                <a:gd name="connsiteY133" fmla="*/ 21431 h 552450"/>
                <a:gd name="connsiteX134" fmla="*/ 256816 w 568325"/>
                <a:gd name="connsiteY134" fmla="*/ 21431 h 552450"/>
                <a:gd name="connsiteX135" fmla="*/ 256816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1191 h 552450"/>
                <a:gd name="connsiteX139" fmla="*/ 221148 w 568325"/>
                <a:gd name="connsiteY139" fmla="*/ 9525 h 552450"/>
                <a:gd name="connsiteX140" fmla="*/ 230659 w 568325"/>
                <a:gd name="connsiteY140" fmla="*/ 16669 h 552450"/>
                <a:gd name="connsiteX141" fmla="*/ 223525 w 568325"/>
                <a:gd name="connsiteY141" fmla="*/ 11906 h 552450"/>
                <a:gd name="connsiteX142" fmla="*/ 221148 w 568325"/>
                <a:gd name="connsiteY142" fmla="*/ 9525 h 552450"/>
                <a:gd name="connsiteX143" fmla="*/ 221148 w 568325"/>
                <a:gd name="connsiteY143" fmla="*/ 1191 h 552450"/>
                <a:gd name="connsiteX144" fmla="*/ 221148 w 568325"/>
                <a:gd name="connsiteY144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21431 h 552450"/>
                <a:gd name="connsiteX134" fmla="*/ 256816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1191 h 552450"/>
                <a:gd name="connsiteX138" fmla="*/ 221148 w 568325"/>
                <a:gd name="connsiteY138" fmla="*/ 9525 h 552450"/>
                <a:gd name="connsiteX139" fmla="*/ 230659 w 568325"/>
                <a:gd name="connsiteY139" fmla="*/ 16669 h 552450"/>
                <a:gd name="connsiteX140" fmla="*/ 223525 w 568325"/>
                <a:gd name="connsiteY140" fmla="*/ 11906 h 552450"/>
                <a:gd name="connsiteX141" fmla="*/ 221148 w 568325"/>
                <a:gd name="connsiteY141" fmla="*/ 9525 h 552450"/>
                <a:gd name="connsiteX142" fmla="*/ 221148 w 568325"/>
                <a:gd name="connsiteY142" fmla="*/ 1191 h 552450"/>
                <a:gd name="connsiteX143" fmla="*/ 221148 w 568325"/>
                <a:gd name="connsiteY143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1191 h 552450"/>
                <a:gd name="connsiteX137" fmla="*/ 221148 w 568325"/>
                <a:gd name="connsiteY137" fmla="*/ 9525 h 552450"/>
                <a:gd name="connsiteX138" fmla="*/ 230659 w 568325"/>
                <a:gd name="connsiteY138" fmla="*/ 16669 h 552450"/>
                <a:gd name="connsiteX139" fmla="*/ 223525 w 568325"/>
                <a:gd name="connsiteY139" fmla="*/ 11906 h 552450"/>
                <a:gd name="connsiteX140" fmla="*/ 221148 w 568325"/>
                <a:gd name="connsiteY140" fmla="*/ 9525 h 552450"/>
                <a:gd name="connsiteX141" fmla="*/ 221148 w 568325"/>
                <a:gd name="connsiteY141" fmla="*/ 1191 h 552450"/>
                <a:gd name="connsiteX142" fmla="*/ 221148 w 568325"/>
                <a:gd name="connsiteY142" fmla="*/ 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141" fmla="*/ 312588 w 568325"/>
                <a:gd name="connsiteY141" fmla="*/ 9144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40171 w 568325"/>
                <a:gd name="connsiteY120" fmla="*/ 42863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75840 w 568325"/>
                <a:gd name="connsiteY123" fmla="*/ 2381 h 552450"/>
                <a:gd name="connsiteX124" fmla="*/ 275840 w 568325"/>
                <a:gd name="connsiteY124" fmla="*/ 2381 h 552450"/>
                <a:gd name="connsiteX125" fmla="*/ 275840 w 568325"/>
                <a:gd name="connsiteY125" fmla="*/ 4763 h 552450"/>
                <a:gd name="connsiteX126" fmla="*/ 275840 w 568325"/>
                <a:gd name="connsiteY126" fmla="*/ 21431 h 552450"/>
                <a:gd name="connsiteX127" fmla="*/ 275840 w 568325"/>
                <a:gd name="connsiteY127" fmla="*/ 4763 h 552450"/>
                <a:gd name="connsiteX128" fmla="*/ 275840 w 568325"/>
                <a:gd name="connsiteY128" fmla="*/ 2381 h 552450"/>
                <a:gd name="connsiteX129" fmla="*/ 256816 w 568325"/>
                <a:gd name="connsiteY129" fmla="*/ 0 h 552450"/>
                <a:gd name="connsiteX130" fmla="*/ 256816 w 568325"/>
                <a:gd name="connsiteY130" fmla="*/ 21431 h 552450"/>
                <a:gd name="connsiteX131" fmla="*/ 256816 w 568325"/>
                <a:gd name="connsiteY131" fmla="*/ 0 h 552450"/>
                <a:gd name="connsiteX132" fmla="*/ 221148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1191 h 552450"/>
                <a:gd name="connsiteX135" fmla="*/ 221148 w 568325"/>
                <a:gd name="connsiteY135" fmla="*/ 9525 h 552450"/>
                <a:gd name="connsiteX136" fmla="*/ 230659 w 568325"/>
                <a:gd name="connsiteY136" fmla="*/ 16669 h 552450"/>
                <a:gd name="connsiteX137" fmla="*/ 223525 w 568325"/>
                <a:gd name="connsiteY137" fmla="*/ 11906 h 552450"/>
                <a:gd name="connsiteX138" fmla="*/ 221148 w 568325"/>
                <a:gd name="connsiteY138" fmla="*/ 9525 h 552450"/>
                <a:gd name="connsiteX139" fmla="*/ 221148 w 568325"/>
                <a:gd name="connsiteY139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75840 w 568325"/>
                <a:gd name="connsiteY120" fmla="*/ 2381 h 552450"/>
                <a:gd name="connsiteX121" fmla="*/ 275840 w 568325"/>
                <a:gd name="connsiteY121" fmla="*/ 2381 h 552450"/>
                <a:gd name="connsiteX122" fmla="*/ 275840 w 568325"/>
                <a:gd name="connsiteY122" fmla="*/ 4763 h 552450"/>
                <a:gd name="connsiteX123" fmla="*/ 275840 w 568325"/>
                <a:gd name="connsiteY123" fmla="*/ 21431 h 552450"/>
                <a:gd name="connsiteX124" fmla="*/ 275840 w 568325"/>
                <a:gd name="connsiteY124" fmla="*/ 4763 h 552450"/>
                <a:gd name="connsiteX125" fmla="*/ 275840 w 568325"/>
                <a:gd name="connsiteY125" fmla="*/ 2381 h 552450"/>
                <a:gd name="connsiteX126" fmla="*/ 256816 w 568325"/>
                <a:gd name="connsiteY126" fmla="*/ 0 h 552450"/>
                <a:gd name="connsiteX127" fmla="*/ 256816 w 568325"/>
                <a:gd name="connsiteY127" fmla="*/ 21431 h 552450"/>
                <a:gd name="connsiteX128" fmla="*/ 256816 w 568325"/>
                <a:gd name="connsiteY128" fmla="*/ 0 h 552450"/>
                <a:gd name="connsiteX129" fmla="*/ 221148 w 568325"/>
                <a:gd name="connsiteY129" fmla="*/ 0 h 552450"/>
                <a:gd name="connsiteX130" fmla="*/ 221148 w 568325"/>
                <a:gd name="connsiteY130" fmla="*/ 0 h 552450"/>
                <a:gd name="connsiteX131" fmla="*/ 221148 w 568325"/>
                <a:gd name="connsiteY131" fmla="*/ 1191 h 552450"/>
                <a:gd name="connsiteX132" fmla="*/ 221148 w 568325"/>
                <a:gd name="connsiteY132" fmla="*/ 9525 h 552450"/>
                <a:gd name="connsiteX133" fmla="*/ 230659 w 568325"/>
                <a:gd name="connsiteY133" fmla="*/ 16669 h 552450"/>
                <a:gd name="connsiteX134" fmla="*/ 223525 w 568325"/>
                <a:gd name="connsiteY134" fmla="*/ 11906 h 552450"/>
                <a:gd name="connsiteX135" fmla="*/ 221148 w 568325"/>
                <a:gd name="connsiteY135" fmla="*/ 9525 h 552450"/>
                <a:gd name="connsiteX136" fmla="*/ 221148 w 568325"/>
                <a:gd name="connsiteY136" fmla="*/ 1191 h 552450"/>
                <a:gd name="connsiteX0" fmla="*/ 467726 w 568325"/>
                <a:gd name="connsiteY0" fmla="*/ 347836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467726 w 568325"/>
                <a:gd name="connsiteY4" fmla="*/ 347836 h 552450"/>
                <a:gd name="connsiteX5" fmla="*/ 175930 w 568325"/>
                <a:gd name="connsiteY5" fmla="*/ 249994 h 552450"/>
                <a:gd name="connsiteX6" fmla="*/ 178345 w 568325"/>
                <a:gd name="connsiteY6" fmla="*/ 252413 h 552450"/>
                <a:gd name="connsiteX7" fmla="*/ 185983 w 568325"/>
                <a:gd name="connsiteY7" fmla="*/ 257344 h 552450"/>
                <a:gd name="connsiteX8" fmla="*/ 178345 w 568325"/>
                <a:gd name="connsiteY8" fmla="*/ 252413 h 552450"/>
                <a:gd name="connsiteX9" fmla="*/ 175930 w 568325"/>
                <a:gd name="connsiteY9" fmla="*/ 249994 h 552450"/>
                <a:gd name="connsiteX10" fmla="*/ 165956 w 568325"/>
                <a:gd name="connsiteY10" fmla="*/ 245255 h 552450"/>
                <a:gd name="connsiteX11" fmla="*/ 166455 w 568325"/>
                <a:gd name="connsiteY11" fmla="*/ 245269 h 552450"/>
                <a:gd name="connsiteX12" fmla="*/ 171804 w 568325"/>
                <a:gd name="connsiteY12" fmla="*/ 247054 h 552450"/>
                <a:gd name="connsiteX13" fmla="*/ 166455 w 568325"/>
                <a:gd name="connsiteY13" fmla="*/ 245269 h 552450"/>
                <a:gd name="connsiteX14" fmla="*/ 165956 w 568325"/>
                <a:gd name="connsiteY14" fmla="*/ 245255 h 552450"/>
                <a:gd name="connsiteX15" fmla="*/ 156052 w 568325"/>
                <a:gd name="connsiteY15" fmla="*/ 244971 h 552450"/>
                <a:gd name="connsiteX16" fmla="*/ 165288 w 568325"/>
                <a:gd name="connsiteY16" fmla="*/ 245235 h 552450"/>
                <a:gd name="connsiteX17" fmla="*/ 407302 w 568325"/>
                <a:gd name="connsiteY17" fmla="*/ 408046 h 552450"/>
                <a:gd name="connsiteX18" fmla="*/ 399492 w 568325"/>
                <a:gd name="connsiteY18" fmla="*/ 411956 h 552450"/>
                <a:gd name="connsiteX19" fmla="*/ 404248 w 568325"/>
                <a:gd name="connsiteY19" fmla="*/ 421481 h 552450"/>
                <a:gd name="connsiteX20" fmla="*/ 404248 w 568325"/>
                <a:gd name="connsiteY20" fmla="*/ 426244 h 552450"/>
                <a:gd name="connsiteX21" fmla="*/ 404248 w 568325"/>
                <a:gd name="connsiteY21" fmla="*/ 428625 h 552450"/>
                <a:gd name="connsiteX22" fmla="*/ 401870 w 568325"/>
                <a:gd name="connsiteY22" fmla="*/ 428625 h 552450"/>
                <a:gd name="connsiteX23" fmla="*/ 399492 w 568325"/>
                <a:gd name="connsiteY23" fmla="*/ 433388 h 552450"/>
                <a:gd name="connsiteX24" fmla="*/ 392358 w 568325"/>
                <a:gd name="connsiteY24" fmla="*/ 442913 h 552450"/>
                <a:gd name="connsiteX25" fmla="*/ 387603 w 568325"/>
                <a:gd name="connsiteY25" fmla="*/ 452438 h 552450"/>
                <a:gd name="connsiteX26" fmla="*/ 382847 w 568325"/>
                <a:gd name="connsiteY26" fmla="*/ 459581 h 552450"/>
                <a:gd name="connsiteX27" fmla="*/ 380469 w 568325"/>
                <a:gd name="connsiteY27" fmla="*/ 469106 h 552450"/>
                <a:gd name="connsiteX28" fmla="*/ 380469 w 568325"/>
                <a:gd name="connsiteY28" fmla="*/ 521494 h 552450"/>
                <a:gd name="connsiteX29" fmla="*/ 380469 w 568325"/>
                <a:gd name="connsiteY29" fmla="*/ 552450 h 552450"/>
                <a:gd name="connsiteX30" fmla="*/ 282974 w 568325"/>
                <a:gd name="connsiteY30" fmla="*/ 552450 h 552450"/>
                <a:gd name="connsiteX31" fmla="*/ 274651 w 568325"/>
                <a:gd name="connsiteY31" fmla="*/ 537865 h 552450"/>
                <a:gd name="connsiteX32" fmla="*/ 273462 w 568325"/>
                <a:gd name="connsiteY32" fmla="*/ 535781 h 552450"/>
                <a:gd name="connsiteX33" fmla="*/ 256817 w 568325"/>
                <a:gd name="connsiteY33" fmla="*/ 535781 h 552450"/>
                <a:gd name="connsiteX34" fmla="*/ 254439 w 568325"/>
                <a:gd name="connsiteY34" fmla="*/ 535781 h 552450"/>
                <a:gd name="connsiteX35" fmla="*/ 142676 w 568325"/>
                <a:gd name="connsiteY35" fmla="*/ 538163 h 552450"/>
                <a:gd name="connsiteX36" fmla="*/ 135542 w 568325"/>
                <a:gd name="connsiteY36" fmla="*/ 538163 h 552450"/>
                <a:gd name="connsiteX37" fmla="*/ 45181 w 568325"/>
                <a:gd name="connsiteY37" fmla="*/ 521494 h 552450"/>
                <a:gd name="connsiteX38" fmla="*/ 11890 w 568325"/>
                <a:gd name="connsiteY38" fmla="*/ 545306 h 552450"/>
                <a:gd name="connsiteX39" fmla="*/ 0 w 568325"/>
                <a:gd name="connsiteY39" fmla="*/ 497681 h 552450"/>
                <a:gd name="connsiteX40" fmla="*/ 2378 w 568325"/>
                <a:gd name="connsiteY40" fmla="*/ 459581 h 552450"/>
                <a:gd name="connsiteX41" fmla="*/ 66582 w 568325"/>
                <a:gd name="connsiteY41" fmla="*/ 459581 h 552450"/>
                <a:gd name="connsiteX42" fmla="*/ 73716 w 568325"/>
                <a:gd name="connsiteY42" fmla="*/ 445294 h 552450"/>
                <a:gd name="connsiteX43" fmla="*/ 78472 w 568325"/>
                <a:gd name="connsiteY43" fmla="*/ 433388 h 552450"/>
                <a:gd name="connsiteX44" fmla="*/ 78472 w 568325"/>
                <a:gd name="connsiteY44" fmla="*/ 431006 h 552450"/>
                <a:gd name="connsiteX45" fmla="*/ 85606 w 568325"/>
                <a:gd name="connsiteY45" fmla="*/ 428625 h 552450"/>
                <a:gd name="connsiteX46" fmla="*/ 90361 w 568325"/>
                <a:gd name="connsiteY46" fmla="*/ 426244 h 552450"/>
                <a:gd name="connsiteX47" fmla="*/ 102251 w 568325"/>
                <a:gd name="connsiteY47" fmla="*/ 411956 h 552450"/>
                <a:gd name="connsiteX48" fmla="*/ 116519 w 568325"/>
                <a:gd name="connsiteY48" fmla="*/ 388144 h 552450"/>
                <a:gd name="connsiteX49" fmla="*/ 114141 w 568325"/>
                <a:gd name="connsiteY49" fmla="*/ 373856 h 552450"/>
                <a:gd name="connsiteX50" fmla="*/ 118897 w 568325"/>
                <a:gd name="connsiteY50" fmla="*/ 361950 h 552450"/>
                <a:gd name="connsiteX51" fmla="*/ 116816 w 568325"/>
                <a:gd name="connsiteY51" fmla="*/ 347365 h 552450"/>
                <a:gd name="connsiteX52" fmla="*/ 116519 w 568325"/>
                <a:gd name="connsiteY52" fmla="*/ 345281 h 552450"/>
                <a:gd name="connsiteX53" fmla="*/ 147432 w 568325"/>
                <a:gd name="connsiteY53" fmla="*/ 345281 h 552450"/>
                <a:gd name="connsiteX54" fmla="*/ 147432 w 568325"/>
                <a:gd name="connsiteY54" fmla="*/ 250031 h 552450"/>
                <a:gd name="connsiteX55" fmla="*/ 156052 w 568325"/>
                <a:gd name="connsiteY55" fmla="*/ 244971 h 552450"/>
                <a:gd name="connsiteX56" fmla="*/ 568325 w 568325"/>
                <a:gd name="connsiteY56" fmla="*/ 240506 h 552450"/>
                <a:gd name="connsiteX57" fmla="*/ 527900 w 568325"/>
                <a:gd name="connsiteY57" fmla="*/ 285750 h 552450"/>
                <a:gd name="connsiteX58" fmla="*/ 516445 w 568325"/>
                <a:gd name="connsiteY58" fmla="*/ 302875 h 552450"/>
                <a:gd name="connsiteX59" fmla="*/ 527900 w 568325"/>
                <a:gd name="connsiteY59" fmla="*/ 285750 h 552450"/>
                <a:gd name="connsiteX60" fmla="*/ 568325 w 568325"/>
                <a:gd name="connsiteY60" fmla="*/ 240506 h 552450"/>
                <a:gd name="connsiteX61" fmla="*/ 562861 w 568325"/>
                <a:gd name="connsiteY61" fmla="*/ 221892 h 552450"/>
                <a:gd name="connsiteX62" fmla="*/ 565947 w 568325"/>
                <a:gd name="connsiteY62" fmla="*/ 226219 h 552450"/>
                <a:gd name="connsiteX63" fmla="*/ 566192 w 568325"/>
                <a:gd name="connsiteY63" fmla="*/ 227691 h 552450"/>
                <a:gd name="connsiteX64" fmla="*/ 565947 w 568325"/>
                <a:gd name="connsiteY64" fmla="*/ 226219 h 552450"/>
                <a:gd name="connsiteX65" fmla="*/ 562861 w 568325"/>
                <a:gd name="connsiteY65" fmla="*/ 221892 h 552450"/>
                <a:gd name="connsiteX66" fmla="*/ 209258 w 568325"/>
                <a:gd name="connsiteY66" fmla="*/ 192881 h 552450"/>
                <a:gd name="connsiteX67" fmla="*/ 209258 w 568325"/>
                <a:gd name="connsiteY67" fmla="*/ 192881 h 552450"/>
                <a:gd name="connsiteX68" fmla="*/ 209258 w 568325"/>
                <a:gd name="connsiteY68" fmla="*/ 242888 h 552450"/>
                <a:gd name="connsiteX69" fmla="*/ 200379 w 568325"/>
                <a:gd name="connsiteY69" fmla="*/ 252613 h 552450"/>
                <a:gd name="connsiteX70" fmla="*/ 209258 w 568325"/>
                <a:gd name="connsiteY70" fmla="*/ 242888 h 552450"/>
                <a:gd name="connsiteX71" fmla="*/ 209258 w 568325"/>
                <a:gd name="connsiteY71" fmla="*/ 192881 h 552450"/>
                <a:gd name="connsiteX72" fmla="*/ 494617 w 568325"/>
                <a:gd name="connsiteY72" fmla="*/ 181842 h 552450"/>
                <a:gd name="connsiteX73" fmla="*/ 516011 w 568325"/>
                <a:gd name="connsiteY73" fmla="*/ 185738 h 552450"/>
                <a:gd name="connsiteX74" fmla="*/ 546924 w 568325"/>
                <a:gd name="connsiteY74" fmla="*/ 195263 h 552450"/>
                <a:gd name="connsiteX75" fmla="*/ 546979 w 568325"/>
                <a:gd name="connsiteY75" fmla="*/ 195373 h 552450"/>
                <a:gd name="connsiteX76" fmla="*/ 546924 w 568325"/>
                <a:gd name="connsiteY76" fmla="*/ 195263 h 552450"/>
                <a:gd name="connsiteX77" fmla="*/ 516011 w 568325"/>
                <a:gd name="connsiteY77" fmla="*/ 185738 h 552450"/>
                <a:gd name="connsiteX78" fmla="*/ 494617 w 568325"/>
                <a:gd name="connsiteY78" fmla="*/ 181842 h 552450"/>
                <a:gd name="connsiteX79" fmla="*/ 460048 w 568325"/>
                <a:gd name="connsiteY79" fmla="*/ 165230 h 552450"/>
                <a:gd name="connsiteX80" fmla="*/ 473208 w 568325"/>
                <a:gd name="connsiteY80" fmla="*/ 176213 h 552450"/>
                <a:gd name="connsiteX81" fmla="*/ 486151 w 568325"/>
                <a:gd name="connsiteY81" fmla="*/ 179916 h 552450"/>
                <a:gd name="connsiteX82" fmla="*/ 473208 w 568325"/>
                <a:gd name="connsiteY82" fmla="*/ 176213 h 552450"/>
                <a:gd name="connsiteX83" fmla="*/ 460048 w 568325"/>
                <a:gd name="connsiteY83" fmla="*/ 165230 h 552450"/>
                <a:gd name="connsiteX84" fmla="*/ 457133 w 568325"/>
                <a:gd name="connsiteY84" fmla="*/ 158878 h 552450"/>
                <a:gd name="connsiteX85" fmla="*/ 458940 w 568325"/>
                <a:gd name="connsiteY85" fmla="*/ 164306 h 552450"/>
                <a:gd name="connsiteX86" fmla="*/ 458940 w 568325"/>
                <a:gd name="connsiteY86" fmla="*/ 164306 h 552450"/>
                <a:gd name="connsiteX87" fmla="*/ 457133 w 568325"/>
                <a:gd name="connsiteY87" fmla="*/ 158878 h 552450"/>
                <a:gd name="connsiteX88" fmla="*/ 440510 w 568325"/>
                <a:gd name="connsiteY88" fmla="*/ 131562 h 552450"/>
                <a:gd name="connsiteX89" fmla="*/ 449726 w 568325"/>
                <a:gd name="connsiteY89" fmla="*/ 140792 h 552450"/>
                <a:gd name="connsiteX90" fmla="*/ 450680 w 568325"/>
                <a:gd name="connsiteY90" fmla="*/ 141747 h 552450"/>
                <a:gd name="connsiteX91" fmla="*/ 449726 w 568325"/>
                <a:gd name="connsiteY91" fmla="*/ 140792 h 552450"/>
                <a:gd name="connsiteX92" fmla="*/ 440510 w 568325"/>
                <a:gd name="connsiteY92" fmla="*/ 131562 h 552450"/>
                <a:gd name="connsiteX93" fmla="*/ 218770 w 568325"/>
                <a:gd name="connsiteY93" fmla="*/ 119063 h 552450"/>
                <a:gd name="connsiteX94" fmla="*/ 233334 w 568325"/>
                <a:gd name="connsiteY94" fmla="*/ 119063 h 552450"/>
                <a:gd name="connsiteX95" fmla="*/ 235415 w 568325"/>
                <a:gd name="connsiteY95" fmla="*/ 119063 h 552450"/>
                <a:gd name="connsiteX96" fmla="*/ 218770 w 568325"/>
                <a:gd name="connsiteY96" fmla="*/ 119063 h 552450"/>
                <a:gd name="connsiteX97" fmla="*/ 218770 w 568325"/>
                <a:gd name="connsiteY97" fmla="*/ 192881 h 552450"/>
                <a:gd name="connsiteX98" fmla="*/ 218770 w 568325"/>
                <a:gd name="connsiteY98" fmla="*/ 119063 h 552450"/>
                <a:gd name="connsiteX99" fmla="*/ 425598 w 568325"/>
                <a:gd name="connsiteY99" fmla="*/ 116630 h 552450"/>
                <a:gd name="connsiteX100" fmla="*/ 430461 w 568325"/>
                <a:gd name="connsiteY100" fmla="*/ 121500 h 552450"/>
                <a:gd name="connsiteX101" fmla="*/ 425598 w 568325"/>
                <a:gd name="connsiteY101" fmla="*/ 116630 h 552450"/>
                <a:gd name="connsiteX102" fmla="*/ 358364 w 568325"/>
                <a:gd name="connsiteY102" fmla="*/ 77524 h 552450"/>
                <a:gd name="connsiteX103" fmla="*/ 368579 w 568325"/>
                <a:gd name="connsiteY103" fmla="*/ 92869 h 552450"/>
                <a:gd name="connsiteX104" fmla="*/ 409004 w 568325"/>
                <a:gd name="connsiteY104" fmla="*/ 100013 h 552450"/>
                <a:gd name="connsiteX105" fmla="*/ 414936 w 568325"/>
                <a:gd name="connsiteY105" fmla="*/ 105953 h 552450"/>
                <a:gd name="connsiteX106" fmla="*/ 409004 w 568325"/>
                <a:gd name="connsiteY106" fmla="*/ 100013 h 552450"/>
                <a:gd name="connsiteX107" fmla="*/ 368579 w 568325"/>
                <a:gd name="connsiteY107" fmla="*/ 92869 h 552450"/>
                <a:gd name="connsiteX108" fmla="*/ 358364 w 568325"/>
                <a:gd name="connsiteY108" fmla="*/ 77524 h 552450"/>
                <a:gd name="connsiteX109" fmla="*/ 254439 w 568325"/>
                <a:gd name="connsiteY109" fmla="*/ 57150 h 552450"/>
                <a:gd name="connsiteX110" fmla="*/ 249683 w 568325"/>
                <a:gd name="connsiteY110" fmla="*/ 52388 h 552450"/>
                <a:gd name="connsiteX111" fmla="*/ 254439 w 568325"/>
                <a:gd name="connsiteY111" fmla="*/ 57150 h 552450"/>
                <a:gd name="connsiteX112" fmla="*/ 254439 w 568325"/>
                <a:gd name="connsiteY112" fmla="*/ 61913 h 552450"/>
                <a:gd name="connsiteX113" fmla="*/ 247305 w 568325"/>
                <a:gd name="connsiteY113" fmla="*/ 71438 h 552450"/>
                <a:gd name="connsiteX114" fmla="*/ 235415 w 568325"/>
                <a:gd name="connsiteY114" fmla="*/ 80963 h 552450"/>
                <a:gd name="connsiteX115" fmla="*/ 254439 w 568325"/>
                <a:gd name="connsiteY115" fmla="*/ 61913 h 552450"/>
                <a:gd name="connsiteX116" fmla="*/ 254439 w 568325"/>
                <a:gd name="connsiteY116" fmla="*/ 57150 h 552450"/>
                <a:gd name="connsiteX117" fmla="*/ 275840 w 568325"/>
                <a:gd name="connsiteY117" fmla="*/ 2381 h 552450"/>
                <a:gd name="connsiteX118" fmla="*/ 275840 w 568325"/>
                <a:gd name="connsiteY118" fmla="*/ 2381 h 552450"/>
                <a:gd name="connsiteX119" fmla="*/ 275840 w 568325"/>
                <a:gd name="connsiteY119" fmla="*/ 4763 h 552450"/>
                <a:gd name="connsiteX120" fmla="*/ 275840 w 568325"/>
                <a:gd name="connsiteY120" fmla="*/ 21431 h 552450"/>
                <a:gd name="connsiteX121" fmla="*/ 275840 w 568325"/>
                <a:gd name="connsiteY121" fmla="*/ 4763 h 552450"/>
                <a:gd name="connsiteX122" fmla="*/ 275840 w 568325"/>
                <a:gd name="connsiteY122" fmla="*/ 2381 h 552450"/>
                <a:gd name="connsiteX123" fmla="*/ 256816 w 568325"/>
                <a:gd name="connsiteY123" fmla="*/ 0 h 552450"/>
                <a:gd name="connsiteX124" fmla="*/ 256816 w 568325"/>
                <a:gd name="connsiteY124" fmla="*/ 21431 h 552450"/>
                <a:gd name="connsiteX125" fmla="*/ 256816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0 h 552450"/>
                <a:gd name="connsiteX128" fmla="*/ 221148 w 568325"/>
                <a:gd name="connsiteY128" fmla="*/ 1191 h 552450"/>
                <a:gd name="connsiteX129" fmla="*/ 221148 w 568325"/>
                <a:gd name="connsiteY129" fmla="*/ 9525 h 552450"/>
                <a:gd name="connsiteX130" fmla="*/ 230659 w 568325"/>
                <a:gd name="connsiteY130" fmla="*/ 16669 h 552450"/>
                <a:gd name="connsiteX131" fmla="*/ 223525 w 568325"/>
                <a:gd name="connsiteY131" fmla="*/ 11906 h 552450"/>
                <a:gd name="connsiteX132" fmla="*/ 221148 w 568325"/>
                <a:gd name="connsiteY132" fmla="*/ 9525 h 552450"/>
                <a:gd name="connsiteX133" fmla="*/ 221148 w 568325"/>
                <a:gd name="connsiteY133" fmla="*/ 1191 h 552450"/>
                <a:gd name="connsiteX0" fmla="*/ 461318 w 568325"/>
                <a:gd name="connsiteY0" fmla="*/ 364331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175930 w 568325"/>
                <a:gd name="connsiteY4" fmla="*/ 249994 h 552450"/>
                <a:gd name="connsiteX5" fmla="*/ 178345 w 568325"/>
                <a:gd name="connsiteY5" fmla="*/ 252413 h 552450"/>
                <a:gd name="connsiteX6" fmla="*/ 185983 w 568325"/>
                <a:gd name="connsiteY6" fmla="*/ 257344 h 552450"/>
                <a:gd name="connsiteX7" fmla="*/ 178345 w 568325"/>
                <a:gd name="connsiteY7" fmla="*/ 252413 h 552450"/>
                <a:gd name="connsiteX8" fmla="*/ 175930 w 568325"/>
                <a:gd name="connsiteY8" fmla="*/ 249994 h 552450"/>
                <a:gd name="connsiteX9" fmla="*/ 165956 w 568325"/>
                <a:gd name="connsiteY9" fmla="*/ 245255 h 552450"/>
                <a:gd name="connsiteX10" fmla="*/ 166455 w 568325"/>
                <a:gd name="connsiteY10" fmla="*/ 245269 h 552450"/>
                <a:gd name="connsiteX11" fmla="*/ 171804 w 568325"/>
                <a:gd name="connsiteY11" fmla="*/ 247054 h 552450"/>
                <a:gd name="connsiteX12" fmla="*/ 166455 w 568325"/>
                <a:gd name="connsiteY12" fmla="*/ 245269 h 552450"/>
                <a:gd name="connsiteX13" fmla="*/ 165956 w 568325"/>
                <a:gd name="connsiteY13" fmla="*/ 245255 h 552450"/>
                <a:gd name="connsiteX14" fmla="*/ 156052 w 568325"/>
                <a:gd name="connsiteY14" fmla="*/ 244971 h 552450"/>
                <a:gd name="connsiteX15" fmla="*/ 165288 w 568325"/>
                <a:gd name="connsiteY15" fmla="*/ 245235 h 552450"/>
                <a:gd name="connsiteX16" fmla="*/ 407302 w 568325"/>
                <a:gd name="connsiteY16" fmla="*/ 408046 h 552450"/>
                <a:gd name="connsiteX17" fmla="*/ 399492 w 568325"/>
                <a:gd name="connsiteY17" fmla="*/ 411956 h 552450"/>
                <a:gd name="connsiteX18" fmla="*/ 404248 w 568325"/>
                <a:gd name="connsiteY18" fmla="*/ 421481 h 552450"/>
                <a:gd name="connsiteX19" fmla="*/ 404248 w 568325"/>
                <a:gd name="connsiteY19" fmla="*/ 426244 h 552450"/>
                <a:gd name="connsiteX20" fmla="*/ 404248 w 568325"/>
                <a:gd name="connsiteY20" fmla="*/ 428625 h 552450"/>
                <a:gd name="connsiteX21" fmla="*/ 401870 w 568325"/>
                <a:gd name="connsiteY21" fmla="*/ 428625 h 552450"/>
                <a:gd name="connsiteX22" fmla="*/ 399492 w 568325"/>
                <a:gd name="connsiteY22" fmla="*/ 433388 h 552450"/>
                <a:gd name="connsiteX23" fmla="*/ 392358 w 568325"/>
                <a:gd name="connsiteY23" fmla="*/ 442913 h 552450"/>
                <a:gd name="connsiteX24" fmla="*/ 387603 w 568325"/>
                <a:gd name="connsiteY24" fmla="*/ 452438 h 552450"/>
                <a:gd name="connsiteX25" fmla="*/ 382847 w 568325"/>
                <a:gd name="connsiteY25" fmla="*/ 459581 h 552450"/>
                <a:gd name="connsiteX26" fmla="*/ 380469 w 568325"/>
                <a:gd name="connsiteY26" fmla="*/ 469106 h 552450"/>
                <a:gd name="connsiteX27" fmla="*/ 380469 w 568325"/>
                <a:gd name="connsiteY27" fmla="*/ 521494 h 552450"/>
                <a:gd name="connsiteX28" fmla="*/ 380469 w 568325"/>
                <a:gd name="connsiteY28" fmla="*/ 552450 h 552450"/>
                <a:gd name="connsiteX29" fmla="*/ 282974 w 568325"/>
                <a:gd name="connsiteY29" fmla="*/ 552450 h 552450"/>
                <a:gd name="connsiteX30" fmla="*/ 274651 w 568325"/>
                <a:gd name="connsiteY30" fmla="*/ 537865 h 552450"/>
                <a:gd name="connsiteX31" fmla="*/ 273462 w 568325"/>
                <a:gd name="connsiteY31" fmla="*/ 535781 h 552450"/>
                <a:gd name="connsiteX32" fmla="*/ 256817 w 568325"/>
                <a:gd name="connsiteY32" fmla="*/ 535781 h 552450"/>
                <a:gd name="connsiteX33" fmla="*/ 254439 w 568325"/>
                <a:gd name="connsiteY33" fmla="*/ 535781 h 552450"/>
                <a:gd name="connsiteX34" fmla="*/ 142676 w 568325"/>
                <a:gd name="connsiteY34" fmla="*/ 538163 h 552450"/>
                <a:gd name="connsiteX35" fmla="*/ 135542 w 568325"/>
                <a:gd name="connsiteY35" fmla="*/ 538163 h 552450"/>
                <a:gd name="connsiteX36" fmla="*/ 45181 w 568325"/>
                <a:gd name="connsiteY36" fmla="*/ 521494 h 552450"/>
                <a:gd name="connsiteX37" fmla="*/ 11890 w 568325"/>
                <a:gd name="connsiteY37" fmla="*/ 545306 h 552450"/>
                <a:gd name="connsiteX38" fmla="*/ 0 w 568325"/>
                <a:gd name="connsiteY38" fmla="*/ 497681 h 552450"/>
                <a:gd name="connsiteX39" fmla="*/ 2378 w 568325"/>
                <a:gd name="connsiteY39" fmla="*/ 459581 h 552450"/>
                <a:gd name="connsiteX40" fmla="*/ 66582 w 568325"/>
                <a:gd name="connsiteY40" fmla="*/ 459581 h 552450"/>
                <a:gd name="connsiteX41" fmla="*/ 73716 w 568325"/>
                <a:gd name="connsiteY41" fmla="*/ 445294 h 552450"/>
                <a:gd name="connsiteX42" fmla="*/ 78472 w 568325"/>
                <a:gd name="connsiteY42" fmla="*/ 433388 h 552450"/>
                <a:gd name="connsiteX43" fmla="*/ 78472 w 568325"/>
                <a:gd name="connsiteY43" fmla="*/ 431006 h 552450"/>
                <a:gd name="connsiteX44" fmla="*/ 85606 w 568325"/>
                <a:gd name="connsiteY44" fmla="*/ 428625 h 552450"/>
                <a:gd name="connsiteX45" fmla="*/ 90361 w 568325"/>
                <a:gd name="connsiteY45" fmla="*/ 426244 h 552450"/>
                <a:gd name="connsiteX46" fmla="*/ 102251 w 568325"/>
                <a:gd name="connsiteY46" fmla="*/ 411956 h 552450"/>
                <a:gd name="connsiteX47" fmla="*/ 116519 w 568325"/>
                <a:gd name="connsiteY47" fmla="*/ 388144 h 552450"/>
                <a:gd name="connsiteX48" fmla="*/ 114141 w 568325"/>
                <a:gd name="connsiteY48" fmla="*/ 373856 h 552450"/>
                <a:gd name="connsiteX49" fmla="*/ 118897 w 568325"/>
                <a:gd name="connsiteY49" fmla="*/ 361950 h 552450"/>
                <a:gd name="connsiteX50" fmla="*/ 116816 w 568325"/>
                <a:gd name="connsiteY50" fmla="*/ 347365 h 552450"/>
                <a:gd name="connsiteX51" fmla="*/ 116519 w 568325"/>
                <a:gd name="connsiteY51" fmla="*/ 345281 h 552450"/>
                <a:gd name="connsiteX52" fmla="*/ 147432 w 568325"/>
                <a:gd name="connsiteY52" fmla="*/ 345281 h 552450"/>
                <a:gd name="connsiteX53" fmla="*/ 147432 w 568325"/>
                <a:gd name="connsiteY53" fmla="*/ 250031 h 552450"/>
                <a:gd name="connsiteX54" fmla="*/ 156052 w 568325"/>
                <a:gd name="connsiteY54" fmla="*/ 244971 h 552450"/>
                <a:gd name="connsiteX55" fmla="*/ 568325 w 568325"/>
                <a:gd name="connsiteY55" fmla="*/ 240506 h 552450"/>
                <a:gd name="connsiteX56" fmla="*/ 527900 w 568325"/>
                <a:gd name="connsiteY56" fmla="*/ 285750 h 552450"/>
                <a:gd name="connsiteX57" fmla="*/ 516445 w 568325"/>
                <a:gd name="connsiteY57" fmla="*/ 302875 h 552450"/>
                <a:gd name="connsiteX58" fmla="*/ 527900 w 568325"/>
                <a:gd name="connsiteY58" fmla="*/ 285750 h 552450"/>
                <a:gd name="connsiteX59" fmla="*/ 568325 w 568325"/>
                <a:gd name="connsiteY59" fmla="*/ 240506 h 552450"/>
                <a:gd name="connsiteX60" fmla="*/ 562861 w 568325"/>
                <a:gd name="connsiteY60" fmla="*/ 221892 h 552450"/>
                <a:gd name="connsiteX61" fmla="*/ 565947 w 568325"/>
                <a:gd name="connsiteY61" fmla="*/ 226219 h 552450"/>
                <a:gd name="connsiteX62" fmla="*/ 566192 w 568325"/>
                <a:gd name="connsiteY62" fmla="*/ 227691 h 552450"/>
                <a:gd name="connsiteX63" fmla="*/ 565947 w 568325"/>
                <a:gd name="connsiteY63" fmla="*/ 226219 h 552450"/>
                <a:gd name="connsiteX64" fmla="*/ 562861 w 568325"/>
                <a:gd name="connsiteY64" fmla="*/ 221892 h 552450"/>
                <a:gd name="connsiteX65" fmla="*/ 209258 w 568325"/>
                <a:gd name="connsiteY65" fmla="*/ 192881 h 552450"/>
                <a:gd name="connsiteX66" fmla="*/ 209258 w 568325"/>
                <a:gd name="connsiteY66" fmla="*/ 192881 h 552450"/>
                <a:gd name="connsiteX67" fmla="*/ 209258 w 568325"/>
                <a:gd name="connsiteY67" fmla="*/ 242888 h 552450"/>
                <a:gd name="connsiteX68" fmla="*/ 200379 w 568325"/>
                <a:gd name="connsiteY68" fmla="*/ 252613 h 552450"/>
                <a:gd name="connsiteX69" fmla="*/ 209258 w 568325"/>
                <a:gd name="connsiteY69" fmla="*/ 242888 h 552450"/>
                <a:gd name="connsiteX70" fmla="*/ 209258 w 568325"/>
                <a:gd name="connsiteY70" fmla="*/ 192881 h 552450"/>
                <a:gd name="connsiteX71" fmla="*/ 494617 w 568325"/>
                <a:gd name="connsiteY71" fmla="*/ 181842 h 552450"/>
                <a:gd name="connsiteX72" fmla="*/ 516011 w 568325"/>
                <a:gd name="connsiteY72" fmla="*/ 185738 h 552450"/>
                <a:gd name="connsiteX73" fmla="*/ 546924 w 568325"/>
                <a:gd name="connsiteY73" fmla="*/ 195263 h 552450"/>
                <a:gd name="connsiteX74" fmla="*/ 546979 w 568325"/>
                <a:gd name="connsiteY74" fmla="*/ 195373 h 552450"/>
                <a:gd name="connsiteX75" fmla="*/ 546924 w 568325"/>
                <a:gd name="connsiteY75" fmla="*/ 195263 h 552450"/>
                <a:gd name="connsiteX76" fmla="*/ 516011 w 568325"/>
                <a:gd name="connsiteY76" fmla="*/ 185738 h 552450"/>
                <a:gd name="connsiteX77" fmla="*/ 494617 w 568325"/>
                <a:gd name="connsiteY77" fmla="*/ 181842 h 552450"/>
                <a:gd name="connsiteX78" fmla="*/ 460048 w 568325"/>
                <a:gd name="connsiteY78" fmla="*/ 165230 h 552450"/>
                <a:gd name="connsiteX79" fmla="*/ 473208 w 568325"/>
                <a:gd name="connsiteY79" fmla="*/ 176213 h 552450"/>
                <a:gd name="connsiteX80" fmla="*/ 486151 w 568325"/>
                <a:gd name="connsiteY80" fmla="*/ 179916 h 552450"/>
                <a:gd name="connsiteX81" fmla="*/ 473208 w 568325"/>
                <a:gd name="connsiteY81" fmla="*/ 176213 h 552450"/>
                <a:gd name="connsiteX82" fmla="*/ 460048 w 568325"/>
                <a:gd name="connsiteY82" fmla="*/ 165230 h 552450"/>
                <a:gd name="connsiteX83" fmla="*/ 457133 w 568325"/>
                <a:gd name="connsiteY83" fmla="*/ 158878 h 552450"/>
                <a:gd name="connsiteX84" fmla="*/ 458940 w 568325"/>
                <a:gd name="connsiteY84" fmla="*/ 164306 h 552450"/>
                <a:gd name="connsiteX85" fmla="*/ 458940 w 568325"/>
                <a:gd name="connsiteY85" fmla="*/ 164306 h 552450"/>
                <a:gd name="connsiteX86" fmla="*/ 457133 w 568325"/>
                <a:gd name="connsiteY86" fmla="*/ 158878 h 552450"/>
                <a:gd name="connsiteX87" fmla="*/ 440510 w 568325"/>
                <a:gd name="connsiteY87" fmla="*/ 131562 h 552450"/>
                <a:gd name="connsiteX88" fmla="*/ 449726 w 568325"/>
                <a:gd name="connsiteY88" fmla="*/ 140792 h 552450"/>
                <a:gd name="connsiteX89" fmla="*/ 450680 w 568325"/>
                <a:gd name="connsiteY89" fmla="*/ 141747 h 552450"/>
                <a:gd name="connsiteX90" fmla="*/ 449726 w 568325"/>
                <a:gd name="connsiteY90" fmla="*/ 140792 h 552450"/>
                <a:gd name="connsiteX91" fmla="*/ 440510 w 568325"/>
                <a:gd name="connsiteY91" fmla="*/ 131562 h 552450"/>
                <a:gd name="connsiteX92" fmla="*/ 218770 w 568325"/>
                <a:gd name="connsiteY92" fmla="*/ 119063 h 552450"/>
                <a:gd name="connsiteX93" fmla="*/ 233334 w 568325"/>
                <a:gd name="connsiteY93" fmla="*/ 119063 h 552450"/>
                <a:gd name="connsiteX94" fmla="*/ 235415 w 568325"/>
                <a:gd name="connsiteY94" fmla="*/ 119063 h 552450"/>
                <a:gd name="connsiteX95" fmla="*/ 218770 w 568325"/>
                <a:gd name="connsiteY95" fmla="*/ 119063 h 552450"/>
                <a:gd name="connsiteX96" fmla="*/ 218770 w 568325"/>
                <a:gd name="connsiteY96" fmla="*/ 192881 h 552450"/>
                <a:gd name="connsiteX97" fmla="*/ 218770 w 568325"/>
                <a:gd name="connsiteY97" fmla="*/ 119063 h 552450"/>
                <a:gd name="connsiteX98" fmla="*/ 425598 w 568325"/>
                <a:gd name="connsiteY98" fmla="*/ 116630 h 552450"/>
                <a:gd name="connsiteX99" fmla="*/ 430461 w 568325"/>
                <a:gd name="connsiteY99" fmla="*/ 121500 h 552450"/>
                <a:gd name="connsiteX100" fmla="*/ 425598 w 568325"/>
                <a:gd name="connsiteY100" fmla="*/ 116630 h 552450"/>
                <a:gd name="connsiteX101" fmla="*/ 358364 w 568325"/>
                <a:gd name="connsiteY101" fmla="*/ 77524 h 552450"/>
                <a:gd name="connsiteX102" fmla="*/ 368579 w 568325"/>
                <a:gd name="connsiteY102" fmla="*/ 92869 h 552450"/>
                <a:gd name="connsiteX103" fmla="*/ 409004 w 568325"/>
                <a:gd name="connsiteY103" fmla="*/ 100013 h 552450"/>
                <a:gd name="connsiteX104" fmla="*/ 414936 w 568325"/>
                <a:gd name="connsiteY104" fmla="*/ 105953 h 552450"/>
                <a:gd name="connsiteX105" fmla="*/ 409004 w 568325"/>
                <a:gd name="connsiteY105" fmla="*/ 100013 h 552450"/>
                <a:gd name="connsiteX106" fmla="*/ 368579 w 568325"/>
                <a:gd name="connsiteY106" fmla="*/ 92869 h 552450"/>
                <a:gd name="connsiteX107" fmla="*/ 358364 w 568325"/>
                <a:gd name="connsiteY107" fmla="*/ 77524 h 552450"/>
                <a:gd name="connsiteX108" fmla="*/ 254439 w 568325"/>
                <a:gd name="connsiteY108" fmla="*/ 57150 h 552450"/>
                <a:gd name="connsiteX109" fmla="*/ 249683 w 568325"/>
                <a:gd name="connsiteY109" fmla="*/ 52388 h 552450"/>
                <a:gd name="connsiteX110" fmla="*/ 254439 w 568325"/>
                <a:gd name="connsiteY110" fmla="*/ 57150 h 552450"/>
                <a:gd name="connsiteX111" fmla="*/ 254439 w 568325"/>
                <a:gd name="connsiteY111" fmla="*/ 61913 h 552450"/>
                <a:gd name="connsiteX112" fmla="*/ 247305 w 568325"/>
                <a:gd name="connsiteY112" fmla="*/ 71438 h 552450"/>
                <a:gd name="connsiteX113" fmla="*/ 235415 w 568325"/>
                <a:gd name="connsiteY113" fmla="*/ 80963 h 552450"/>
                <a:gd name="connsiteX114" fmla="*/ 254439 w 568325"/>
                <a:gd name="connsiteY114" fmla="*/ 61913 h 552450"/>
                <a:gd name="connsiteX115" fmla="*/ 254439 w 568325"/>
                <a:gd name="connsiteY115" fmla="*/ 57150 h 552450"/>
                <a:gd name="connsiteX116" fmla="*/ 275840 w 568325"/>
                <a:gd name="connsiteY116" fmla="*/ 2381 h 552450"/>
                <a:gd name="connsiteX117" fmla="*/ 275840 w 568325"/>
                <a:gd name="connsiteY117" fmla="*/ 2381 h 552450"/>
                <a:gd name="connsiteX118" fmla="*/ 275840 w 568325"/>
                <a:gd name="connsiteY118" fmla="*/ 4763 h 552450"/>
                <a:gd name="connsiteX119" fmla="*/ 275840 w 568325"/>
                <a:gd name="connsiteY119" fmla="*/ 21431 h 552450"/>
                <a:gd name="connsiteX120" fmla="*/ 275840 w 568325"/>
                <a:gd name="connsiteY120" fmla="*/ 4763 h 552450"/>
                <a:gd name="connsiteX121" fmla="*/ 275840 w 568325"/>
                <a:gd name="connsiteY121" fmla="*/ 2381 h 552450"/>
                <a:gd name="connsiteX122" fmla="*/ 256816 w 568325"/>
                <a:gd name="connsiteY122" fmla="*/ 0 h 552450"/>
                <a:gd name="connsiteX123" fmla="*/ 256816 w 568325"/>
                <a:gd name="connsiteY123" fmla="*/ 21431 h 552450"/>
                <a:gd name="connsiteX124" fmla="*/ 256816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1191 h 552450"/>
                <a:gd name="connsiteX128" fmla="*/ 221148 w 568325"/>
                <a:gd name="connsiteY128" fmla="*/ 9525 h 552450"/>
                <a:gd name="connsiteX129" fmla="*/ 230659 w 568325"/>
                <a:gd name="connsiteY129" fmla="*/ 16669 h 552450"/>
                <a:gd name="connsiteX130" fmla="*/ 223525 w 568325"/>
                <a:gd name="connsiteY130" fmla="*/ 11906 h 552450"/>
                <a:gd name="connsiteX131" fmla="*/ 221148 w 568325"/>
                <a:gd name="connsiteY131" fmla="*/ 9525 h 552450"/>
                <a:gd name="connsiteX132" fmla="*/ 221148 w 568325"/>
                <a:gd name="connsiteY132" fmla="*/ 1191 h 552450"/>
                <a:gd name="connsiteX0" fmla="*/ 454928 w 568325"/>
                <a:gd name="connsiteY0" fmla="*/ 370880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175930 w 568325"/>
                <a:gd name="connsiteY3" fmla="*/ 249994 h 552450"/>
                <a:gd name="connsiteX4" fmla="*/ 178345 w 568325"/>
                <a:gd name="connsiteY4" fmla="*/ 252413 h 552450"/>
                <a:gd name="connsiteX5" fmla="*/ 185983 w 568325"/>
                <a:gd name="connsiteY5" fmla="*/ 257344 h 552450"/>
                <a:gd name="connsiteX6" fmla="*/ 178345 w 568325"/>
                <a:gd name="connsiteY6" fmla="*/ 252413 h 552450"/>
                <a:gd name="connsiteX7" fmla="*/ 175930 w 568325"/>
                <a:gd name="connsiteY7" fmla="*/ 249994 h 552450"/>
                <a:gd name="connsiteX8" fmla="*/ 165956 w 568325"/>
                <a:gd name="connsiteY8" fmla="*/ 245255 h 552450"/>
                <a:gd name="connsiteX9" fmla="*/ 166455 w 568325"/>
                <a:gd name="connsiteY9" fmla="*/ 245269 h 552450"/>
                <a:gd name="connsiteX10" fmla="*/ 171804 w 568325"/>
                <a:gd name="connsiteY10" fmla="*/ 247054 h 552450"/>
                <a:gd name="connsiteX11" fmla="*/ 166455 w 568325"/>
                <a:gd name="connsiteY11" fmla="*/ 245269 h 552450"/>
                <a:gd name="connsiteX12" fmla="*/ 165956 w 568325"/>
                <a:gd name="connsiteY12" fmla="*/ 245255 h 552450"/>
                <a:gd name="connsiteX13" fmla="*/ 156052 w 568325"/>
                <a:gd name="connsiteY13" fmla="*/ 244971 h 552450"/>
                <a:gd name="connsiteX14" fmla="*/ 165288 w 568325"/>
                <a:gd name="connsiteY14" fmla="*/ 245235 h 552450"/>
                <a:gd name="connsiteX15" fmla="*/ 407302 w 568325"/>
                <a:gd name="connsiteY15" fmla="*/ 408046 h 552450"/>
                <a:gd name="connsiteX16" fmla="*/ 399492 w 568325"/>
                <a:gd name="connsiteY16" fmla="*/ 411956 h 552450"/>
                <a:gd name="connsiteX17" fmla="*/ 404248 w 568325"/>
                <a:gd name="connsiteY17" fmla="*/ 421481 h 552450"/>
                <a:gd name="connsiteX18" fmla="*/ 404248 w 568325"/>
                <a:gd name="connsiteY18" fmla="*/ 426244 h 552450"/>
                <a:gd name="connsiteX19" fmla="*/ 404248 w 568325"/>
                <a:gd name="connsiteY19" fmla="*/ 428625 h 552450"/>
                <a:gd name="connsiteX20" fmla="*/ 401870 w 568325"/>
                <a:gd name="connsiteY20" fmla="*/ 428625 h 552450"/>
                <a:gd name="connsiteX21" fmla="*/ 399492 w 568325"/>
                <a:gd name="connsiteY21" fmla="*/ 433388 h 552450"/>
                <a:gd name="connsiteX22" fmla="*/ 392358 w 568325"/>
                <a:gd name="connsiteY22" fmla="*/ 442913 h 552450"/>
                <a:gd name="connsiteX23" fmla="*/ 387603 w 568325"/>
                <a:gd name="connsiteY23" fmla="*/ 452438 h 552450"/>
                <a:gd name="connsiteX24" fmla="*/ 382847 w 568325"/>
                <a:gd name="connsiteY24" fmla="*/ 459581 h 552450"/>
                <a:gd name="connsiteX25" fmla="*/ 380469 w 568325"/>
                <a:gd name="connsiteY25" fmla="*/ 469106 h 552450"/>
                <a:gd name="connsiteX26" fmla="*/ 380469 w 568325"/>
                <a:gd name="connsiteY26" fmla="*/ 521494 h 552450"/>
                <a:gd name="connsiteX27" fmla="*/ 380469 w 568325"/>
                <a:gd name="connsiteY27" fmla="*/ 552450 h 552450"/>
                <a:gd name="connsiteX28" fmla="*/ 282974 w 568325"/>
                <a:gd name="connsiteY28" fmla="*/ 552450 h 552450"/>
                <a:gd name="connsiteX29" fmla="*/ 274651 w 568325"/>
                <a:gd name="connsiteY29" fmla="*/ 537865 h 552450"/>
                <a:gd name="connsiteX30" fmla="*/ 273462 w 568325"/>
                <a:gd name="connsiteY30" fmla="*/ 535781 h 552450"/>
                <a:gd name="connsiteX31" fmla="*/ 256817 w 568325"/>
                <a:gd name="connsiteY31" fmla="*/ 535781 h 552450"/>
                <a:gd name="connsiteX32" fmla="*/ 254439 w 568325"/>
                <a:gd name="connsiteY32" fmla="*/ 535781 h 552450"/>
                <a:gd name="connsiteX33" fmla="*/ 142676 w 568325"/>
                <a:gd name="connsiteY33" fmla="*/ 538163 h 552450"/>
                <a:gd name="connsiteX34" fmla="*/ 135542 w 568325"/>
                <a:gd name="connsiteY34" fmla="*/ 538163 h 552450"/>
                <a:gd name="connsiteX35" fmla="*/ 45181 w 568325"/>
                <a:gd name="connsiteY35" fmla="*/ 521494 h 552450"/>
                <a:gd name="connsiteX36" fmla="*/ 11890 w 568325"/>
                <a:gd name="connsiteY36" fmla="*/ 545306 h 552450"/>
                <a:gd name="connsiteX37" fmla="*/ 0 w 568325"/>
                <a:gd name="connsiteY37" fmla="*/ 497681 h 552450"/>
                <a:gd name="connsiteX38" fmla="*/ 2378 w 568325"/>
                <a:gd name="connsiteY38" fmla="*/ 459581 h 552450"/>
                <a:gd name="connsiteX39" fmla="*/ 66582 w 568325"/>
                <a:gd name="connsiteY39" fmla="*/ 459581 h 552450"/>
                <a:gd name="connsiteX40" fmla="*/ 73716 w 568325"/>
                <a:gd name="connsiteY40" fmla="*/ 445294 h 552450"/>
                <a:gd name="connsiteX41" fmla="*/ 78472 w 568325"/>
                <a:gd name="connsiteY41" fmla="*/ 433388 h 552450"/>
                <a:gd name="connsiteX42" fmla="*/ 78472 w 568325"/>
                <a:gd name="connsiteY42" fmla="*/ 431006 h 552450"/>
                <a:gd name="connsiteX43" fmla="*/ 85606 w 568325"/>
                <a:gd name="connsiteY43" fmla="*/ 428625 h 552450"/>
                <a:gd name="connsiteX44" fmla="*/ 90361 w 568325"/>
                <a:gd name="connsiteY44" fmla="*/ 426244 h 552450"/>
                <a:gd name="connsiteX45" fmla="*/ 102251 w 568325"/>
                <a:gd name="connsiteY45" fmla="*/ 411956 h 552450"/>
                <a:gd name="connsiteX46" fmla="*/ 116519 w 568325"/>
                <a:gd name="connsiteY46" fmla="*/ 388144 h 552450"/>
                <a:gd name="connsiteX47" fmla="*/ 114141 w 568325"/>
                <a:gd name="connsiteY47" fmla="*/ 373856 h 552450"/>
                <a:gd name="connsiteX48" fmla="*/ 118897 w 568325"/>
                <a:gd name="connsiteY48" fmla="*/ 361950 h 552450"/>
                <a:gd name="connsiteX49" fmla="*/ 116816 w 568325"/>
                <a:gd name="connsiteY49" fmla="*/ 347365 h 552450"/>
                <a:gd name="connsiteX50" fmla="*/ 116519 w 568325"/>
                <a:gd name="connsiteY50" fmla="*/ 345281 h 552450"/>
                <a:gd name="connsiteX51" fmla="*/ 147432 w 568325"/>
                <a:gd name="connsiteY51" fmla="*/ 345281 h 552450"/>
                <a:gd name="connsiteX52" fmla="*/ 147432 w 568325"/>
                <a:gd name="connsiteY52" fmla="*/ 250031 h 552450"/>
                <a:gd name="connsiteX53" fmla="*/ 156052 w 568325"/>
                <a:gd name="connsiteY53" fmla="*/ 244971 h 552450"/>
                <a:gd name="connsiteX54" fmla="*/ 568325 w 568325"/>
                <a:gd name="connsiteY54" fmla="*/ 240506 h 552450"/>
                <a:gd name="connsiteX55" fmla="*/ 527900 w 568325"/>
                <a:gd name="connsiteY55" fmla="*/ 285750 h 552450"/>
                <a:gd name="connsiteX56" fmla="*/ 516445 w 568325"/>
                <a:gd name="connsiteY56" fmla="*/ 302875 h 552450"/>
                <a:gd name="connsiteX57" fmla="*/ 527900 w 568325"/>
                <a:gd name="connsiteY57" fmla="*/ 285750 h 552450"/>
                <a:gd name="connsiteX58" fmla="*/ 568325 w 568325"/>
                <a:gd name="connsiteY58" fmla="*/ 240506 h 552450"/>
                <a:gd name="connsiteX59" fmla="*/ 562861 w 568325"/>
                <a:gd name="connsiteY59" fmla="*/ 221892 h 552450"/>
                <a:gd name="connsiteX60" fmla="*/ 565947 w 568325"/>
                <a:gd name="connsiteY60" fmla="*/ 226219 h 552450"/>
                <a:gd name="connsiteX61" fmla="*/ 566192 w 568325"/>
                <a:gd name="connsiteY61" fmla="*/ 227691 h 552450"/>
                <a:gd name="connsiteX62" fmla="*/ 565947 w 568325"/>
                <a:gd name="connsiteY62" fmla="*/ 226219 h 552450"/>
                <a:gd name="connsiteX63" fmla="*/ 562861 w 568325"/>
                <a:gd name="connsiteY63" fmla="*/ 221892 h 552450"/>
                <a:gd name="connsiteX64" fmla="*/ 209258 w 568325"/>
                <a:gd name="connsiteY64" fmla="*/ 192881 h 552450"/>
                <a:gd name="connsiteX65" fmla="*/ 209258 w 568325"/>
                <a:gd name="connsiteY65" fmla="*/ 192881 h 552450"/>
                <a:gd name="connsiteX66" fmla="*/ 209258 w 568325"/>
                <a:gd name="connsiteY66" fmla="*/ 242888 h 552450"/>
                <a:gd name="connsiteX67" fmla="*/ 200379 w 568325"/>
                <a:gd name="connsiteY67" fmla="*/ 252613 h 552450"/>
                <a:gd name="connsiteX68" fmla="*/ 209258 w 568325"/>
                <a:gd name="connsiteY68" fmla="*/ 242888 h 552450"/>
                <a:gd name="connsiteX69" fmla="*/ 209258 w 568325"/>
                <a:gd name="connsiteY69" fmla="*/ 192881 h 552450"/>
                <a:gd name="connsiteX70" fmla="*/ 494617 w 568325"/>
                <a:gd name="connsiteY70" fmla="*/ 181842 h 552450"/>
                <a:gd name="connsiteX71" fmla="*/ 516011 w 568325"/>
                <a:gd name="connsiteY71" fmla="*/ 185738 h 552450"/>
                <a:gd name="connsiteX72" fmla="*/ 546924 w 568325"/>
                <a:gd name="connsiteY72" fmla="*/ 195263 h 552450"/>
                <a:gd name="connsiteX73" fmla="*/ 546979 w 568325"/>
                <a:gd name="connsiteY73" fmla="*/ 195373 h 552450"/>
                <a:gd name="connsiteX74" fmla="*/ 546924 w 568325"/>
                <a:gd name="connsiteY74" fmla="*/ 195263 h 552450"/>
                <a:gd name="connsiteX75" fmla="*/ 516011 w 568325"/>
                <a:gd name="connsiteY75" fmla="*/ 185738 h 552450"/>
                <a:gd name="connsiteX76" fmla="*/ 494617 w 568325"/>
                <a:gd name="connsiteY76" fmla="*/ 181842 h 552450"/>
                <a:gd name="connsiteX77" fmla="*/ 460048 w 568325"/>
                <a:gd name="connsiteY77" fmla="*/ 165230 h 552450"/>
                <a:gd name="connsiteX78" fmla="*/ 473208 w 568325"/>
                <a:gd name="connsiteY78" fmla="*/ 176213 h 552450"/>
                <a:gd name="connsiteX79" fmla="*/ 486151 w 568325"/>
                <a:gd name="connsiteY79" fmla="*/ 179916 h 552450"/>
                <a:gd name="connsiteX80" fmla="*/ 473208 w 568325"/>
                <a:gd name="connsiteY80" fmla="*/ 176213 h 552450"/>
                <a:gd name="connsiteX81" fmla="*/ 460048 w 568325"/>
                <a:gd name="connsiteY81" fmla="*/ 165230 h 552450"/>
                <a:gd name="connsiteX82" fmla="*/ 457133 w 568325"/>
                <a:gd name="connsiteY82" fmla="*/ 158878 h 552450"/>
                <a:gd name="connsiteX83" fmla="*/ 458940 w 568325"/>
                <a:gd name="connsiteY83" fmla="*/ 164306 h 552450"/>
                <a:gd name="connsiteX84" fmla="*/ 458940 w 568325"/>
                <a:gd name="connsiteY84" fmla="*/ 164306 h 552450"/>
                <a:gd name="connsiteX85" fmla="*/ 457133 w 568325"/>
                <a:gd name="connsiteY85" fmla="*/ 158878 h 552450"/>
                <a:gd name="connsiteX86" fmla="*/ 440510 w 568325"/>
                <a:gd name="connsiteY86" fmla="*/ 131562 h 552450"/>
                <a:gd name="connsiteX87" fmla="*/ 449726 w 568325"/>
                <a:gd name="connsiteY87" fmla="*/ 140792 h 552450"/>
                <a:gd name="connsiteX88" fmla="*/ 450680 w 568325"/>
                <a:gd name="connsiteY88" fmla="*/ 141747 h 552450"/>
                <a:gd name="connsiteX89" fmla="*/ 449726 w 568325"/>
                <a:gd name="connsiteY89" fmla="*/ 140792 h 552450"/>
                <a:gd name="connsiteX90" fmla="*/ 440510 w 568325"/>
                <a:gd name="connsiteY90" fmla="*/ 131562 h 552450"/>
                <a:gd name="connsiteX91" fmla="*/ 218770 w 568325"/>
                <a:gd name="connsiteY91" fmla="*/ 119063 h 552450"/>
                <a:gd name="connsiteX92" fmla="*/ 233334 w 568325"/>
                <a:gd name="connsiteY92" fmla="*/ 119063 h 552450"/>
                <a:gd name="connsiteX93" fmla="*/ 235415 w 568325"/>
                <a:gd name="connsiteY93" fmla="*/ 119063 h 552450"/>
                <a:gd name="connsiteX94" fmla="*/ 218770 w 568325"/>
                <a:gd name="connsiteY94" fmla="*/ 119063 h 552450"/>
                <a:gd name="connsiteX95" fmla="*/ 218770 w 568325"/>
                <a:gd name="connsiteY95" fmla="*/ 192881 h 552450"/>
                <a:gd name="connsiteX96" fmla="*/ 218770 w 568325"/>
                <a:gd name="connsiteY96" fmla="*/ 119063 h 552450"/>
                <a:gd name="connsiteX97" fmla="*/ 425598 w 568325"/>
                <a:gd name="connsiteY97" fmla="*/ 116630 h 552450"/>
                <a:gd name="connsiteX98" fmla="*/ 430461 w 568325"/>
                <a:gd name="connsiteY98" fmla="*/ 121500 h 552450"/>
                <a:gd name="connsiteX99" fmla="*/ 425598 w 568325"/>
                <a:gd name="connsiteY99" fmla="*/ 116630 h 552450"/>
                <a:gd name="connsiteX100" fmla="*/ 358364 w 568325"/>
                <a:gd name="connsiteY100" fmla="*/ 77524 h 552450"/>
                <a:gd name="connsiteX101" fmla="*/ 368579 w 568325"/>
                <a:gd name="connsiteY101" fmla="*/ 92869 h 552450"/>
                <a:gd name="connsiteX102" fmla="*/ 409004 w 568325"/>
                <a:gd name="connsiteY102" fmla="*/ 100013 h 552450"/>
                <a:gd name="connsiteX103" fmla="*/ 414936 w 568325"/>
                <a:gd name="connsiteY103" fmla="*/ 105953 h 552450"/>
                <a:gd name="connsiteX104" fmla="*/ 409004 w 568325"/>
                <a:gd name="connsiteY104" fmla="*/ 100013 h 552450"/>
                <a:gd name="connsiteX105" fmla="*/ 368579 w 568325"/>
                <a:gd name="connsiteY105" fmla="*/ 92869 h 552450"/>
                <a:gd name="connsiteX106" fmla="*/ 358364 w 568325"/>
                <a:gd name="connsiteY106" fmla="*/ 77524 h 552450"/>
                <a:gd name="connsiteX107" fmla="*/ 254439 w 568325"/>
                <a:gd name="connsiteY107" fmla="*/ 57150 h 552450"/>
                <a:gd name="connsiteX108" fmla="*/ 249683 w 568325"/>
                <a:gd name="connsiteY108" fmla="*/ 52388 h 552450"/>
                <a:gd name="connsiteX109" fmla="*/ 254439 w 568325"/>
                <a:gd name="connsiteY109" fmla="*/ 57150 h 552450"/>
                <a:gd name="connsiteX110" fmla="*/ 254439 w 568325"/>
                <a:gd name="connsiteY110" fmla="*/ 61913 h 552450"/>
                <a:gd name="connsiteX111" fmla="*/ 247305 w 568325"/>
                <a:gd name="connsiteY111" fmla="*/ 71438 h 552450"/>
                <a:gd name="connsiteX112" fmla="*/ 235415 w 568325"/>
                <a:gd name="connsiteY112" fmla="*/ 80963 h 552450"/>
                <a:gd name="connsiteX113" fmla="*/ 254439 w 568325"/>
                <a:gd name="connsiteY113" fmla="*/ 61913 h 552450"/>
                <a:gd name="connsiteX114" fmla="*/ 254439 w 568325"/>
                <a:gd name="connsiteY114" fmla="*/ 57150 h 552450"/>
                <a:gd name="connsiteX115" fmla="*/ 275840 w 568325"/>
                <a:gd name="connsiteY115" fmla="*/ 2381 h 552450"/>
                <a:gd name="connsiteX116" fmla="*/ 275840 w 568325"/>
                <a:gd name="connsiteY116" fmla="*/ 2381 h 552450"/>
                <a:gd name="connsiteX117" fmla="*/ 275840 w 568325"/>
                <a:gd name="connsiteY117" fmla="*/ 4763 h 552450"/>
                <a:gd name="connsiteX118" fmla="*/ 275840 w 568325"/>
                <a:gd name="connsiteY118" fmla="*/ 21431 h 552450"/>
                <a:gd name="connsiteX119" fmla="*/ 275840 w 568325"/>
                <a:gd name="connsiteY119" fmla="*/ 4763 h 552450"/>
                <a:gd name="connsiteX120" fmla="*/ 275840 w 568325"/>
                <a:gd name="connsiteY120" fmla="*/ 2381 h 552450"/>
                <a:gd name="connsiteX121" fmla="*/ 256816 w 568325"/>
                <a:gd name="connsiteY121" fmla="*/ 0 h 552450"/>
                <a:gd name="connsiteX122" fmla="*/ 256816 w 568325"/>
                <a:gd name="connsiteY122" fmla="*/ 21431 h 552450"/>
                <a:gd name="connsiteX123" fmla="*/ 256816 w 568325"/>
                <a:gd name="connsiteY123" fmla="*/ 0 h 552450"/>
                <a:gd name="connsiteX124" fmla="*/ 221148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1191 h 552450"/>
                <a:gd name="connsiteX127" fmla="*/ 221148 w 568325"/>
                <a:gd name="connsiteY127" fmla="*/ 9525 h 552450"/>
                <a:gd name="connsiteX128" fmla="*/ 230659 w 568325"/>
                <a:gd name="connsiteY128" fmla="*/ 16669 h 552450"/>
                <a:gd name="connsiteX129" fmla="*/ 223525 w 568325"/>
                <a:gd name="connsiteY129" fmla="*/ 11906 h 552450"/>
                <a:gd name="connsiteX130" fmla="*/ 221148 w 568325"/>
                <a:gd name="connsiteY130" fmla="*/ 9525 h 552450"/>
                <a:gd name="connsiteX131" fmla="*/ 221148 w 568325"/>
                <a:gd name="connsiteY131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128" fmla="*/ 221148 w 568325"/>
                <a:gd name="connsiteY128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121" fmla="*/ 221148 w 568325"/>
                <a:gd name="connsiteY121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4769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54439 w 568325"/>
                <a:gd name="connsiteY111" fmla="*/ 54769 h 550069"/>
                <a:gd name="connsiteX112" fmla="*/ 275840 w 568325"/>
                <a:gd name="connsiteY112" fmla="*/ 0 h 550069"/>
                <a:gd name="connsiteX113" fmla="*/ 275840 w 568325"/>
                <a:gd name="connsiteY113" fmla="*/ 0 h 550069"/>
                <a:gd name="connsiteX114" fmla="*/ 275840 w 568325"/>
                <a:gd name="connsiteY114" fmla="*/ 2382 h 550069"/>
                <a:gd name="connsiteX115" fmla="*/ 275840 w 568325"/>
                <a:gd name="connsiteY115" fmla="*/ 19050 h 550069"/>
                <a:gd name="connsiteX116" fmla="*/ 275840 w 568325"/>
                <a:gd name="connsiteY116" fmla="*/ 2382 h 550069"/>
                <a:gd name="connsiteX117" fmla="*/ 275840 w 568325"/>
                <a:gd name="connsiteY117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9532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75840 w 568325"/>
                <a:gd name="connsiteY111" fmla="*/ 0 h 550069"/>
                <a:gd name="connsiteX112" fmla="*/ 275840 w 568325"/>
                <a:gd name="connsiteY112" fmla="*/ 0 h 550069"/>
                <a:gd name="connsiteX113" fmla="*/ 275840 w 568325"/>
                <a:gd name="connsiteY113" fmla="*/ 2382 h 550069"/>
                <a:gd name="connsiteX114" fmla="*/ 275840 w 568325"/>
                <a:gd name="connsiteY114" fmla="*/ 19050 h 550069"/>
                <a:gd name="connsiteX115" fmla="*/ 275840 w 568325"/>
                <a:gd name="connsiteY115" fmla="*/ 2382 h 550069"/>
                <a:gd name="connsiteX116" fmla="*/ 275840 w 568325"/>
                <a:gd name="connsiteY116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16682 h 550069"/>
                <a:gd name="connsiteX93" fmla="*/ 425598 w 568325"/>
                <a:gd name="connsiteY93" fmla="*/ 114249 h 550069"/>
                <a:gd name="connsiteX94" fmla="*/ 430461 w 568325"/>
                <a:gd name="connsiteY94" fmla="*/ 119119 h 550069"/>
                <a:gd name="connsiteX95" fmla="*/ 425598 w 568325"/>
                <a:gd name="connsiteY95" fmla="*/ 114249 h 550069"/>
                <a:gd name="connsiteX96" fmla="*/ 358364 w 568325"/>
                <a:gd name="connsiteY96" fmla="*/ 75143 h 550069"/>
                <a:gd name="connsiteX97" fmla="*/ 368579 w 568325"/>
                <a:gd name="connsiteY97" fmla="*/ 90488 h 550069"/>
                <a:gd name="connsiteX98" fmla="*/ 409004 w 568325"/>
                <a:gd name="connsiteY98" fmla="*/ 97632 h 550069"/>
                <a:gd name="connsiteX99" fmla="*/ 414936 w 568325"/>
                <a:gd name="connsiteY99" fmla="*/ 103572 h 550069"/>
                <a:gd name="connsiteX100" fmla="*/ 409004 w 568325"/>
                <a:gd name="connsiteY100" fmla="*/ 97632 h 550069"/>
                <a:gd name="connsiteX101" fmla="*/ 368579 w 568325"/>
                <a:gd name="connsiteY101" fmla="*/ 90488 h 550069"/>
                <a:gd name="connsiteX102" fmla="*/ 358364 w 568325"/>
                <a:gd name="connsiteY102" fmla="*/ 75143 h 550069"/>
                <a:gd name="connsiteX103" fmla="*/ 254439 w 568325"/>
                <a:gd name="connsiteY103" fmla="*/ 59532 h 550069"/>
                <a:gd name="connsiteX104" fmla="*/ 249683 w 568325"/>
                <a:gd name="connsiteY104" fmla="*/ 50007 h 550069"/>
                <a:gd name="connsiteX105" fmla="*/ 254439 w 568325"/>
                <a:gd name="connsiteY105" fmla="*/ 54769 h 550069"/>
                <a:gd name="connsiteX106" fmla="*/ 254439 w 568325"/>
                <a:gd name="connsiteY106" fmla="*/ 59532 h 550069"/>
                <a:gd name="connsiteX107" fmla="*/ 247305 w 568325"/>
                <a:gd name="connsiteY107" fmla="*/ 69057 h 550069"/>
                <a:gd name="connsiteX108" fmla="*/ 235415 w 568325"/>
                <a:gd name="connsiteY108" fmla="*/ 78582 h 550069"/>
                <a:gd name="connsiteX109" fmla="*/ 254439 w 568325"/>
                <a:gd name="connsiteY109" fmla="*/ 59532 h 550069"/>
                <a:gd name="connsiteX110" fmla="*/ 275840 w 568325"/>
                <a:gd name="connsiteY110" fmla="*/ 0 h 550069"/>
                <a:gd name="connsiteX111" fmla="*/ 275840 w 568325"/>
                <a:gd name="connsiteY111" fmla="*/ 0 h 550069"/>
                <a:gd name="connsiteX112" fmla="*/ 275840 w 568325"/>
                <a:gd name="connsiteY112" fmla="*/ 2382 h 550069"/>
                <a:gd name="connsiteX113" fmla="*/ 275840 w 568325"/>
                <a:gd name="connsiteY113" fmla="*/ 19050 h 550069"/>
                <a:gd name="connsiteX114" fmla="*/ 275840 w 568325"/>
                <a:gd name="connsiteY114" fmla="*/ 2382 h 550069"/>
                <a:gd name="connsiteX115" fmla="*/ 275840 w 568325"/>
                <a:gd name="connsiteY115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190500 h 550069"/>
                <a:gd name="connsiteX66" fmla="*/ 494617 w 568325"/>
                <a:gd name="connsiteY66" fmla="*/ 179461 h 550069"/>
                <a:gd name="connsiteX67" fmla="*/ 516011 w 568325"/>
                <a:gd name="connsiteY67" fmla="*/ 183357 h 550069"/>
                <a:gd name="connsiteX68" fmla="*/ 546924 w 568325"/>
                <a:gd name="connsiteY68" fmla="*/ 192882 h 550069"/>
                <a:gd name="connsiteX69" fmla="*/ 546979 w 568325"/>
                <a:gd name="connsiteY69" fmla="*/ 192992 h 550069"/>
                <a:gd name="connsiteX70" fmla="*/ 546924 w 568325"/>
                <a:gd name="connsiteY70" fmla="*/ 192882 h 550069"/>
                <a:gd name="connsiteX71" fmla="*/ 516011 w 568325"/>
                <a:gd name="connsiteY71" fmla="*/ 183357 h 550069"/>
                <a:gd name="connsiteX72" fmla="*/ 494617 w 568325"/>
                <a:gd name="connsiteY72" fmla="*/ 179461 h 550069"/>
                <a:gd name="connsiteX73" fmla="*/ 460048 w 568325"/>
                <a:gd name="connsiteY73" fmla="*/ 162849 h 550069"/>
                <a:gd name="connsiteX74" fmla="*/ 473208 w 568325"/>
                <a:gd name="connsiteY74" fmla="*/ 173832 h 550069"/>
                <a:gd name="connsiteX75" fmla="*/ 486151 w 568325"/>
                <a:gd name="connsiteY75" fmla="*/ 177535 h 550069"/>
                <a:gd name="connsiteX76" fmla="*/ 473208 w 568325"/>
                <a:gd name="connsiteY76" fmla="*/ 173832 h 550069"/>
                <a:gd name="connsiteX77" fmla="*/ 460048 w 568325"/>
                <a:gd name="connsiteY77" fmla="*/ 162849 h 550069"/>
                <a:gd name="connsiteX78" fmla="*/ 457133 w 568325"/>
                <a:gd name="connsiteY78" fmla="*/ 156497 h 550069"/>
                <a:gd name="connsiteX79" fmla="*/ 458940 w 568325"/>
                <a:gd name="connsiteY79" fmla="*/ 161925 h 550069"/>
                <a:gd name="connsiteX80" fmla="*/ 458940 w 568325"/>
                <a:gd name="connsiteY80" fmla="*/ 161925 h 550069"/>
                <a:gd name="connsiteX81" fmla="*/ 457133 w 568325"/>
                <a:gd name="connsiteY81" fmla="*/ 156497 h 550069"/>
                <a:gd name="connsiteX82" fmla="*/ 440510 w 568325"/>
                <a:gd name="connsiteY82" fmla="*/ 129181 h 550069"/>
                <a:gd name="connsiteX83" fmla="*/ 449726 w 568325"/>
                <a:gd name="connsiteY83" fmla="*/ 138411 h 550069"/>
                <a:gd name="connsiteX84" fmla="*/ 450680 w 568325"/>
                <a:gd name="connsiteY84" fmla="*/ 139366 h 550069"/>
                <a:gd name="connsiteX85" fmla="*/ 449726 w 568325"/>
                <a:gd name="connsiteY85" fmla="*/ 138411 h 550069"/>
                <a:gd name="connsiteX86" fmla="*/ 440510 w 568325"/>
                <a:gd name="connsiteY86" fmla="*/ 129181 h 550069"/>
                <a:gd name="connsiteX87" fmla="*/ 218770 w 568325"/>
                <a:gd name="connsiteY87" fmla="*/ 116682 h 550069"/>
                <a:gd name="connsiteX88" fmla="*/ 233334 w 568325"/>
                <a:gd name="connsiteY88" fmla="*/ 116682 h 550069"/>
                <a:gd name="connsiteX89" fmla="*/ 235415 w 568325"/>
                <a:gd name="connsiteY89" fmla="*/ 116682 h 550069"/>
                <a:gd name="connsiteX90" fmla="*/ 218770 w 568325"/>
                <a:gd name="connsiteY90" fmla="*/ 116682 h 550069"/>
                <a:gd name="connsiteX91" fmla="*/ 218770 w 568325"/>
                <a:gd name="connsiteY91" fmla="*/ 116682 h 550069"/>
                <a:gd name="connsiteX92" fmla="*/ 425598 w 568325"/>
                <a:gd name="connsiteY92" fmla="*/ 114249 h 550069"/>
                <a:gd name="connsiteX93" fmla="*/ 430461 w 568325"/>
                <a:gd name="connsiteY93" fmla="*/ 119119 h 550069"/>
                <a:gd name="connsiteX94" fmla="*/ 425598 w 568325"/>
                <a:gd name="connsiteY94" fmla="*/ 114249 h 550069"/>
                <a:gd name="connsiteX95" fmla="*/ 358364 w 568325"/>
                <a:gd name="connsiteY95" fmla="*/ 75143 h 550069"/>
                <a:gd name="connsiteX96" fmla="*/ 368579 w 568325"/>
                <a:gd name="connsiteY96" fmla="*/ 90488 h 550069"/>
                <a:gd name="connsiteX97" fmla="*/ 409004 w 568325"/>
                <a:gd name="connsiteY97" fmla="*/ 97632 h 550069"/>
                <a:gd name="connsiteX98" fmla="*/ 414936 w 568325"/>
                <a:gd name="connsiteY98" fmla="*/ 103572 h 550069"/>
                <a:gd name="connsiteX99" fmla="*/ 409004 w 568325"/>
                <a:gd name="connsiteY99" fmla="*/ 97632 h 550069"/>
                <a:gd name="connsiteX100" fmla="*/ 368579 w 568325"/>
                <a:gd name="connsiteY100" fmla="*/ 90488 h 550069"/>
                <a:gd name="connsiteX101" fmla="*/ 358364 w 568325"/>
                <a:gd name="connsiteY101" fmla="*/ 75143 h 550069"/>
                <a:gd name="connsiteX102" fmla="*/ 254439 w 568325"/>
                <a:gd name="connsiteY102" fmla="*/ 59532 h 550069"/>
                <a:gd name="connsiteX103" fmla="*/ 249683 w 568325"/>
                <a:gd name="connsiteY103" fmla="*/ 50007 h 550069"/>
                <a:gd name="connsiteX104" fmla="*/ 254439 w 568325"/>
                <a:gd name="connsiteY104" fmla="*/ 54769 h 550069"/>
                <a:gd name="connsiteX105" fmla="*/ 254439 w 568325"/>
                <a:gd name="connsiteY105" fmla="*/ 59532 h 550069"/>
                <a:gd name="connsiteX106" fmla="*/ 247305 w 568325"/>
                <a:gd name="connsiteY106" fmla="*/ 69057 h 550069"/>
                <a:gd name="connsiteX107" fmla="*/ 235415 w 568325"/>
                <a:gd name="connsiteY107" fmla="*/ 78582 h 550069"/>
                <a:gd name="connsiteX108" fmla="*/ 254439 w 568325"/>
                <a:gd name="connsiteY108" fmla="*/ 59532 h 550069"/>
                <a:gd name="connsiteX109" fmla="*/ 275840 w 568325"/>
                <a:gd name="connsiteY109" fmla="*/ 0 h 550069"/>
                <a:gd name="connsiteX110" fmla="*/ 275840 w 568325"/>
                <a:gd name="connsiteY110" fmla="*/ 0 h 550069"/>
                <a:gd name="connsiteX111" fmla="*/ 275840 w 568325"/>
                <a:gd name="connsiteY111" fmla="*/ 2382 h 550069"/>
                <a:gd name="connsiteX112" fmla="*/ 275840 w 568325"/>
                <a:gd name="connsiteY112" fmla="*/ 19050 h 550069"/>
                <a:gd name="connsiteX113" fmla="*/ 275840 w 568325"/>
                <a:gd name="connsiteY113" fmla="*/ 2382 h 550069"/>
                <a:gd name="connsiteX114" fmla="*/ 275840 w 568325"/>
                <a:gd name="connsiteY114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494617 w 568325"/>
                <a:gd name="connsiteY65" fmla="*/ 179461 h 550069"/>
                <a:gd name="connsiteX66" fmla="*/ 516011 w 568325"/>
                <a:gd name="connsiteY66" fmla="*/ 183357 h 550069"/>
                <a:gd name="connsiteX67" fmla="*/ 546924 w 568325"/>
                <a:gd name="connsiteY67" fmla="*/ 192882 h 550069"/>
                <a:gd name="connsiteX68" fmla="*/ 546979 w 568325"/>
                <a:gd name="connsiteY68" fmla="*/ 192992 h 550069"/>
                <a:gd name="connsiteX69" fmla="*/ 546924 w 568325"/>
                <a:gd name="connsiteY69" fmla="*/ 192882 h 550069"/>
                <a:gd name="connsiteX70" fmla="*/ 516011 w 568325"/>
                <a:gd name="connsiteY70" fmla="*/ 183357 h 550069"/>
                <a:gd name="connsiteX71" fmla="*/ 494617 w 568325"/>
                <a:gd name="connsiteY71" fmla="*/ 179461 h 550069"/>
                <a:gd name="connsiteX72" fmla="*/ 460048 w 568325"/>
                <a:gd name="connsiteY72" fmla="*/ 162849 h 550069"/>
                <a:gd name="connsiteX73" fmla="*/ 473208 w 568325"/>
                <a:gd name="connsiteY73" fmla="*/ 173832 h 550069"/>
                <a:gd name="connsiteX74" fmla="*/ 486151 w 568325"/>
                <a:gd name="connsiteY74" fmla="*/ 177535 h 550069"/>
                <a:gd name="connsiteX75" fmla="*/ 473208 w 568325"/>
                <a:gd name="connsiteY75" fmla="*/ 173832 h 550069"/>
                <a:gd name="connsiteX76" fmla="*/ 460048 w 568325"/>
                <a:gd name="connsiteY76" fmla="*/ 162849 h 550069"/>
                <a:gd name="connsiteX77" fmla="*/ 457133 w 568325"/>
                <a:gd name="connsiteY77" fmla="*/ 156497 h 550069"/>
                <a:gd name="connsiteX78" fmla="*/ 458940 w 568325"/>
                <a:gd name="connsiteY78" fmla="*/ 161925 h 550069"/>
                <a:gd name="connsiteX79" fmla="*/ 458940 w 568325"/>
                <a:gd name="connsiteY79" fmla="*/ 161925 h 550069"/>
                <a:gd name="connsiteX80" fmla="*/ 457133 w 568325"/>
                <a:gd name="connsiteY80" fmla="*/ 156497 h 550069"/>
                <a:gd name="connsiteX81" fmla="*/ 440510 w 568325"/>
                <a:gd name="connsiteY81" fmla="*/ 129181 h 550069"/>
                <a:gd name="connsiteX82" fmla="*/ 449726 w 568325"/>
                <a:gd name="connsiteY82" fmla="*/ 138411 h 550069"/>
                <a:gd name="connsiteX83" fmla="*/ 450680 w 568325"/>
                <a:gd name="connsiteY83" fmla="*/ 139366 h 550069"/>
                <a:gd name="connsiteX84" fmla="*/ 449726 w 568325"/>
                <a:gd name="connsiteY84" fmla="*/ 138411 h 550069"/>
                <a:gd name="connsiteX85" fmla="*/ 440510 w 568325"/>
                <a:gd name="connsiteY85" fmla="*/ 129181 h 550069"/>
                <a:gd name="connsiteX86" fmla="*/ 218770 w 568325"/>
                <a:gd name="connsiteY86" fmla="*/ 116682 h 550069"/>
                <a:gd name="connsiteX87" fmla="*/ 233334 w 568325"/>
                <a:gd name="connsiteY87" fmla="*/ 116682 h 550069"/>
                <a:gd name="connsiteX88" fmla="*/ 235415 w 568325"/>
                <a:gd name="connsiteY88" fmla="*/ 116682 h 550069"/>
                <a:gd name="connsiteX89" fmla="*/ 218770 w 568325"/>
                <a:gd name="connsiteY89" fmla="*/ 116682 h 550069"/>
                <a:gd name="connsiteX90" fmla="*/ 218770 w 568325"/>
                <a:gd name="connsiteY90" fmla="*/ 116682 h 550069"/>
                <a:gd name="connsiteX91" fmla="*/ 425598 w 568325"/>
                <a:gd name="connsiteY91" fmla="*/ 114249 h 550069"/>
                <a:gd name="connsiteX92" fmla="*/ 430461 w 568325"/>
                <a:gd name="connsiteY92" fmla="*/ 119119 h 550069"/>
                <a:gd name="connsiteX93" fmla="*/ 425598 w 568325"/>
                <a:gd name="connsiteY93" fmla="*/ 114249 h 550069"/>
                <a:gd name="connsiteX94" fmla="*/ 358364 w 568325"/>
                <a:gd name="connsiteY94" fmla="*/ 75143 h 550069"/>
                <a:gd name="connsiteX95" fmla="*/ 368579 w 568325"/>
                <a:gd name="connsiteY95" fmla="*/ 90488 h 550069"/>
                <a:gd name="connsiteX96" fmla="*/ 409004 w 568325"/>
                <a:gd name="connsiteY96" fmla="*/ 97632 h 550069"/>
                <a:gd name="connsiteX97" fmla="*/ 414936 w 568325"/>
                <a:gd name="connsiteY97" fmla="*/ 103572 h 550069"/>
                <a:gd name="connsiteX98" fmla="*/ 409004 w 568325"/>
                <a:gd name="connsiteY98" fmla="*/ 97632 h 550069"/>
                <a:gd name="connsiteX99" fmla="*/ 368579 w 568325"/>
                <a:gd name="connsiteY99" fmla="*/ 90488 h 550069"/>
                <a:gd name="connsiteX100" fmla="*/ 358364 w 568325"/>
                <a:gd name="connsiteY100" fmla="*/ 75143 h 550069"/>
                <a:gd name="connsiteX101" fmla="*/ 254439 w 568325"/>
                <a:gd name="connsiteY101" fmla="*/ 59532 h 550069"/>
                <a:gd name="connsiteX102" fmla="*/ 249683 w 568325"/>
                <a:gd name="connsiteY102" fmla="*/ 50007 h 550069"/>
                <a:gd name="connsiteX103" fmla="*/ 254439 w 568325"/>
                <a:gd name="connsiteY103" fmla="*/ 54769 h 550069"/>
                <a:gd name="connsiteX104" fmla="*/ 254439 w 568325"/>
                <a:gd name="connsiteY104" fmla="*/ 59532 h 550069"/>
                <a:gd name="connsiteX105" fmla="*/ 247305 w 568325"/>
                <a:gd name="connsiteY105" fmla="*/ 69057 h 550069"/>
                <a:gd name="connsiteX106" fmla="*/ 235415 w 568325"/>
                <a:gd name="connsiteY106" fmla="*/ 78582 h 550069"/>
                <a:gd name="connsiteX107" fmla="*/ 254439 w 568325"/>
                <a:gd name="connsiteY107" fmla="*/ 59532 h 550069"/>
                <a:gd name="connsiteX108" fmla="*/ 275840 w 568325"/>
                <a:gd name="connsiteY108" fmla="*/ 0 h 550069"/>
                <a:gd name="connsiteX109" fmla="*/ 275840 w 568325"/>
                <a:gd name="connsiteY109" fmla="*/ 0 h 550069"/>
                <a:gd name="connsiteX110" fmla="*/ 275840 w 568325"/>
                <a:gd name="connsiteY110" fmla="*/ 2382 h 550069"/>
                <a:gd name="connsiteX111" fmla="*/ 275840 w 568325"/>
                <a:gd name="connsiteY111" fmla="*/ 19050 h 550069"/>
                <a:gd name="connsiteX112" fmla="*/ 275840 w 568325"/>
                <a:gd name="connsiteY112" fmla="*/ 2382 h 550069"/>
                <a:gd name="connsiteX113" fmla="*/ 275840 w 568325"/>
                <a:gd name="connsiteY113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240507 h 550069"/>
                <a:gd name="connsiteX63" fmla="*/ 200379 w 568325"/>
                <a:gd name="connsiteY63" fmla="*/ 250232 h 550069"/>
                <a:gd name="connsiteX64" fmla="*/ 494617 w 568325"/>
                <a:gd name="connsiteY64" fmla="*/ 179461 h 550069"/>
                <a:gd name="connsiteX65" fmla="*/ 516011 w 568325"/>
                <a:gd name="connsiteY65" fmla="*/ 183357 h 550069"/>
                <a:gd name="connsiteX66" fmla="*/ 546924 w 568325"/>
                <a:gd name="connsiteY66" fmla="*/ 192882 h 550069"/>
                <a:gd name="connsiteX67" fmla="*/ 546979 w 568325"/>
                <a:gd name="connsiteY67" fmla="*/ 192992 h 550069"/>
                <a:gd name="connsiteX68" fmla="*/ 546924 w 568325"/>
                <a:gd name="connsiteY68" fmla="*/ 192882 h 550069"/>
                <a:gd name="connsiteX69" fmla="*/ 516011 w 568325"/>
                <a:gd name="connsiteY69" fmla="*/ 183357 h 550069"/>
                <a:gd name="connsiteX70" fmla="*/ 494617 w 568325"/>
                <a:gd name="connsiteY70" fmla="*/ 179461 h 550069"/>
                <a:gd name="connsiteX71" fmla="*/ 460048 w 568325"/>
                <a:gd name="connsiteY71" fmla="*/ 162849 h 550069"/>
                <a:gd name="connsiteX72" fmla="*/ 473208 w 568325"/>
                <a:gd name="connsiteY72" fmla="*/ 173832 h 550069"/>
                <a:gd name="connsiteX73" fmla="*/ 486151 w 568325"/>
                <a:gd name="connsiteY73" fmla="*/ 177535 h 550069"/>
                <a:gd name="connsiteX74" fmla="*/ 473208 w 568325"/>
                <a:gd name="connsiteY74" fmla="*/ 173832 h 550069"/>
                <a:gd name="connsiteX75" fmla="*/ 460048 w 568325"/>
                <a:gd name="connsiteY75" fmla="*/ 162849 h 550069"/>
                <a:gd name="connsiteX76" fmla="*/ 457133 w 568325"/>
                <a:gd name="connsiteY76" fmla="*/ 156497 h 550069"/>
                <a:gd name="connsiteX77" fmla="*/ 458940 w 568325"/>
                <a:gd name="connsiteY77" fmla="*/ 161925 h 550069"/>
                <a:gd name="connsiteX78" fmla="*/ 458940 w 568325"/>
                <a:gd name="connsiteY78" fmla="*/ 161925 h 550069"/>
                <a:gd name="connsiteX79" fmla="*/ 457133 w 568325"/>
                <a:gd name="connsiteY79" fmla="*/ 156497 h 550069"/>
                <a:gd name="connsiteX80" fmla="*/ 440510 w 568325"/>
                <a:gd name="connsiteY80" fmla="*/ 129181 h 550069"/>
                <a:gd name="connsiteX81" fmla="*/ 449726 w 568325"/>
                <a:gd name="connsiteY81" fmla="*/ 138411 h 550069"/>
                <a:gd name="connsiteX82" fmla="*/ 450680 w 568325"/>
                <a:gd name="connsiteY82" fmla="*/ 139366 h 550069"/>
                <a:gd name="connsiteX83" fmla="*/ 449726 w 568325"/>
                <a:gd name="connsiteY83" fmla="*/ 138411 h 550069"/>
                <a:gd name="connsiteX84" fmla="*/ 440510 w 568325"/>
                <a:gd name="connsiteY84" fmla="*/ 129181 h 550069"/>
                <a:gd name="connsiteX85" fmla="*/ 218770 w 568325"/>
                <a:gd name="connsiteY85" fmla="*/ 116682 h 550069"/>
                <a:gd name="connsiteX86" fmla="*/ 233334 w 568325"/>
                <a:gd name="connsiteY86" fmla="*/ 116682 h 550069"/>
                <a:gd name="connsiteX87" fmla="*/ 235415 w 568325"/>
                <a:gd name="connsiteY87" fmla="*/ 116682 h 550069"/>
                <a:gd name="connsiteX88" fmla="*/ 218770 w 568325"/>
                <a:gd name="connsiteY88" fmla="*/ 116682 h 550069"/>
                <a:gd name="connsiteX89" fmla="*/ 218770 w 568325"/>
                <a:gd name="connsiteY89" fmla="*/ 116682 h 550069"/>
                <a:gd name="connsiteX90" fmla="*/ 425598 w 568325"/>
                <a:gd name="connsiteY90" fmla="*/ 114249 h 550069"/>
                <a:gd name="connsiteX91" fmla="*/ 430461 w 568325"/>
                <a:gd name="connsiteY91" fmla="*/ 119119 h 550069"/>
                <a:gd name="connsiteX92" fmla="*/ 425598 w 568325"/>
                <a:gd name="connsiteY92" fmla="*/ 114249 h 550069"/>
                <a:gd name="connsiteX93" fmla="*/ 358364 w 568325"/>
                <a:gd name="connsiteY93" fmla="*/ 75143 h 550069"/>
                <a:gd name="connsiteX94" fmla="*/ 368579 w 568325"/>
                <a:gd name="connsiteY94" fmla="*/ 90488 h 550069"/>
                <a:gd name="connsiteX95" fmla="*/ 409004 w 568325"/>
                <a:gd name="connsiteY95" fmla="*/ 97632 h 550069"/>
                <a:gd name="connsiteX96" fmla="*/ 414936 w 568325"/>
                <a:gd name="connsiteY96" fmla="*/ 103572 h 550069"/>
                <a:gd name="connsiteX97" fmla="*/ 409004 w 568325"/>
                <a:gd name="connsiteY97" fmla="*/ 97632 h 550069"/>
                <a:gd name="connsiteX98" fmla="*/ 368579 w 568325"/>
                <a:gd name="connsiteY98" fmla="*/ 90488 h 550069"/>
                <a:gd name="connsiteX99" fmla="*/ 358364 w 568325"/>
                <a:gd name="connsiteY99" fmla="*/ 75143 h 550069"/>
                <a:gd name="connsiteX100" fmla="*/ 254439 w 568325"/>
                <a:gd name="connsiteY100" fmla="*/ 59532 h 550069"/>
                <a:gd name="connsiteX101" fmla="*/ 249683 w 568325"/>
                <a:gd name="connsiteY101" fmla="*/ 50007 h 550069"/>
                <a:gd name="connsiteX102" fmla="*/ 254439 w 568325"/>
                <a:gd name="connsiteY102" fmla="*/ 54769 h 550069"/>
                <a:gd name="connsiteX103" fmla="*/ 254439 w 568325"/>
                <a:gd name="connsiteY103" fmla="*/ 59532 h 550069"/>
                <a:gd name="connsiteX104" fmla="*/ 247305 w 568325"/>
                <a:gd name="connsiteY104" fmla="*/ 69057 h 550069"/>
                <a:gd name="connsiteX105" fmla="*/ 235415 w 568325"/>
                <a:gd name="connsiteY105" fmla="*/ 78582 h 550069"/>
                <a:gd name="connsiteX106" fmla="*/ 254439 w 568325"/>
                <a:gd name="connsiteY106" fmla="*/ 59532 h 550069"/>
                <a:gd name="connsiteX107" fmla="*/ 275840 w 568325"/>
                <a:gd name="connsiteY107" fmla="*/ 0 h 550069"/>
                <a:gd name="connsiteX108" fmla="*/ 275840 w 568325"/>
                <a:gd name="connsiteY108" fmla="*/ 0 h 550069"/>
                <a:gd name="connsiteX109" fmla="*/ 275840 w 568325"/>
                <a:gd name="connsiteY109" fmla="*/ 2382 h 550069"/>
                <a:gd name="connsiteX110" fmla="*/ 275840 w 568325"/>
                <a:gd name="connsiteY110" fmla="*/ 19050 h 550069"/>
                <a:gd name="connsiteX111" fmla="*/ 275840 w 568325"/>
                <a:gd name="connsiteY111" fmla="*/ 2382 h 550069"/>
                <a:gd name="connsiteX112" fmla="*/ 275840 w 568325"/>
                <a:gd name="connsiteY112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494617 w 568325"/>
                <a:gd name="connsiteY61" fmla="*/ 179461 h 550069"/>
                <a:gd name="connsiteX62" fmla="*/ 516011 w 568325"/>
                <a:gd name="connsiteY62" fmla="*/ 183357 h 550069"/>
                <a:gd name="connsiteX63" fmla="*/ 546924 w 568325"/>
                <a:gd name="connsiteY63" fmla="*/ 192882 h 550069"/>
                <a:gd name="connsiteX64" fmla="*/ 546979 w 568325"/>
                <a:gd name="connsiteY64" fmla="*/ 192992 h 550069"/>
                <a:gd name="connsiteX65" fmla="*/ 546924 w 568325"/>
                <a:gd name="connsiteY65" fmla="*/ 192882 h 550069"/>
                <a:gd name="connsiteX66" fmla="*/ 516011 w 568325"/>
                <a:gd name="connsiteY66" fmla="*/ 183357 h 550069"/>
                <a:gd name="connsiteX67" fmla="*/ 494617 w 568325"/>
                <a:gd name="connsiteY67" fmla="*/ 179461 h 550069"/>
                <a:gd name="connsiteX68" fmla="*/ 460048 w 568325"/>
                <a:gd name="connsiteY68" fmla="*/ 162849 h 550069"/>
                <a:gd name="connsiteX69" fmla="*/ 473208 w 568325"/>
                <a:gd name="connsiteY69" fmla="*/ 173832 h 550069"/>
                <a:gd name="connsiteX70" fmla="*/ 486151 w 568325"/>
                <a:gd name="connsiteY70" fmla="*/ 177535 h 550069"/>
                <a:gd name="connsiteX71" fmla="*/ 473208 w 568325"/>
                <a:gd name="connsiteY71" fmla="*/ 173832 h 550069"/>
                <a:gd name="connsiteX72" fmla="*/ 460048 w 568325"/>
                <a:gd name="connsiteY72" fmla="*/ 162849 h 550069"/>
                <a:gd name="connsiteX73" fmla="*/ 457133 w 568325"/>
                <a:gd name="connsiteY73" fmla="*/ 156497 h 550069"/>
                <a:gd name="connsiteX74" fmla="*/ 458940 w 568325"/>
                <a:gd name="connsiteY74" fmla="*/ 161925 h 550069"/>
                <a:gd name="connsiteX75" fmla="*/ 458940 w 568325"/>
                <a:gd name="connsiteY75" fmla="*/ 161925 h 550069"/>
                <a:gd name="connsiteX76" fmla="*/ 457133 w 568325"/>
                <a:gd name="connsiteY76" fmla="*/ 156497 h 550069"/>
                <a:gd name="connsiteX77" fmla="*/ 440510 w 568325"/>
                <a:gd name="connsiteY77" fmla="*/ 129181 h 550069"/>
                <a:gd name="connsiteX78" fmla="*/ 449726 w 568325"/>
                <a:gd name="connsiteY78" fmla="*/ 138411 h 550069"/>
                <a:gd name="connsiteX79" fmla="*/ 450680 w 568325"/>
                <a:gd name="connsiteY79" fmla="*/ 139366 h 550069"/>
                <a:gd name="connsiteX80" fmla="*/ 449726 w 568325"/>
                <a:gd name="connsiteY80" fmla="*/ 138411 h 550069"/>
                <a:gd name="connsiteX81" fmla="*/ 440510 w 568325"/>
                <a:gd name="connsiteY81" fmla="*/ 129181 h 550069"/>
                <a:gd name="connsiteX82" fmla="*/ 218770 w 568325"/>
                <a:gd name="connsiteY82" fmla="*/ 116682 h 550069"/>
                <a:gd name="connsiteX83" fmla="*/ 233334 w 568325"/>
                <a:gd name="connsiteY83" fmla="*/ 116682 h 550069"/>
                <a:gd name="connsiteX84" fmla="*/ 235415 w 568325"/>
                <a:gd name="connsiteY84" fmla="*/ 116682 h 550069"/>
                <a:gd name="connsiteX85" fmla="*/ 218770 w 568325"/>
                <a:gd name="connsiteY85" fmla="*/ 116682 h 550069"/>
                <a:gd name="connsiteX86" fmla="*/ 218770 w 568325"/>
                <a:gd name="connsiteY86" fmla="*/ 116682 h 550069"/>
                <a:gd name="connsiteX87" fmla="*/ 425598 w 568325"/>
                <a:gd name="connsiteY87" fmla="*/ 114249 h 550069"/>
                <a:gd name="connsiteX88" fmla="*/ 430461 w 568325"/>
                <a:gd name="connsiteY88" fmla="*/ 119119 h 550069"/>
                <a:gd name="connsiteX89" fmla="*/ 425598 w 568325"/>
                <a:gd name="connsiteY89" fmla="*/ 114249 h 550069"/>
                <a:gd name="connsiteX90" fmla="*/ 358364 w 568325"/>
                <a:gd name="connsiteY90" fmla="*/ 75143 h 550069"/>
                <a:gd name="connsiteX91" fmla="*/ 368579 w 568325"/>
                <a:gd name="connsiteY91" fmla="*/ 90488 h 550069"/>
                <a:gd name="connsiteX92" fmla="*/ 409004 w 568325"/>
                <a:gd name="connsiteY92" fmla="*/ 97632 h 550069"/>
                <a:gd name="connsiteX93" fmla="*/ 414936 w 568325"/>
                <a:gd name="connsiteY93" fmla="*/ 103572 h 550069"/>
                <a:gd name="connsiteX94" fmla="*/ 409004 w 568325"/>
                <a:gd name="connsiteY94" fmla="*/ 97632 h 550069"/>
                <a:gd name="connsiteX95" fmla="*/ 368579 w 568325"/>
                <a:gd name="connsiteY95" fmla="*/ 90488 h 550069"/>
                <a:gd name="connsiteX96" fmla="*/ 358364 w 568325"/>
                <a:gd name="connsiteY96" fmla="*/ 75143 h 550069"/>
                <a:gd name="connsiteX97" fmla="*/ 254439 w 568325"/>
                <a:gd name="connsiteY97" fmla="*/ 59532 h 550069"/>
                <a:gd name="connsiteX98" fmla="*/ 249683 w 568325"/>
                <a:gd name="connsiteY98" fmla="*/ 50007 h 550069"/>
                <a:gd name="connsiteX99" fmla="*/ 254439 w 568325"/>
                <a:gd name="connsiteY99" fmla="*/ 54769 h 550069"/>
                <a:gd name="connsiteX100" fmla="*/ 254439 w 568325"/>
                <a:gd name="connsiteY100" fmla="*/ 59532 h 550069"/>
                <a:gd name="connsiteX101" fmla="*/ 247305 w 568325"/>
                <a:gd name="connsiteY101" fmla="*/ 69057 h 550069"/>
                <a:gd name="connsiteX102" fmla="*/ 235415 w 568325"/>
                <a:gd name="connsiteY102" fmla="*/ 78582 h 550069"/>
                <a:gd name="connsiteX103" fmla="*/ 254439 w 568325"/>
                <a:gd name="connsiteY103" fmla="*/ 59532 h 550069"/>
                <a:gd name="connsiteX104" fmla="*/ 275840 w 568325"/>
                <a:gd name="connsiteY104" fmla="*/ 0 h 550069"/>
                <a:gd name="connsiteX105" fmla="*/ 275840 w 568325"/>
                <a:gd name="connsiteY105" fmla="*/ 0 h 550069"/>
                <a:gd name="connsiteX106" fmla="*/ 275840 w 568325"/>
                <a:gd name="connsiteY106" fmla="*/ 2382 h 550069"/>
                <a:gd name="connsiteX107" fmla="*/ 275840 w 568325"/>
                <a:gd name="connsiteY107" fmla="*/ 19050 h 550069"/>
                <a:gd name="connsiteX108" fmla="*/ 275840 w 568325"/>
                <a:gd name="connsiteY108" fmla="*/ 2382 h 550069"/>
                <a:gd name="connsiteX109" fmla="*/ 275840 w 568325"/>
                <a:gd name="connsiteY109" fmla="*/ 0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7133 w 568325"/>
                <a:gd name="connsiteY96" fmla="*/ 156497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7133 w 568325"/>
                <a:gd name="connsiteY99" fmla="*/ 156497 h 550069"/>
                <a:gd name="connsiteX100" fmla="*/ 440510 w 568325"/>
                <a:gd name="connsiteY100" fmla="*/ 129181 h 550069"/>
                <a:gd name="connsiteX101" fmla="*/ 449726 w 568325"/>
                <a:gd name="connsiteY101" fmla="*/ 138411 h 550069"/>
                <a:gd name="connsiteX102" fmla="*/ 450680 w 568325"/>
                <a:gd name="connsiteY102" fmla="*/ 139366 h 550069"/>
                <a:gd name="connsiteX103" fmla="*/ 449726 w 568325"/>
                <a:gd name="connsiteY103" fmla="*/ 138411 h 550069"/>
                <a:gd name="connsiteX104" fmla="*/ 440510 w 568325"/>
                <a:gd name="connsiteY104" fmla="*/ 129181 h 550069"/>
                <a:gd name="connsiteX105" fmla="*/ 218770 w 568325"/>
                <a:gd name="connsiteY105" fmla="*/ 116682 h 550069"/>
                <a:gd name="connsiteX106" fmla="*/ 233334 w 568325"/>
                <a:gd name="connsiteY106" fmla="*/ 116682 h 550069"/>
                <a:gd name="connsiteX107" fmla="*/ 235415 w 568325"/>
                <a:gd name="connsiteY107" fmla="*/ 116682 h 550069"/>
                <a:gd name="connsiteX108" fmla="*/ 218770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235415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310210 w 568325"/>
                <a:gd name="connsiteY108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310210 w 568325"/>
                <a:gd name="connsiteY107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9726 w 568325"/>
                <a:gd name="connsiteY101" fmla="*/ 13841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218770 w 568325"/>
                <a:gd name="connsiteY105" fmla="*/ 116682 h 550069"/>
                <a:gd name="connsiteX106" fmla="*/ 310210 w 568325"/>
                <a:gd name="connsiteY106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50680 w 568325"/>
                <a:gd name="connsiteY101" fmla="*/ 139366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218770 w 568325"/>
                <a:gd name="connsiteY104" fmla="*/ 116682 h 550069"/>
                <a:gd name="connsiteX105" fmla="*/ 310210 w 568325"/>
                <a:gd name="connsiteY105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218770 w 568325"/>
                <a:gd name="connsiteY101" fmla="*/ 116682 h 550069"/>
                <a:gd name="connsiteX102" fmla="*/ 310210 w 568325"/>
                <a:gd name="connsiteY102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102" fmla="*/ 218770 w 568325"/>
                <a:gd name="connsiteY102" fmla="*/ 11668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54439 w 568325"/>
                <a:gd name="connsiteY16" fmla="*/ 59532 h 550069"/>
                <a:gd name="connsiteX17" fmla="*/ 275840 w 568325"/>
                <a:gd name="connsiteY17" fmla="*/ 0 h 550069"/>
                <a:gd name="connsiteX18" fmla="*/ 275840 w 568325"/>
                <a:gd name="connsiteY18" fmla="*/ 0 h 550069"/>
                <a:gd name="connsiteX19" fmla="*/ 275840 w 568325"/>
                <a:gd name="connsiteY19" fmla="*/ 2382 h 550069"/>
                <a:gd name="connsiteX20" fmla="*/ 275840 w 568325"/>
                <a:gd name="connsiteY20" fmla="*/ 19050 h 550069"/>
                <a:gd name="connsiteX21" fmla="*/ 275840 w 568325"/>
                <a:gd name="connsiteY21" fmla="*/ 2382 h 550069"/>
                <a:gd name="connsiteX22" fmla="*/ 275840 w 568325"/>
                <a:gd name="connsiteY22" fmla="*/ 0 h 550069"/>
                <a:gd name="connsiteX23" fmla="*/ 178345 w 568325"/>
                <a:gd name="connsiteY23" fmla="*/ 250032 h 550069"/>
                <a:gd name="connsiteX24" fmla="*/ 185983 w 568325"/>
                <a:gd name="connsiteY24" fmla="*/ 254963 h 550069"/>
                <a:gd name="connsiteX25" fmla="*/ 178345 w 568325"/>
                <a:gd name="connsiteY25" fmla="*/ 250032 h 550069"/>
                <a:gd name="connsiteX26" fmla="*/ 175930 w 568325"/>
                <a:gd name="connsiteY26" fmla="*/ 247613 h 550069"/>
                <a:gd name="connsiteX27" fmla="*/ 275840 w 568325"/>
                <a:gd name="connsiteY27" fmla="*/ 0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54439 w 568325"/>
                <a:gd name="connsiteY15" fmla="*/ 59532 h 550069"/>
                <a:gd name="connsiteX16" fmla="*/ 275840 w 568325"/>
                <a:gd name="connsiteY16" fmla="*/ 0 h 550069"/>
                <a:gd name="connsiteX17" fmla="*/ 275840 w 568325"/>
                <a:gd name="connsiteY17" fmla="*/ 0 h 550069"/>
                <a:gd name="connsiteX18" fmla="*/ 275840 w 568325"/>
                <a:gd name="connsiteY18" fmla="*/ 2382 h 550069"/>
                <a:gd name="connsiteX19" fmla="*/ 275840 w 568325"/>
                <a:gd name="connsiteY19" fmla="*/ 19050 h 550069"/>
                <a:gd name="connsiteX20" fmla="*/ 275840 w 568325"/>
                <a:gd name="connsiteY20" fmla="*/ 2382 h 550069"/>
                <a:gd name="connsiteX21" fmla="*/ 275840 w 568325"/>
                <a:gd name="connsiteY21" fmla="*/ 0 h 550069"/>
                <a:gd name="connsiteX22" fmla="*/ 178345 w 568325"/>
                <a:gd name="connsiteY22" fmla="*/ 250032 h 550069"/>
                <a:gd name="connsiteX23" fmla="*/ 185983 w 568325"/>
                <a:gd name="connsiteY23" fmla="*/ 254963 h 550069"/>
                <a:gd name="connsiteX24" fmla="*/ 178345 w 568325"/>
                <a:gd name="connsiteY24" fmla="*/ 250032 h 550069"/>
                <a:gd name="connsiteX25" fmla="*/ 175930 w 568325"/>
                <a:gd name="connsiteY25" fmla="*/ 247613 h 550069"/>
                <a:gd name="connsiteX26" fmla="*/ 275840 w 568325"/>
                <a:gd name="connsiteY26" fmla="*/ 0 h 550069"/>
                <a:gd name="connsiteX27" fmla="*/ 165956 w 568325"/>
                <a:gd name="connsiteY27" fmla="*/ 242874 h 550069"/>
                <a:gd name="connsiteX28" fmla="*/ 166455 w 568325"/>
                <a:gd name="connsiteY28" fmla="*/ 242888 h 550069"/>
                <a:gd name="connsiteX29" fmla="*/ 171804 w 568325"/>
                <a:gd name="connsiteY29" fmla="*/ 244673 h 550069"/>
                <a:gd name="connsiteX30" fmla="*/ 166455 w 568325"/>
                <a:gd name="connsiteY30" fmla="*/ 242888 h 550069"/>
                <a:gd name="connsiteX31" fmla="*/ 165956 w 568325"/>
                <a:gd name="connsiteY31" fmla="*/ 242874 h 550069"/>
                <a:gd name="connsiteX32" fmla="*/ 156052 w 568325"/>
                <a:gd name="connsiteY32" fmla="*/ 242590 h 550069"/>
                <a:gd name="connsiteX33" fmla="*/ 165288 w 568325"/>
                <a:gd name="connsiteY33" fmla="*/ 242854 h 550069"/>
                <a:gd name="connsiteX34" fmla="*/ 407302 w 568325"/>
                <a:gd name="connsiteY34" fmla="*/ 405665 h 550069"/>
                <a:gd name="connsiteX35" fmla="*/ 399492 w 568325"/>
                <a:gd name="connsiteY35" fmla="*/ 409575 h 550069"/>
                <a:gd name="connsiteX36" fmla="*/ 404248 w 568325"/>
                <a:gd name="connsiteY36" fmla="*/ 419100 h 550069"/>
                <a:gd name="connsiteX37" fmla="*/ 404248 w 568325"/>
                <a:gd name="connsiteY37" fmla="*/ 423863 h 550069"/>
                <a:gd name="connsiteX38" fmla="*/ 404248 w 568325"/>
                <a:gd name="connsiteY38" fmla="*/ 426244 h 550069"/>
                <a:gd name="connsiteX39" fmla="*/ 401870 w 568325"/>
                <a:gd name="connsiteY39" fmla="*/ 426244 h 550069"/>
                <a:gd name="connsiteX40" fmla="*/ 399492 w 568325"/>
                <a:gd name="connsiteY40" fmla="*/ 431007 h 550069"/>
                <a:gd name="connsiteX41" fmla="*/ 392358 w 568325"/>
                <a:gd name="connsiteY41" fmla="*/ 440532 h 550069"/>
                <a:gd name="connsiteX42" fmla="*/ 387603 w 568325"/>
                <a:gd name="connsiteY42" fmla="*/ 450057 h 550069"/>
                <a:gd name="connsiteX43" fmla="*/ 382847 w 568325"/>
                <a:gd name="connsiteY43" fmla="*/ 457200 h 550069"/>
                <a:gd name="connsiteX44" fmla="*/ 380469 w 568325"/>
                <a:gd name="connsiteY44" fmla="*/ 466725 h 550069"/>
                <a:gd name="connsiteX45" fmla="*/ 380469 w 568325"/>
                <a:gd name="connsiteY45" fmla="*/ 519113 h 550069"/>
                <a:gd name="connsiteX46" fmla="*/ 380469 w 568325"/>
                <a:gd name="connsiteY46" fmla="*/ 550069 h 550069"/>
                <a:gd name="connsiteX47" fmla="*/ 282974 w 568325"/>
                <a:gd name="connsiteY47" fmla="*/ 550069 h 550069"/>
                <a:gd name="connsiteX48" fmla="*/ 274651 w 568325"/>
                <a:gd name="connsiteY48" fmla="*/ 535484 h 550069"/>
                <a:gd name="connsiteX49" fmla="*/ 273462 w 568325"/>
                <a:gd name="connsiteY49" fmla="*/ 533400 h 550069"/>
                <a:gd name="connsiteX50" fmla="*/ 256817 w 568325"/>
                <a:gd name="connsiteY50" fmla="*/ 533400 h 550069"/>
                <a:gd name="connsiteX51" fmla="*/ 254439 w 568325"/>
                <a:gd name="connsiteY51" fmla="*/ 533400 h 550069"/>
                <a:gd name="connsiteX52" fmla="*/ 142676 w 568325"/>
                <a:gd name="connsiteY52" fmla="*/ 535782 h 550069"/>
                <a:gd name="connsiteX53" fmla="*/ 135542 w 568325"/>
                <a:gd name="connsiteY53" fmla="*/ 535782 h 550069"/>
                <a:gd name="connsiteX54" fmla="*/ 45181 w 568325"/>
                <a:gd name="connsiteY54" fmla="*/ 519113 h 550069"/>
                <a:gd name="connsiteX55" fmla="*/ 11890 w 568325"/>
                <a:gd name="connsiteY55" fmla="*/ 542925 h 550069"/>
                <a:gd name="connsiteX56" fmla="*/ 0 w 568325"/>
                <a:gd name="connsiteY56" fmla="*/ 495300 h 550069"/>
                <a:gd name="connsiteX57" fmla="*/ 2378 w 568325"/>
                <a:gd name="connsiteY57" fmla="*/ 457200 h 550069"/>
                <a:gd name="connsiteX58" fmla="*/ 66582 w 568325"/>
                <a:gd name="connsiteY58" fmla="*/ 457200 h 550069"/>
                <a:gd name="connsiteX59" fmla="*/ 73716 w 568325"/>
                <a:gd name="connsiteY59" fmla="*/ 442913 h 550069"/>
                <a:gd name="connsiteX60" fmla="*/ 78472 w 568325"/>
                <a:gd name="connsiteY60" fmla="*/ 431007 h 550069"/>
                <a:gd name="connsiteX61" fmla="*/ 78472 w 568325"/>
                <a:gd name="connsiteY61" fmla="*/ 428625 h 550069"/>
                <a:gd name="connsiteX62" fmla="*/ 85606 w 568325"/>
                <a:gd name="connsiteY62" fmla="*/ 426244 h 550069"/>
                <a:gd name="connsiteX63" fmla="*/ 90361 w 568325"/>
                <a:gd name="connsiteY63" fmla="*/ 423863 h 550069"/>
                <a:gd name="connsiteX64" fmla="*/ 102251 w 568325"/>
                <a:gd name="connsiteY64" fmla="*/ 409575 h 550069"/>
                <a:gd name="connsiteX65" fmla="*/ 116519 w 568325"/>
                <a:gd name="connsiteY65" fmla="*/ 385763 h 550069"/>
                <a:gd name="connsiteX66" fmla="*/ 114141 w 568325"/>
                <a:gd name="connsiteY66" fmla="*/ 371475 h 550069"/>
                <a:gd name="connsiteX67" fmla="*/ 118897 w 568325"/>
                <a:gd name="connsiteY67" fmla="*/ 359569 h 550069"/>
                <a:gd name="connsiteX68" fmla="*/ 116816 w 568325"/>
                <a:gd name="connsiteY68" fmla="*/ 344984 h 550069"/>
                <a:gd name="connsiteX69" fmla="*/ 116519 w 568325"/>
                <a:gd name="connsiteY69" fmla="*/ 342900 h 550069"/>
                <a:gd name="connsiteX70" fmla="*/ 147432 w 568325"/>
                <a:gd name="connsiteY70" fmla="*/ 342900 h 550069"/>
                <a:gd name="connsiteX71" fmla="*/ 147432 w 568325"/>
                <a:gd name="connsiteY71" fmla="*/ 247650 h 550069"/>
                <a:gd name="connsiteX72" fmla="*/ 156052 w 568325"/>
                <a:gd name="connsiteY72" fmla="*/ 242590 h 550069"/>
                <a:gd name="connsiteX73" fmla="*/ 568325 w 568325"/>
                <a:gd name="connsiteY73" fmla="*/ 238125 h 550069"/>
                <a:gd name="connsiteX74" fmla="*/ 527900 w 568325"/>
                <a:gd name="connsiteY74" fmla="*/ 283369 h 550069"/>
                <a:gd name="connsiteX75" fmla="*/ 516445 w 568325"/>
                <a:gd name="connsiteY75" fmla="*/ 300494 h 550069"/>
                <a:gd name="connsiteX76" fmla="*/ 527900 w 568325"/>
                <a:gd name="connsiteY76" fmla="*/ 283369 h 550069"/>
                <a:gd name="connsiteX77" fmla="*/ 568325 w 568325"/>
                <a:gd name="connsiteY77" fmla="*/ 238125 h 550069"/>
                <a:gd name="connsiteX78" fmla="*/ 562861 w 568325"/>
                <a:gd name="connsiteY78" fmla="*/ 219511 h 550069"/>
                <a:gd name="connsiteX79" fmla="*/ 565947 w 568325"/>
                <a:gd name="connsiteY79" fmla="*/ 223838 h 550069"/>
                <a:gd name="connsiteX80" fmla="*/ 566192 w 568325"/>
                <a:gd name="connsiteY80" fmla="*/ 225310 h 550069"/>
                <a:gd name="connsiteX81" fmla="*/ 565947 w 568325"/>
                <a:gd name="connsiteY81" fmla="*/ 223838 h 550069"/>
                <a:gd name="connsiteX82" fmla="*/ 562861 w 568325"/>
                <a:gd name="connsiteY82" fmla="*/ 219511 h 550069"/>
                <a:gd name="connsiteX83" fmla="*/ 494617 w 568325"/>
                <a:gd name="connsiteY83" fmla="*/ 179461 h 550069"/>
                <a:gd name="connsiteX84" fmla="*/ 516011 w 568325"/>
                <a:gd name="connsiteY84" fmla="*/ 183357 h 550069"/>
                <a:gd name="connsiteX85" fmla="*/ 546924 w 568325"/>
                <a:gd name="connsiteY85" fmla="*/ 192882 h 550069"/>
                <a:gd name="connsiteX86" fmla="*/ 546979 w 568325"/>
                <a:gd name="connsiteY86" fmla="*/ 192992 h 550069"/>
                <a:gd name="connsiteX87" fmla="*/ 546924 w 568325"/>
                <a:gd name="connsiteY87" fmla="*/ 192882 h 550069"/>
                <a:gd name="connsiteX88" fmla="*/ 516011 w 568325"/>
                <a:gd name="connsiteY88" fmla="*/ 183357 h 550069"/>
                <a:gd name="connsiteX89" fmla="*/ 494617 w 568325"/>
                <a:gd name="connsiteY89" fmla="*/ 179461 h 550069"/>
                <a:gd name="connsiteX90" fmla="*/ 460048 w 568325"/>
                <a:gd name="connsiteY90" fmla="*/ 162849 h 550069"/>
                <a:gd name="connsiteX91" fmla="*/ 473208 w 568325"/>
                <a:gd name="connsiteY91" fmla="*/ 173832 h 550069"/>
                <a:gd name="connsiteX92" fmla="*/ 486151 w 568325"/>
                <a:gd name="connsiteY92" fmla="*/ 177535 h 550069"/>
                <a:gd name="connsiteX93" fmla="*/ 473208 w 568325"/>
                <a:gd name="connsiteY93" fmla="*/ 173832 h 550069"/>
                <a:gd name="connsiteX94" fmla="*/ 460048 w 568325"/>
                <a:gd name="connsiteY94" fmla="*/ 162849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75840 w 568325"/>
                <a:gd name="connsiteY15" fmla="*/ 0 h 550069"/>
                <a:gd name="connsiteX16" fmla="*/ 275840 w 568325"/>
                <a:gd name="connsiteY16" fmla="*/ 0 h 550069"/>
                <a:gd name="connsiteX17" fmla="*/ 275840 w 568325"/>
                <a:gd name="connsiteY17" fmla="*/ 2382 h 550069"/>
                <a:gd name="connsiteX18" fmla="*/ 275840 w 568325"/>
                <a:gd name="connsiteY18" fmla="*/ 19050 h 550069"/>
                <a:gd name="connsiteX19" fmla="*/ 275840 w 568325"/>
                <a:gd name="connsiteY19" fmla="*/ 2382 h 550069"/>
                <a:gd name="connsiteX20" fmla="*/ 275840 w 568325"/>
                <a:gd name="connsiteY20" fmla="*/ 0 h 550069"/>
                <a:gd name="connsiteX21" fmla="*/ 178345 w 568325"/>
                <a:gd name="connsiteY21" fmla="*/ 250032 h 550069"/>
                <a:gd name="connsiteX22" fmla="*/ 185983 w 568325"/>
                <a:gd name="connsiteY22" fmla="*/ 254963 h 550069"/>
                <a:gd name="connsiteX23" fmla="*/ 178345 w 568325"/>
                <a:gd name="connsiteY23" fmla="*/ 250032 h 550069"/>
                <a:gd name="connsiteX24" fmla="*/ 175930 w 568325"/>
                <a:gd name="connsiteY24" fmla="*/ 247613 h 550069"/>
                <a:gd name="connsiteX25" fmla="*/ 275840 w 568325"/>
                <a:gd name="connsiteY25" fmla="*/ 0 h 550069"/>
                <a:gd name="connsiteX26" fmla="*/ 165956 w 568325"/>
                <a:gd name="connsiteY26" fmla="*/ 242874 h 550069"/>
                <a:gd name="connsiteX27" fmla="*/ 166455 w 568325"/>
                <a:gd name="connsiteY27" fmla="*/ 242888 h 550069"/>
                <a:gd name="connsiteX28" fmla="*/ 171804 w 568325"/>
                <a:gd name="connsiteY28" fmla="*/ 244673 h 550069"/>
                <a:gd name="connsiteX29" fmla="*/ 166455 w 568325"/>
                <a:gd name="connsiteY29" fmla="*/ 242888 h 550069"/>
                <a:gd name="connsiteX30" fmla="*/ 165956 w 568325"/>
                <a:gd name="connsiteY30" fmla="*/ 242874 h 550069"/>
                <a:gd name="connsiteX31" fmla="*/ 156052 w 568325"/>
                <a:gd name="connsiteY31" fmla="*/ 242590 h 550069"/>
                <a:gd name="connsiteX32" fmla="*/ 165288 w 568325"/>
                <a:gd name="connsiteY32" fmla="*/ 242854 h 550069"/>
                <a:gd name="connsiteX33" fmla="*/ 407302 w 568325"/>
                <a:gd name="connsiteY33" fmla="*/ 405665 h 550069"/>
                <a:gd name="connsiteX34" fmla="*/ 399492 w 568325"/>
                <a:gd name="connsiteY34" fmla="*/ 409575 h 550069"/>
                <a:gd name="connsiteX35" fmla="*/ 404248 w 568325"/>
                <a:gd name="connsiteY35" fmla="*/ 419100 h 550069"/>
                <a:gd name="connsiteX36" fmla="*/ 404248 w 568325"/>
                <a:gd name="connsiteY36" fmla="*/ 423863 h 550069"/>
                <a:gd name="connsiteX37" fmla="*/ 404248 w 568325"/>
                <a:gd name="connsiteY37" fmla="*/ 426244 h 550069"/>
                <a:gd name="connsiteX38" fmla="*/ 401870 w 568325"/>
                <a:gd name="connsiteY38" fmla="*/ 426244 h 550069"/>
                <a:gd name="connsiteX39" fmla="*/ 399492 w 568325"/>
                <a:gd name="connsiteY39" fmla="*/ 431007 h 550069"/>
                <a:gd name="connsiteX40" fmla="*/ 392358 w 568325"/>
                <a:gd name="connsiteY40" fmla="*/ 440532 h 550069"/>
                <a:gd name="connsiteX41" fmla="*/ 387603 w 568325"/>
                <a:gd name="connsiteY41" fmla="*/ 450057 h 550069"/>
                <a:gd name="connsiteX42" fmla="*/ 382847 w 568325"/>
                <a:gd name="connsiteY42" fmla="*/ 457200 h 550069"/>
                <a:gd name="connsiteX43" fmla="*/ 380469 w 568325"/>
                <a:gd name="connsiteY43" fmla="*/ 466725 h 550069"/>
                <a:gd name="connsiteX44" fmla="*/ 380469 w 568325"/>
                <a:gd name="connsiteY44" fmla="*/ 519113 h 550069"/>
                <a:gd name="connsiteX45" fmla="*/ 380469 w 568325"/>
                <a:gd name="connsiteY45" fmla="*/ 550069 h 550069"/>
                <a:gd name="connsiteX46" fmla="*/ 282974 w 568325"/>
                <a:gd name="connsiteY46" fmla="*/ 550069 h 550069"/>
                <a:gd name="connsiteX47" fmla="*/ 274651 w 568325"/>
                <a:gd name="connsiteY47" fmla="*/ 535484 h 550069"/>
                <a:gd name="connsiteX48" fmla="*/ 273462 w 568325"/>
                <a:gd name="connsiteY48" fmla="*/ 533400 h 550069"/>
                <a:gd name="connsiteX49" fmla="*/ 256817 w 568325"/>
                <a:gd name="connsiteY49" fmla="*/ 533400 h 550069"/>
                <a:gd name="connsiteX50" fmla="*/ 254439 w 568325"/>
                <a:gd name="connsiteY50" fmla="*/ 533400 h 550069"/>
                <a:gd name="connsiteX51" fmla="*/ 142676 w 568325"/>
                <a:gd name="connsiteY51" fmla="*/ 535782 h 550069"/>
                <a:gd name="connsiteX52" fmla="*/ 135542 w 568325"/>
                <a:gd name="connsiteY52" fmla="*/ 535782 h 550069"/>
                <a:gd name="connsiteX53" fmla="*/ 45181 w 568325"/>
                <a:gd name="connsiteY53" fmla="*/ 519113 h 550069"/>
                <a:gd name="connsiteX54" fmla="*/ 11890 w 568325"/>
                <a:gd name="connsiteY54" fmla="*/ 542925 h 550069"/>
                <a:gd name="connsiteX55" fmla="*/ 0 w 568325"/>
                <a:gd name="connsiteY55" fmla="*/ 495300 h 550069"/>
                <a:gd name="connsiteX56" fmla="*/ 2378 w 568325"/>
                <a:gd name="connsiteY56" fmla="*/ 457200 h 550069"/>
                <a:gd name="connsiteX57" fmla="*/ 66582 w 568325"/>
                <a:gd name="connsiteY57" fmla="*/ 457200 h 550069"/>
                <a:gd name="connsiteX58" fmla="*/ 73716 w 568325"/>
                <a:gd name="connsiteY58" fmla="*/ 442913 h 550069"/>
                <a:gd name="connsiteX59" fmla="*/ 78472 w 568325"/>
                <a:gd name="connsiteY59" fmla="*/ 431007 h 550069"/>
                <a:gd name="connsiteX60" fmla="*/ 78472 w 568325"/>
                <a:gd name="connsiteY60" fmla="*/ 428625 h 550069"/>
                <a:gd name="connsiteX61" fmla="*/ 85606 w 568325"/>
                <a:gd name="connsiteY61" fmla="*/ 426244 h 550069"/>
                <a:gd name="connsiteX62" fmla="*/ 90361 w 568325"/>
                <a:gd name="connsiteY62" fmla="*/ 423863 h 550069"/>
                <a:gd name="connsiteX63" fmla="*/ 102251 w 568325"/>
                <a:gd name="connsiteY63" fmla="*/ 409575 h 550069"/>
                <a:gd name="connsiteX64" fmla="*/ 116519 w 568325"/>
                <a:gd name="connsiteY64" fmla="*/ 385763 h 550069"/>
                <a:gd name="connsiteX65" fmla="*/ 114141 w 568325"/>
                <a:gd name="connsiteY65" fmla="*/ 371475 h 550069"/>
                <a:gd name="connsiteX66" fmla="*/ 118897 w 568325"/>
                <a:gd name="connsiteY66" fmla="*/ 359569 h 550069"/>
                <a:gd name="connsiteX67" fmla="*/ 116816 w 568325"/>
                <a:gd name="connsiteY67" fmla="*/ 344984 h 550069"/>
                <a:gd name="connsiteX68" fmla="*/ 116519 w 568325"/>
                <a:gd name="connsiteY68" fmla="*/ 342900 h 550069"/>
                <a:gd name="connsiteX69" fmla="*/ 147432 w 568325"/>
                <a:gd name="connsiteY69" fmla="*/ 342900 h 550069"/>
                <a:gd name="connsiteX70" fmla="*/ 147432 w 568325"/>
                <a:gd name="connsiteY70" fmla="*/ 247650 h 550069"/>
                <a:gd name="connsiteX71" fmla="*/ 156052 w 568325"/>
                <a:gd name="connsiteY71" fmla="*/ 242590 h 550069"/>
                <a:gd name="connsiteX72" fmla="*/ 568325 w 568325"/>
                <a:gd name="connsiteY72" fmla="*/ 238125 h 550069"/>
                <a:gd name="connsiteX73" fmla="*/ 527900 w 568325"/>
                <a:gd name="connsiteY73" fmla="*/ 283369 h 550069"/>
                <a:gd name="connsiteX74" fmla="*/ 516445 w 568325"/>
                <a:gd name="connsiteY74" fmla="*/ 300494 h 550069"/>
                <a:gd name="connsiteX75" fmla="*/ 527900 w 568325"/>
                <a:gd name="connsiteY75" fmla="*/ 283369 h 550069"/>
                <a:gd name="connsiteX76" fmla="*/ 568325 w 568325"/>
                <a:gd name="connsiteY76" fmla="*/ 238125 h 550069"/>
                <a:gd name="connsiteX77" fmla="*/ 562861 w 568325"/>
                <a:gd name="connsiteY77" fmla="*/ 219511 h 550069"/>
                <a:gd name="connsiteX78" fmla="*/ 565947 w 568325"/>
                <a:gd name="connsiteY78" fmla="*/ 223838 h 550069"/>
                <a:gd name="connsiteX79" fmla="*/ 566192 w 568325"/>
                <a:gd name="connsiteY79" fmla="*/ 225310 h 550069"/>
                <a:gd name="connsiteX80" fmla="*/ 565947 w 568325"/>
                <a:gd name="connsiteY80" fmla="*/ 223838 h 550069"/>
                <a:gd name="connsiteX81" fmla="*/ 562861 w 568325"/>
                <a:gd name="connsiteY81" fmla="*/ 219511 h 550069"/>
                <a:gd name="connsiteX82" fmla="*/ 494617 w 568325"/>
                <a:gd name="connsiteY82" fmla="*/ 179461 h 550069"/>
                <a:gd name="connsiteX83" fmla="*/ 516011 w 568325"/>
                <a:gd name="connsiteY83" fmla="*/ 183357 h 550069"/>
                <a:gd name="connsiteX84" fmla="*/ 546924 w 568325"/>
                <a:gd name="connsiteY84" fmla="*/ 192882 h 550069"/>
                <a:gd name="connsiteX85" fmla="*/ 546979 w 568325"/>
                <a:gd name="connsiteY85" fmla="*/ 192992 h 550069"/>
                <a:gd name="connsiteX86" fmla="*/ 546924 w 568325"/>
                <a:gd name="connsiteY86" fmla="*/ 192882 h 550069"/>
                <a:gd name="connsiteX87" fmla="*/ 516011 w 568325"/>
                <a:gd name="connsiteY87" fmla="*/ 183357 h 550069"/>
                <a:gd name="connsiteX88" fmla="*/ 494617 w 568325"/>
                <a:gd name="connsiteY88" fmla="*/ 179461 h 550069"/>
                <a:gd name="connsiteX89" fmla="*/ 460048 w 568325"/>
                <a:gd name="connsiteY89" fmla="*/ 162849 h 550069"/>
                <a:gd name="connsiteX90" fmla="*/ 473208 w 568325"/>
                <a:gd name="connsiteY90" fmla="*/ 173832 h 550069"/>
                <a:gd name="connsiteX91" fmla="*/ 486151 w 568325"/>
                <a:gd name="connsiteY91" fmla="*/ 177535 h 550069"/>
                <a:gd name="connsiteX92" fmla="*/ 473208 w 568325"/>
                <a:gd name="connsiteY92" fmla="*/ 173832 h 550069"/>
                <a:gd name="connsiteX93" fmla="*/ 460048 w 568325"/>
                <a:gd name="connsiteY93" fmla="*/ 162849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19050 h 550069"/>
                <a:gd name="connsiteX18" fmla="*/ 275840 w 568325"/>
                <a:gd name="connsiteY18" fmla="*/ 2382 h 550069"/>
                <a:gd name="connsiteX19" fmla="*/ 275840 w 568325"/>
                <a:gd name="connsiteY19" fmla="*/ 0 h 550069"/>
                <a:gd name="connsiteX20" fmla="*/ 178345 w 568325"/>
                <a:gd name="connsiteY20" fmla="*/ 250032 h 550069"/>
                <a:gd name="connsiteX21" fmla="*/ 185983 w 568325"/>
                <a:gd name="connsiteY21" fmla="*/ 254963 h 550069"/>
                <a:gd name="connsiteX22" fmla="*/ 178345 w 568325"/>
                <a:gd name="connsiteY22" fmla="*/ 250032 h 550069"/>
                <a:gd name="connsiteX23" fmla="*/ 175930 w 568325"/>
                <a:gd name="connsiteY23" fmla="*/ 247613 h 550069"/>
                <a:gd name="connsiteX24" fmla="*/ 275840 w 568325"/>
                <a:gd name="connsiteY24" fmla="*/ 0 h 550069"/>
                <a:gd name="connsiteX25" fmla="*/ 165956 w 568325"/>
                <a:gd name="connsiteY25" fmla="*/ 242874 h 550069"/>
                <a:gd name="connsiteX26" fmla="*/ 166455 w 568325"/>
                <a:gd name="connsiteY26" fmla="*/ 242888 h 550069"/>
                <a:gd name="connsiteX27" fmla="*/ 171804 w 568325"/>
                <a:gd name="connsiteY27" fmla="*/ 244673 h 550069"/>
                <a:gd name="connsiteX28" fmla="*/ 166455 w 568325"/>
                <a:gd name="connsiteY28" fmla="*/ 242888 h 550069"/>
                <a:gd name="connsiteX29" fmla="*/ 165956 w 568325"/>
                <a:gd name="connsiteY29" fmla="*/ 242874 h 550069"/>
                <a:gd name="connsiteX30" fmla="*/ 156052 w 568325"/>
                <a:gd name="connsiteY30" fmla="*/ 242590 h 550069"/>
                <a:gd name="connsiteX31" fmla="*/ 165288 w 568325"/>
                <a:gd name="connsiteY31" fmla="*/ 242854 h 550069"/>
                <a:gd name="connsiteX32" fmla="*/ 407302 w 568325"/>
                <a:gd name="connsiteY32" fmla="*/ 405665 h 550069"/>
                <a:gd name="connsiteX33" fmla="*/ 399492 w 568325"/>
                <a:gd name="connsiteY33" fmla="*/ 409575 h 550069"/>
                <a:gd name="connsiteX34" fmla="*/ 404248 w 568325"/>
                <a:gd name="connsiteY34" fmla="*/ 419100 h 550069"/>
                <a:gd name="connsiteX35" fmla="*/ 404248 w 568325"/>
                <a:gd name="connsiteY35" fmla="*/ 423863 h 550069"/>
                <a:gd name="connsiteX36" fmla="*/ 404248 w 568325"/>
                <a:gd name="connsiteY36" fmla="*/ 426244 h 550069"/>
                <a:gd name="connsiteX37" fmla="*/ 401870 w 568325"/>
                <a:gd name="connsiteY37" fmla="*/ 426244 h 550069"/>
                <a:gd name="connsiteX38" fmla="*/ 399492 w 568325"/>
                <a:gd name="connsiteY38" fmla="*/ 431007 h 550069"/>
                <a:gd name="connsiteX39" fmla="*/ 392358 w 568325"/>
                <a:gd name="connsiteY39" fmla="*/ 440532 h 550069"/>
                <a:gd name="connsiteX40" fmla="*/ 387603 w 568325"/>
                <a:gd name="connsiteY40" fmla="*/ 450057 h 550069"/>
                <a:gd name="connsiteX41" fmla="*/ 382847 w 568325"/>
                <a:gd name="connsiteY41" fmla="*/ 457200 h 550069"/>
                <a:gd name="connsiteX42" fmla="*/ 380469 w 568325"/>
                <a:gd name="connsiteY42" fmla="*/ 466725 h 550069"/>
                <a:gd name="connsiteX43" fmla="*/ 380469 w 568325"/>
                <a:gd name="connsiteY43" fmla="*/ 519113 h 550069"/>
                <a:gd name="connsiteX44" fmla="*/ 380469 w 568325"/>
                <a:gd name="connsiteY44" fmla="*/ 550069 h 550069"/>
                <a:gd name="connsiteX45" fmla="*/ 282974 w 568325"/>
                <a:gd name="connsiteY45" fmla="*/ 550069 h 550069"/>
                <a:gd name="connsiteX46" fmla="*/ 274651 w 568325"/>
                <a:gd name="connsiteY46" fmla="*/ 535484 h 550069"/>
                <a:gd name="connsiteX47" fmla="*/ 273462 w 568325"/>
                <a:gd name="connsiteY47" fmla="*/ 533400 h 550069"/>
                <a:gd name="connsiteX48" fmla="*/ 256817 w 568325"/>
                <a:gd name="connsiteY48" fmla="*/ 533400 h 550069"/>
                <a:gd name="connsiteX49" fmla="*/ 254439 w 568325"/>
                <a:gd name="connsiteY49" fmla="*/ 533400 h 550069"/>
                <a:gd name="connsiteX50" fmla="*/ 142676 w 568325"/>
                <a:gd name="connsiteY50" fmla="*/ 535782 h 550069"/>
                <a:gd name="connsiteX51" fmla="*/ 135542 w 568325"/>
                <a:gd name="connsiteY51" fmla="*/ 535782 h 550069"/>
                <a:gd name="connsiteX52" fmla="*/ 45181 w 568325"/>
                <a:gd name="connsiteY52" fmla="*/ 519113 h 550069"/>
                <a:gd name="connsiteX53" fmla="*/ 11890 w 568325"/>
                <a:gd name="connsiteY53" fmla="*/ 542925 h 550069"/>
                <a:gd name="connsiteX54" fmla="*/ 0 w 568325"/>
                <a:gd name="connsiteY54" fmla="*/ 495300 h 550069"/>
                <a:gd name="connsiteX55" fmla="*/ 2378 w 568325"/>
                <a:gd name="connsiteY55" fmla="*/ 457200 h 550069"/>
                <a:gd name="connsiteX56" fmla="*/ 66582 w 568325"/>
                <a:gd name="connsiteY56" fmla="*/ 457200 h 550069"/>
                <a:gd name="connsiteX57" fmla="*/ 73716 w 568325"/>
                <a:gd name="connsiteY57" fmla="*/ 442913 h 550069"/>
                <a:gd name="connsiteX58" fmla="*/ 78472 w 568325"/>
                <a:gd name="connsiteY58" fmla="*/ 431007 h 550069"/>
                <a:gd name="connsiteX59" fmla="*/ 78472 w 568325"/>
                <a:gd name="connsiteY59" fmla="*/ 428625 h 550069"/>
                <a:gd name="connsiteX60" fmla="*/ 85606 w 568325"/>
                <a:gd name="connsiteY60" fmla="*/ 426244 h 550069"/>
                <a:gd name="connsiteX61" fmla="*/ 90361 w 568325"/>
                <a:gd name="connsiteY61" fmla="*/ 423863 h 550069"/>
                <a:gd name="connsiteX62" fmla="*/ 102251 w 568325"/>
                <a:gd name="connsiteY62" fmla="*/ 409575 h 550069"/>
                <a:gd name="connsiteX63" fmla="*/ 116519 w 568325"/>
                <a:gd name="connsiteY63" fmla="*/ 385763 h 550069"/>
                <a:gd name="connsiteX64" fmla="*/ 114141 w 568325"/>
                <a:gd name="connsiteY64" fmla="*/ 371475 h 550069"/>
                <a:gd name="connsiteX65" fmla="*/ 118897 w 568325"/>
                <a:gd name="connsiteY65" fmla="*/ 359569 h 550069"/>
                <a:gd name="connsiteX66" fmla="*/ 116816 w 568325"/>
                <a:gd name="connsiteY66" fmla="*/ 344984 h 550069"/>
                <a:gd name="connsiteX67" fmla="*/ 116519 w 568325"/>
                <a:gd name="connsiteY67" fmla="*/ 342900 h 550069"/>
                <a:gd name="connsiteX68" fmla="*/ 147432 w 568325"/>
                <a:gd name="connsiteY68" fmla="*/ 342900 h 550069"/>
                <a:gd name="connsiteX69" fmla="*/ 147432 w 568325"/>
                <a:gd name="connsiteY69" fmla="*/ 247650 h 550069"/>
                <a:gd name="connsiteX70" fmla="*/ 156052 w 568325"/>
                <a:gd name="connsiteY70" fmla="*/ 242590 h 550069"/>
                <a:gd name="connsiteX71" fmla="*/ 568325 w 568325"/>
                <a:gd name="connsiteY71" fmla="*/ 238125 h 550069"/>
                <a:gd name="connsiteX72" fmla="*/ 527900 w 568325"/>
                <a:gd name="connsiteY72" fmla="*/ 283369 h 550069"/>
                <a:gd name="connsiteX73" fmla="*/ 516445 w 568325"/>
                <a:gd name="connsiteY73" fmla="*/ 300494 h 550069"/>
                <a:gd name="connsiteX74" fmla="*/ 527900 w 568325"/>
                <a:gd name="connsiteY74" fmla="*/ 283369 h 550069"/>
                <a:gd name="connsiteX75" fmla="*/ 568325 w 568325"/>
                <a:gd name="connsiteY75" fmla="*/ 238125 h 550069"/>
                <a:gd name="connsiteX76" fmla="*/ 562861 w 568325"/>
                <a:gd name="connsiteY76" fmla="*/ 219511 h 550069"/>
                <a:gd name="connsiteX77" fmla="*/ 565947 w 568325"/>
                <a:gd name="connsiteY77" fmla="*/ 223838 h 550069"/>
                <a:gd name="connsiteX78" fmla="*/ 566192 w 568325"/>
                <a:gd name="connsiteY78" fmla="*/ 225310 h 550069"/>
                <a:gd name="connsiteX79" fmla="*/ 565947 w 568325"/>
                <a:gd name="connsiteY79" fmla="*/ 223838 h 550069"/>
                <a:gd name="connsiteX80" fmla="*/ 562861 w 568325"/>
                <a:gd name="connsiteY80" fmla="*/ 219511 h 550069"/>
                <a:gd name="connsiteX81" fmla="*/ 494617 w 568325"/>
                <a:gd name="connsiteY81" fmla="*/ 179461 h 550069"/>
                <a:gd name="connsiteX82" fmla="*/ 516011 w 568325"/>
                <a:gd name="connsiteY82" fmla="*/ 183357 h 550069"/>
                <a:gd name="connsiteX83" fmla="*/ 546924 w 568325"/>
                <a:gd name="connsiteY83" fmla="*/ 192882 h 550069"/>
                <a:gd name="connsiteX84" fmla="*/ 546979 w 568325"/>
                <a:gd name="connsiteY84" fmla="*/ 192992 h 550069"/>
                <a:gd name="connsiteX85" fmla="*/ 546924 w 568325"/>
                <a:gd name="connsiteY85" fmla="*/ 192882 h 550069"/>
                <a:gd name="connsiteX86" fmla="*/ 516011 w 568325"/>
                <a:gd name="connsiteY86" fmla="*/ 183357 h 550069"/>
                <a:gd name="connsiteX87" fmla="*/ 494617 w 568325"/>
                <a:gd name="connsiteY87" fmla="*/ 179461 h 550069"/>
                <a:gd name="connsiteX88" fmla="*/ 460048 w 568325"/>
                <a:gd name="connsiteY88" fmla="*/ 162849 h 550069"/>
                <a:gd name="connsiteX89" fmla="*/ 473208 w 568325"/>
                <a:gd name="connsiteY89" fmla="*/ 173832 h 550069"/>
                <a:gd name="connsiteX90" fmla="*/ 486151 w 568325"/>
                <a:gd name="connsiteY90" fmla="*/ 177535 h 550069"/>
                <a:gd name="connsiteX91" fmla="*/ 473208 w 568325"/>
                <a:gd name="connsiteY91" fmla="*/ 173832 h 550069"/>
                <a:gd name="connsiteX92" fmla="*/ 460048 w 568325"/>
                <a:gd name="connsiteY92" fmla="*/ 162849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275840 w 568325"/>
                <a:gd name="connsiteY23" fmla="*/ 0 h 550069"/>
                <a:gd name="connsiteX24" fmla="*/ 165956 w 568325"/>
                <a:gd name="connsiteY24" fmla="*/ 242874 h 550069"/>
                <a:gd name="connsiteX25" fmla="*/ 166455 w 568325"/>
                <a:gd name="connsiteY25" fmla="*/ 242888 h 550069"/>
                <a:gd name="connsiteX26" fmla="*/ 171804 w 568325"/>
                <a:gd name="connsiteY26" fmla="*/ 244673 h 550069"/>
                <a:gd name="connsiteX27" fmla="*/ 166455 w 568325"/>
                <a:gd name="connsiteY27" fmla="*/ 242888 h 550069"/>
                <a:gd name="connsiteX28" fmla="*/ 165956 w 568325"/>
                <a:gd name="connsiteY28" fmla="*/ 242874 h 550069"/>
                <a:gd name="connsiteX29" fmla="*/ 156052 w 568325"/>
                <a:gd name="connsiteY29" fmla="*/ 242590 h 550069"/>
                <a:gd name="connsiteX30" fmla="*/ 165288 w 568325"/>
                <a:gd name="connsiteY30" fmla="*/ 242854 h 550069"/>
                <a:gd name="connsiteX31" fmla="*/ 407302 w 568325"/>
                <a:gd name="connsiteY31" fmla="*/ 405665 h 550069"/>
                <a:gd name="connsiteX32" fmla="*/ 399492 w 568325"/>
                <a:gd name="connsiteY32" fmla="*/ 409575 h 550069"/>
                <a:gd name="connsiteX33" fmla="*/ 404248 w 568325"/>
                <a:gd name="connsiteY33" fmla="*/ 419100 h 550069"/>
                <a:gd name="connsiteX34" fmla="*/ 404248 w 568325"/>
                <a:gd name="connsiteY34" fmla="*/ 423863 h 550069"/>
                <a:gd name="connsiteX35" fmla="*/ 404248 w 568325"/>
                <a:gd name="connsiteY35" fmla="*/ 426244 h 550069"/>
                <a:gd name="connsiteX36" fmla="*/ 401870 w 568325"/>
                <a:gd name="connsiteY36" fmla="*/ 426244 h 550069"/>
                <a:gd name="connsiteX37" fmla="*/ 399492 w 568325"/>
                <a:gd name="connsiteY37" fmla="*/ 431007 h 550069"/>
                <a:gd name="connsiteX38" fmla="*/ 392358 w 568325"/>
                <a:gd name="connsiteY38" fmla="*/ 440532 h 550069"/>
                <a:gd name="connsiteX39" fmla="*/ 387603 w 568325"/>
                <a:gd name="connsiteY39" fmla="*/ 450057 h 550069"/>
                <a:gd name="connsiteX40" fmla="*/ 382847 w 568325"/>
                <a:gd name="connsiteY40" fmla="*/ 457200 h 550069"/>
                <a:gd name="connsiteX41" fmla="*/ 380469 w 568325"/>
                <a:gd name="connsiteY41" fmla="*/ 466725 h 550069"/>
                <a:gd name="connsiteX42" fmla="*/ 380469 w 568325"/>
                <a:gd name="connsiteY42" fmla="*/ 519113 h 550069"/>
                <a:gd name="connsiteX43" fmla="*/ 380469 w 568325"/>
                <a:gd name="connsiteY43" fmla="*/ 550069 h 550069"/>
                <a:gd name="connsiteX44" fmla="*/ 282974 w 568325"/>
                <a:gd name="connsiteY44" fmla="*/ 550069 h 550069"/>
                <a:gd name="connsiteX45" fmla="*/ 274651 w 568325"/>
                <a:gd name="connsiteY45" fmla="*/ 535484 h 550069"/>
                <a:gd name="connsiteX46" fmla="*/ 273462 w 568325"/>
                <a:gd name="connsiteY46" fmla="*/ 533400 h 550069"/>
                <a:gd name="connsiteX47" fmla="*/ 256817 w 568325"/>
                <a:gd name="connsiteY47" fmla="*/ 533400 h 550069"/>
                <a:gd name="connsiteX48" fmla="*/ 254439 w 568325"/>
                <a:gd name="connsiteY48" fmla="*/ 533400 h 550069"/>
                <a:gd name="connsiteX49" fmla="*/ 142676 w 568325"/>
                <a:gd name="connsiteY49" fmla="*/ 535782 h 550069"/>
                <a:gd name="connsiteX50" fmla="*/ 135542 w 568325"/>
                <a:gd name="connsiteY50" fmla="*/ 535782 h 550069"/>
                <a:gd name="connsiteX51" fmla="*/ 45181 w 568325"/>
                <a:gd name="connsiteY51" fmla="*/ 519113 h 550069"/>
                <a:gd name="connsiteX52" fmla="*/ 11890 w 568325"/>
                <a:gd name="connsiteY52" fmla="*/ 542925 h 550069"/>
                <a:gd name="connsiteX53" fmla="*/ 0 w 568325"/>
                <a:gd name="connsiteY53" fmla="*/ 495300 h 550069"/>
                <a:gd name="connsiteX54" fmla="*/ 2378 w 568325"/>
                <a:gd name="connsiteY54" fmla="*/ 457200 h 550069"/>
                <a:gd name="connsiteX55" fmla="*/ 66582 w 568325"/>
                <a:gd name="connsiteY55" fmla="*/ 457200 h 550069"/>
                <a:gd name="connsiteX56" fmla="*/ 73716 w 568325"/>
                <a:gd name="connsiteY56" fmla="*/ 442913 h 550069"/>
                <a:gd name="connsiteX57" fmla="*/ 78472 w 568325"/>
                <a:gd name="connsiteY57" fmla="*/ 431007 h 550069"/>
                <a:gd name="connsiteX58" fmla="*/ 78472 w 568325"/>
                <a:gd name="connsiteY58" fmla="*/ 428625 h 550069"/>
                <a:gd name="connsiteX59" fmla="*/ 85606 w 568325"/>
                <a:gd name="connsiteY59" fmla="*/ 426244 h 550069"/>
                <a:gd name="connsiteX60" fmla="*/ 90361 w 568325"/>
                <a:gd name="connsiteY60" fmla="*/ 423863 h 550069"/>
                <a:gd name="connsiteX61" fmla="*/ 102251 w 568325"/>
                <a:gd name="connsiteY61" fmla="*/ 409575 h 550069"/>
                <a:gd name="connsiteX62" fmla="*/ 116519 w 568325"/>
                <a:gd name="connsiteY62" fmla="*/ 385763 h 550069"/>
                <a:gd name="connsiteX63" fmla="*/ 114141 w 568325"/>
                <a:gd name="connsiteY63" fmla="*/ 371475 h 550069"/>
                <a:gd name="connsiteX64" fmla="*/ 118897 w 568325"/>
                <a:gd name="connsiteY64" fmla="*/ 359569 h 550069"/>
                <a:gd name="connsiteX65" fmla="*/ 116816 w 568325"/>
                <a:gd name="connsiteY65" fmla="*/ 344984 h 550069"/>
                <a:gd name="connsiteX66" fmla="*/ 116519 w 568325"/>
                <a:gd name="connsiteY66" fmla="*/ 342900 h 550069"/>
                <a:gd name="connsiteX67" fmla="*/ 147432 w 568325"/>
                <a:gd name="connsiteY67" fmla="*/ 342900 h 550069"/>
                <a:gd name="connsiteX68" fmla="*/ 147432 w 568325"/>
                <a:gd name="connsiteY68" fmla="*/ 247650 h 550069"/>
                <a:gd name="connsiteX69" fmla="*/ 156052 w 568325"/>
                <a:gd name="connsiteY69" fmla="*/ 242590 h 550069"/>
                <a:gd name="connsiteX70" fmla="*/ 568325 w 568325"/>
                <a:gd name="connsiteY70" fmla="*/ 238125 h 550069"/>
                <a:gd name="connsiteX71" fmla="*/ 527900 w 568325"/>
                <a:gd name="connsiteY71" fmla="*/ 283369 h 550069"/>
                <a:gd name="connsiteX72" fmla="*/ 516445 w 568325"/>
                <a:gd name="connsiteY72" fmla="*/ 300494 h 550069"/>
                <a:gd name="connsiteX73" fmla="*/ 527900 w 568325"/>
                <a:gd name="connsiteY73" fmla="*/ 283369 h 550069"/>
                <a:gd name="connsiteX74" fmla="*/ 568325 w 568325"/>
                <a:gd name="connsiteY74" fmla="*/ 238125 h 550069"/>
                <a:gd name="connsiteX75" fmla="*/ 562861 w 568325"/>
                <a:gd name="connsiteY75" fmla="*/ 219511 h 550069"/>
                <a:gd name="connsiteX76" fmla="*/ 565947 w 568325"/>
                <a:gd name="connsiteY76" fmla="*/ 223838 h 550069"/>
                <a:gd name="connsiteX77" fmla="*/ 566192 w 568325"/>
                <a:gd name="connsiteY77" fmla="*/ 225310 h 550069"/>
                <a:gd name="connsiteX78" fmla="*/ 565947 w 568325"/>
                <a:gd name="connsiteY78" fmla="*/ 223838 h 550069"/>
                <a:gd name="connsiteX79" fmla="*/ 562861 w 568325"/>
                <a:gd name="connsiteY79" fmla="*/ 219511 h 550069"/>
                <a:gd name="connsiteX80" fmla="*/ 494617 w 568325"/>
                <a:gd name="connsiteY80" fmla="*/ 179461 h 550069"/>
                <a:gd name="connsiteX81" fmla="*/ 516011 w 568325"/>
                <a:gd name="connsiteY81" fmla="*/ 183357 h 550069"/>
                <a:gd name="connsiteX82" fmla="*/ 546924 w 568325"/>
                <a:gd name="connsiteY82" fmla="*/ 192882 h 550069"/>
                <a:gd name="connsiteX83" fmla="*/ 546979 w 568325"/>
                <a:gd name="connsiteY83" fmla="*/ 192992 h 550069"/>
                <a:gd name="connsiteX84" fmla="*/ 546924 w 568325"/>
                <a:gd name="connsiteY84" fmla="*/ 192882 h 550069"/>
                <a:gd name="connsiteX85" fmla="*/ 516011 w 568325"/>
                <a:gd name="connsiteY85" fmla="*/ 183357 h 550069"/>
                <a:gd name="connsiteX86" fmla="*/ 494617 w 568325"/>
                <a:gd name="connsiteY86" fmla="*/ 179461 h 550069"/>
                <a:gd name="connsiteX87" fmla="*/ 460048 w 568325"/>
                <a:gd name="connsiteY87" fmla="*/ 162849 h 550069"/>
                <a:gd name="connsiteX88" fmla="*/ 473208 w 568325"/>
                <a:gd name="connsiteY88" fmla="*/ 173832 h 550069"/>
                <a:gd name="connsiteX89" fmla="*/ 486151 w 568325"/>
                <a:gd name="connsiteY89" fmla="*/ 177535 h 550069"/>
                <a:gd name="connsiteX90" fmla="*/ 473208 w 568325"/>
                <a:gd name="connsiteY90" fmla="*/ 173832 h 550069"/>
                <a:gd name="connsiteX91" fmla="*/ 460048 w 568325"/>
                <a:gd name="connsiteY91" fmla="*/ 162849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175930 w 568325"/>
                <a:gd name="connsiteY14" fmla="*/ 247613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165956 w 568325"/>
                <a:gd name="connsiteY23" fmla="*/ 242874 h 550069"/>
                <a:gd name="connsiteX24" fmla="*/ 166455 w 568325"/>
                <a:gd name="connsiteY24" fmla="*/ 242888 h 550069"/>
                <a:gd name="connsiteX25" fmla="*/ 171804 w 568325"/>
                <a:gd name="connsiteY25" fmla="*/ 244673 h 550069"/>
                <a:gd name="connsiteX26" fmla="*/ 166455 w 568325"/>
                <a:gd name="connsiteY26" fmla="*/ 242888 h 550069"/>
                <a:gd name="connsiteX27" fmla="*/ 165956 w 568325"/>
                <a:gd name="connsiteY27" fmla="*/ 242874 h 550069"/>
                <a:gd name="connsiteX28" fmla="*/ 156052 w 568325"/>
                <a:gd name="connsiteY28" fmla="*/ 242590 h 550069"/>
                <a:gd name="connsiteX29" fmla="*/ 165288 w 568325"/>
                <a:gd name="connsiteY29" fmla="*/ 242854 h 550069"/>
                <a:gd name="connsiteX30" fmla="*/ 407302 w 568325"/>
                <a:gd name="connsiteY30" fmla="*/ 405665 h 550069"/>
                <a:gd name="connsiteX31" fmla="*/ 399492 w 568325"/>
                <a:gd name="connsiteY31" fmla="*/ 409575 h 550069"/>
                <a:gd name="connsiteX32" fmla="*/ 404248 w 568325"/>
                <a:gd name="connsiteY32" fmla="*/ 419100 h 550069"/>
                <a:gd name="connsiteX33" fmla="*/ 404248 w 568325"/>
                <a:gd name="connsiteY33" fmla="*/ 423863 h 550069"/>
                <a:gd name="connsiteX34" fmla="*/ 404248 w 568325"/>
                <a:gd name="connsiteY34" fmla="*/ 426244 h 550069"/>
                <a:gd name="connsiteX35" fmla="*/ 401870 w 568325"/>
                <a:gd name="connsiteY35" fmla="*/ 426244 h 550069"/>
                <a:gd name="connsiteX36" fmla="*/ 399492 w 568325"/>
                <a:gd name="connsiteY36" fmla="*/ 431007 h 550069"/>
                <a:gd name="connsiteX37" fmla="*/ 392358 w 568325"/>
                <a:gd name="connsiteY37" fmla="*/ 440532 h 550069"/>
                <a:gd name="connsiteX38" fmla="*/ 387603 w 568325"/>
                <a:gd name="connsiteY38" fmla="*/ 450057 h 550069"/>
                <a:gd name="connsiteX39" fmla="*/ 382847 w 568325"/>
                <a:gd name="connsiteY39" fmla="*/ 457200 h 550069"/>
                <a:gd name="connsiteX40" fmla="*/ 380469 w 568325"/>
                <a:gd name="connsiteY40" fmla="*/ 466725 h 550069"/>
                <a:gd name="connsiteX41" fmla="*/ 380469 w 568325"/>
                <a:gd name="connsiteY41" fmla="*/ 519113 h 550069"/>
                <a:gd name="connsiteX42" fmla="*/ 380469 w 568325"/>
                <a:gd name="connsiteY42" fmla="*/ 550069 h 550069"/>
                <a:gd name="connsiteX43" fmla="*/ 282974 w 568325"/>
                <a:gd name="connsiteY43" fmla="*/ 550069 h 550069"/>
                <a:gd name="connsiteX44" fmla="*/ 274651 w 568325"/>
                <a:gd name="connsiteY44" fmla="*/ 535484 h 550069"/>
                <a:gd name="connsiteX45" fmla="*/ 273462 w 568325"/>
                <a:gd name="connsiteY45" fmla="*/ 533400 h 550069"/>
                <a:gd name="connsiteX46" fmla="*/ 256817 w 568325"/>
                <a:gd name="connsiteY46" fmla="*/ 533400 h 550069"/>
                <a:gd name="connsiteX47" fmla="*/ 254439 w 568325"/>
                <a:gd name="connsiteY47" fmla="*/ 533400 h 550069"/>
                <a:gd name="connsiteX48" fmla="*/ 142676 w 568325"/>
                <a:gd name="connsiteY48" fmla="*/ 535782 h 550069"/>
                <a:gd name="connsiteX49" fmla="*/ 135542 w 568325"/>
                <a:gd name="connsiteY49" fmla="*/ 535782 h 550069"/>
                <a:gd name="connsiteX50" fmla="*/ 45181 w 568325"/>
                <a:gd name="connsiteY50" fmla="*/ 519113 h 550069"/>
                <a:gd name="connsiteX51" fmla="*/ 11890 w 568325"/>
                <a:gd name="connsiteY51" fmla="*/ 542925 h 550069"/>
                <a:gd name="connsiteX52" fmla="*/ 0 w 568325"/>
                <a:gd name="connsiteY52" fmla="*/ 495300 h 550069"/>
                <a:gd name="connsiteX53" fmla="*/ 2378 w 568325"/>
                <a:gd name="connsiteY53" fmla="*/ 457200 h 550069"/>
                <a:gd name="connsiteX54" fmla="*/ 66582 w 568325"/>
                <a:gd name="connsiteY54" fmla="*/ 457200 h 550069"/>
                <a:gd name="connsiteX55" fmla="*/ 73716 w 568325"/>
                <a:gd name="connsiteY55" fmla="*/ 442913 h 550069"/>
                <a:gd name="connsiteX56" fmla="*/ 78472 w 568325"/>
                <a:gd name="connsiteY56" fmla="*/ 431007 h 550069"/>
                <a:gd name="connsiteX57" fmla="*/ 78472 w 568325"/>
                <a:gd name="connsiteY57" fmla="*/ 428625 h 550069"/>
                <a:gd name="connsiteX58" fmla="*/ 85606 w 568325"/>
                <a:gd name="connsiteY58" fmla="*/ 426244 h 550069"/>
                <a:gd name="connsiteX59" fmla="*/ 90361 w 568325"/>
                <a:gd name="connsiteY59" fmla="*/ 423863 h 550069"/>
                <a:gd name="connsiteX60" fmla="*/ 102251 w 568325"/>
                <a:gd name="connsiteY60" fmla="*/ 409575 h 550069"/>
                <a:gd name="connsiteX61" fmla="*/ 116519 w 568325"/>
                <a:gd name="connsiteY61" fmla="*/ 385763 h 550069"/>
                <a:gd name="connsiteX62" fmla="*/ 114141 w 568325"/>
                <a:gd name="connsiteY62" fmla="*/ 371475 h 550069"/>
                <a:gd name="connsiteX63" fmla="*/ 118897 w 568325"/>
                <a:gd name="connsiteY63" fmla="*/ 359569 h 550069"/>
                <a:gd name="connsiteX64" fmla="*/ 116816 w 568325"/>
                <a:gd name="connsiteY64" fmla="*/ 344984 h 550069"/>
                <a:gd name="connsiteX65" fmla="*/ 116519 w 568325"/>
                <a:gd name="connsiteY65" fmla="*/ 342900 h 550069"/>
                <a:gd name="connsiteX66" fmla="*/ 147432 w 568325"/>
                <a:gd name="connsiteY66" fmla="*/ 342900 h 550069"/>
                <a:gd name="connsiteX67" fmla="*/ 147432 w 568325"/>
                <a:gd name="connsiteY67" fmla="*/ 247650 h 550069"/>
                <a:gd name="connsiteX68" fmla="*/ 156052 w 568325"/>
                <a:gd name="connsiteY68" fmla="*/ 242590 h 550069"/>
                <a:gd name="connsiteX69" fmla="*/ 568325 w 568325"/>
                <a:gd name="connsiteY69" fmla="*/ 238125 h 550069"/>
                <a:gd name="connsiteX70" fmla="*/ 527900 w 568325"/>
                <a:gd name="connsiteY70" fmla="*/ 283369 h 550069"/>
                <a:gd name="connsiteX71" fmla="*/ 516445 w 568325"/>
                <a:gd name="connsiteY71" fmla="*/ 300494 h 550069"/>
                <a:gd name="connsiteX72" fmla="*/ 527900 w 568325"/>
                <a:gd name="connsiteY72" fmla="*/ 283369 h 550069"/>
                <a:gd name="connsiteX73" fmla="*/ 568325 w 568325"/>
                <a:gd name="connsiteY73" fmla="*/ 238125 h 550069"/>
                <a:gd name="connsiteX74" fmla="*/ 562861 w 568325"/>
                <a:gd name="connsiteY74" fmla="*/ 219511 h 550069"/>
                <a:gd name="connsiteX75" fmla="*/ 565947 w 568325"/>
                <a:gd name="connsiteY75" fmla="*/ 223838 h 550069"/>
                <a:gd name="connsiteX76" fmla="*/ 566192 w 568325"/>
                <a:gd name="connsiteY76" fmla="*/ 225310 h 550069"/>
                <a:gd name="connsiteX77" fmla="*/ 565947 w 568325"/>
                <a:gd name="connsiteY77" fmla="*/ 223838 h 550069"/>
                <a:gd name="connsiteX78" fmla="*/ 562861 w 568325"/>
                <a:gd name="connsiteY78" fmla="*/ 219511 h 550069"/>
                <a:gd name="connsiteX79" fmla="*/ 494617 w 568325"/>
                <a:gd name="connsiteY79" fmla="*/ 179461 h 550069"/>
                <a:gd name="connsiteX80" fmla="*/ 516011 w 568325"/>
                <a:gd name="connsiteY80" fmla="*/ 183357 h 550069"/>
                <a:gd name="connsiteX81" fmla="*/ 546924 w 568325"/>
                <a:gd name="connsiteY81" fmla="*/ 192882 h 550069"/>
                <a:gd name="connsiteX82" fmla="*/ 546979 w 568325"/>
                <a:gd name="connsiteY82" fmla="*/ 192992 h 550069"/>
                <a:gd name="connsiteX83" fmla="*/ 546924 w 568325"/>
                <a:gd name="connsiteY83" fmla="*/ 192882 h 550069"/>
                <a:gd name="connsiteX84" fmla="*/ 516011 w 568325"/>
                <a:gd name="connsiteY84" fmla="*/ 183357 h 550069"/>
                <a:gd name="connsiteX85" fmla="*/ 494617 w 568325"/>
                <a:gd name="connsiteY85" fmla="*/ 179461 h 550069"/>
                <a:gd name="connsiteX86" fmla="*/ 460048 w 568325"/>
                <a:gd name="connsiteY86" fmla="*/ 162849 h 550069"/>
                <a:gd name="connsiteX87" fmla="*/ 473208 w 568325"/>
                <a:gd name="connsiteY87" fmla="*/ 173832 h 550069"/>
                <a:gd name="connsiteX88" fmla="*/ 486151 w 568325"/>
                <a:gd name="connsiteY88" fmla="*/ 177535 h 550069"/>
                <a:gd name="connsiteX89" fmla="*/ 473208 w 568325"/>
                <a:gd name="connsiteY89" fmla="*/ 173832 h 550069"/>
                <a:gd name="connsiteX90" fmla="*/ 460048 w 568325"/>
                <a:gd name="connsiteY90" fmla="*/ 162849 h 550069"/>
                <a:gd name="connsiteX91" fmla="*/ 458940 w 568325"/>
                <a:gd name="connsiteY91" fmla="*/ 161925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275840 w 568325"/>
                <a:gd name="connsiteY15" fmla="*/ 0 h 550069"/>
                <a:gd name="connsiteX16" fmla="*/ 178345 w 568325"/>
                <a:gd name="connsiteY16" fmla="*/ 250032 h 550069"/>
                <a:gd name="connsiteX17" fmla="*/ 185983 w 568325"/>
                <a:gd name="connsiteY17" fmla="*/ 254963 h 550069"/>
                <a:gd name="connsiteX18" fmla="*/ 178345 w 568325"/>
                <a:gd name="connsiteY18" fmla="*/ 250032 h 550069"/>
                <a:gd name="connsiteX19" fmla="*/ 175930 w 568325"/>
                <a:gd name="connsiteY19" fmla="*/ 247613 h 550069"/>
                <a:gd name="connsiteX20" fmla="*/ 165956 w 568325"/>
                <a:gd name="connsiteY20" fmla="*/ 242874 h 550069"/>
                <a:gd name="connsiteX21" fmla="*/ 166455 w 568325"/>
                <a:gd name="connsiteY21" fmla="*/ 242888 h 550069"/>
                <a:gd name="connsiteX22" fmla="*/ 171804 w 568325"/>
                <a:gd name="connsiteY22" fmla="*/ 244673 h 550069"/>
                <a:gd name="connsiteX23" fmla="*/ 166455 w 568325"/>
                <a:gd name="connsiteY23" fmla="*/ 242888 h 550069"/>
                <a:gd name="connsiteX24" fmla="*/ 165956 w 568325"/>
                <a:gd name="connsiteY24" fmla="*/ 242874 h 550069"/>
                <a:gd name="connsiteX25" fmla="*/ 156052 w 568325"/>
                <a:gd name="connsiteY25" fmla="*/ 242590 h 550069"/>
                <a:gd name="connsiteX26" fmla="*/ 165288 w 568325"/>
                <a:gd name="connsiteY26" fmla="*/ 242854 h 550069"/>
                <a:gd name="connsiteX27" fmla="*/ 407302 w 568325"/>
                <a:gd name="connsiteY27" fmla="*/ 405665 h 550069"/>
                <a:gd name="connsiteX28" fmla="*/ 399492 w 568325"/>
                <a:gd name="connsiteY28" fmla="*/ 409575 h 550069"/>
                <a:gd name="connsiteX29" fmla="*/ 404248 w 568325"/>
                <a:gd name="connsiteY29" fmla="*/ 419100 h 550069"/>
                <a:gd name="connsiteX30" fmla="*/ 404248 w 568325"/>
                <a:gd name="connsiteY30" fmla="*/ 423863 h 550069"/>
                <a:gd name="connsiteX31" fmla="*/ 404248 w 568325"/>
                <a:gd name="connsiteY31" fmla="*/ 426244 h 550069"/>
                <a:gd name="connsiteX32" fmla="*/ 401870 w 568325"/>
                <a:gd name="connsiteY32" fmla="*/ 426244 h 550069"/>
                <a:gd name="connsiteX33" fmla="*/ 399492 w 568325"/>
                <a:gd name="connsiteY33" fmla="*/ 431007 h 550069"/>
                <a:gd name="connsiteX34" fmla="*/ 392358 w 568325"/>
                <a:gd name="connsiteY34" fmla="*/ 440532 h 550069"/>
                <a:gd name="connsiteX35" fmla="*/ 387603 w 568325"/>
                <a:gd name="connsiteY35" fmla="*/ 450057 h 550069"/>
                <a:gd name="connsiteX36" fmla="*/ 382847 w 568325"/>
                <a:gd name="connsiteY36" fmla="*/ 457200 h 550069"/>
                <a:gd name="connsiteX37" fmla="*/ 380469 w 568325"/>
                <a:gd name="connsiteY37" fmla="*/ 466725 h 550069"/>
                <a:gd name="connsiteX38" fmla="*/ 380469 w 568325"/>
                <a:gd name="connsiteY38" fmla="*/ 519113 h 550069"/>
                <a:gd name="connsiteX39" fmla="*/ 380469 w 568325"/>
                <a:gd name="connsiteY39" fmla="*/ 550069 h 550069"/>
                <a:gd name="connsiteX40" fmla="*/ 282974 w 568325"/>
                <a:gd name="connsiteY40" fmla="*/ 550069 h 550069"/>
                <a:gd name="connsiteX41" fmla="*/ 274651 w 568325"/>
                <a:gd name="connsiteY41" fmla="*/ 535484 h 550069"/>
                <a:gd name="connsiteX42" fmla="*/ 273462 w 568325"/>
                <a:gd name="connsiteY42" fmla="*/ 533400 h 550069"/>
                <a:gd name="connsiteX43" fmla="*/ 256817 w 568325"/>
                <a:gd name="connsiteY43" fmla="*/ 533400 h 550069"/>
                <a:gd name="connsiteX44" fmla="*/ 254439 w 568325"/>
                <a:gd name="connsiteY44" fmla="*/ 533400 h 550069"/>
                <a:gd name="connsiteX45" fmla="*/ 142676 w 568325"/>
                <a:gd name="connsiteY45" fmla="*/ 535782 h 550069"/>
                <a:gd name="connsiteX46" fmla="*/ 135542 w 568325"/>
                <a:gd name="connsiteY46" fmla="*/ 535782 h 550069"/>
                <a:gd name="connsiteX47" fmla="*/ 45181 w 568325"/>
                <a:gd name="connsiteY47" fmla="*/ 519113 h 550069"/>
                <a:gd name="connsiteX48" fmla="*/ 11890 w 568325"/>
                <a:gd name="connsiteY48" fmla="*/ 542925 h 550069"/>
                <a:gd name="connsiteX49" fmla="*/ 0 w 568325"/>
                <a:gd name="connsiteY49" fmla="*/ 495300 h 550069"/>
                <a:gd name="connsiteX50" fmla="*/ 2378 w 568325"/>
                <a:gd name="connsiteY50" fmla="*/ 457200 h 550069"/>
                <a:gd name="connsiteX51" fmla="*/ 66582 w 568325"/>
                <a:gd name="connsiteY51" fmla="*/ 457200 h 550069"/>
                <a:gd name="connsiteX52" fmla="*/ 73716 w 568325"/>
                <a:gd name="connsiteY52" fmla="*/ 442913 h 550069"/>
                <a:gd name="connsiteX53" fmla="*/ 78472 w 568325"/>
                <a:gd name="connsiteY53" fmla="*/ 431007 h 550069"/>
                <a:gd name="connsiteX54" fmla="*/ 78472 w 568325"/>
                <a:gd name="connsiteY54" fmla="*/ 428625 h 550069"/>
                <a:gd name="connsiteX55" fmla="*/ 85606 w 568325"/>
                <a:gd name="connsiteY55" fmla="*/ 426244 h 550069"/>
                <a:gd name="connsiteX56" fmla="*/ 90361 w 568325"/>
                <a:gd name="connsiteY56" fmla="*/ 423863 h 550069"/>
                <a:gd name="connsiteX57" fmla="*/ 102251 w 568325"/>
                <a:gd name="connsiteY57" fmla="*/ 409575 h 550069"/>
                <a:gd name="connsiteX58" fmla="*/ 116519 w 568325"/>
                <a:gd name="connsiteY58" fmla="*/ 385763 h 550069"/>
                <a:gd name="connsiteX59" fmla="*/ 114141 w 568325"/>
                <a:gd name="connsiteY59" fmla="*/ 371475 h 550069"/>
                <a:gd name="connsiteX60" fmla="*/ 118897 w 568325"/>
                <a:gd name="connsiteY60" fmla="*/ 359569 h 550069"/>
                <a:gd name="connsiteX61" fmla="*/ 116816 w 568325"/>
                <a:gd name="connsiteY61" fmla="*/ 344984 h 550069"/>
                <a:gd name="connsiteX62" fmla="*/ 116519 w 568325"/>
                <a:gd name="connsiteY62" fmla="*/ 342900 h 550069"/>
                <a:gd name="connsiteX63" fmla="*/ 147432 w 568325"/>
                <a:gd name="connsiteY63" fmla="*/ 342900 h 550069"/>
                <a:gd name="connsiteX64" fmla="*/ 147432 w 568325"/>
                <a:gd name="connsiteY64" fmla="*/ 247650 h 550069"/>
                <a:gd name="connsiteX65" fmla="*/ 156052 w 568325"/>
                <a:gd name="connsiteY65" fmla="*/ 242590 h 550069"/>
                <a:gd name="connsiteX66" fmla="*/ 568325 w 568325"/>
                <a:gd name="connsiteY66" fmla="*/ 238125 h 550069"/>
                <a:gd name="connsiteX67" fmla="*/ 527900 w 568325"/>
                <a:gd name="connsiteY67" fmla="*/ 283369 h 550069"/>
                <a:gd name="connsiteX68" fmla="*/ 516445 w 568325"/>
                <a:gd name="connsiteY68" fmla="*/ 300494 h 550069"/>
                <a:gd name="connsiteX69" fmla="*/ 527900 w 568325"/>
                <a:gd name="connsiteY69" fmla="*/ 283369 h 550069"/>
                <a:gd name="connsiteX70" fmla="*/ 568325 w 568325"/>
                <a:gd name="connsiteY70" fmla="*/ 238125 h 550069"/>
                <a:gd name="connsiteX71" fmla="*/ 562861 w 568325"/>
                <a:gd name="connsiteY71" fmla="*/ 219511 h 550069"/>
                <a:gd name="connsiteX72" fmla="*/ 565947 w 568325"/>
                <a:gd name="connsiteY72" fmla="*/ 223838 h 550069"/>
                <a:gd name="connsiteX73" fmla="*/ 566192 w 568325"/>
                <a:gd name="connsiteY73" fmla="*/ 225310 h 550069"/>
                <a:gd name="connsiteX74" fmla="*/ 565947 w 568325"/>
                <a:gd name="connsiteY74" fmla="*/ 223838 h 550069"/>
                <a:gd name="connsiteX75" fmla="*/ 562861 w 568325"/>
                <a:gd name="connsiteY75" fmla="*/ 219511 h 550069"/>
                <a:gd name="connsiteX76" fmla="*/ 494617 w 568325"/>
                <a:gd name="connsiteY76" fmla="*/ 179461 h 550069"/>
                <a:gd name="connsiteX77" fmla="*/ 516011 w 568325"/>
                <a:gd name="connsiteY77" fmla="*/ 183357 h 550069"/>
                <a:gd name="connsiteX78" fmla="*/ 546924 w 568325"/>
                <a:gd name="connsiteY78" fmla="*/ 192882 h 550069"/>
                <a:gd name="connsiteX79" fmla="*/ 546979 w 568325"/>
                <a:gd name="connsiteY79" fmla="*/ 192992 h 550069"/>
                <a:gd name="connsiteX80" fmla="*/ 546924 w 568325"/>
                <a:gd name="connsiteY80" fmla="*/ 192882 h 550069"/>
                <a:gd name="connsiteX81" fmla="*/ 516011 w 568325"/>
                <a:gd name="connsiteY81" fmla="*/ 183357 h 550069"/>
                <a:gd name="connsiteX82" fmla="*/ 494617 w 568325"/>
                <a:gd name="connsiteY82" fmla="*/ 179461 h 550069"/>
                <a:gd name="connsiteX83" fmla="*/ 460048 w 568325"/>
                <a:gd name="connsiteY83" fmla="*/ 162849 h 550069"/>
                <a:gd name="connsiteX84" fmla="*/ 473208 w 568325"/>
                <a:gd name="connsiteY84" fmla="*/ 173832 h 550069"/>
                <a:gd name="connsiteX85" fmla="*/ 486151 w 568325"/>
                <a:gd name="connsiteY85" fmla="*/ 177535 h 550069"/>
                <a:gd name="connsiteX86" fmla="*/ 473208 w 568325"/>
                <a:gd name="connsiteY86" fmla="*/ 173832 h 550069"/>
                <a:gd name="connsiteX87" fmla="*/ 460048 w 568325"/>
                <a:gd name="connsiteY87" fmla="*/ 162849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90" fmla="*/ 458940 w 568325"/>
                <a:gd name="connsiteY90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178345 w 568325"/>
                <a:gd name="connsiteY15" fmla="*/ 250032 h 550069"/>
                <a:gd name="connsiteX16" fmla="*/ 185983 w 568325"/>
                <a:gd name="connsiteY16" fmla="*/ 254963 h 550069"/>
                <a:gd name="connsiteX17" fmla="*/ 178345 w 568325"/>
                <a:gd name="connsiteY17" fmla="*/ 250032 h 550069"/>
                <a:gd name="connsiteX18" fmla="*/ 175930 w 568325"/>
                <a:gd name="connsiteY18" fmla="*/ 247613 h 550069"/>
                <a:gd name="connsiteX19" fmla="*/ 165956 w 568325"/>
                <a:gd name="connsiteY19" fmla="*/ 242874 h 550069"/>
                <a:gd name="connsiteX20" fmla="*/ 166455 w 568325"/>
                <a:gd name="connsiteY20" fmla="*/ 242888 h 550069"/>
                <a:gd name="connsiteX21" fmla="*/ 171804 w 568325"/>
                <a:gd name="connsiteY21" fmla="*/ 244673 h 550069"/>
                <a:gd name="connsiteX22" fmla="*/ 166455 w 568325"/>
                <a:gd name="connsiteY22" fmla="*/ 242888 h 550069"/>
                <a:gd name="connsiteX23" fmla="*/ 165956 w 568325"/>
                <a:gd name="connsiteY23" fmla="*/ 242874 h 550069"/>
                <a:gd name="connsiteX24" fmla="*/ 156052 w 568325"/>
                <a:gd name="connsiteY24" fmla="*/ 242590 h 550069"/>
                <a:gd name="connsiteX25" fmla="*/ 165288 w 568325"/>
                <a:gd name="connsiteY25" fmla="*/ 242854 h 550069"/>
                <a:gd name="connsiteX26" fmla="*/ 407302 w 568325"/>
                <a:gd name="connsiteY26" fmla="*/ 405665 h 550069"/>
                <a:gd name="connsiteX27" fmla="*/ 399492 w 568325"/>
                <a:gd name="connsiteY27" fmla="*/ 409575 h 550069"/>
                <a:gd name="connsiteX28" fmla="*/ 404248 w 568325"/>
                <a:gd name="connsiteY28" fmla="*/ 419100 h 550069"/>
                <a:gd name="connsiteX29" fmla="*/ 404248 w 568325"/>
                <a:gd name="connsiteY29" fmla="*/ 423863 h 550069"/>
                <a:gd name="connsiteX30" fmla="*/ 404248 w 568325"/>
                <a:gd name="connsiteY30" fmla="*/ 426244 h 550069"/>
                <a:gd name="connsiteX31" fmla="*/ 401870 w 568325"/>
                <a:gd name="connsiteY31" fmla="*/ 426244 h 550069"/>
                <a:gd name="connsiteX32" fmla="*/ 399492 w 568325"/>
                <a:gd name="connsiteY32" fmla="*/ 431007 h 550069"/>
                <a:gd name="connsiteX33" fmla="*/ 392358 w 568325"/>
                <a:gd name="connsiteY33" fmla="*/ 440532 h 550069"/>
                <a:gd name="connsiteX34" fmla="*/ 387603 w 568325"/>
                <a:gd name="connsiteY34" fmla="*/ 450057 h 550069"/>
                <a:gd name="connsiteX35" fmla="*/ 382847 w 568325"/>
                <a:gd name="connsiteY35" fmla="*/ 457200 h 550069"/>
                <a:gd name="connsiteX36" fmla="*/ 380469 w 568325"/>
                <a:gd name="connsiteY36" fmla="*/ 466725 h 550069"/>
                <a:gd name="connsiteX37" fmla="*/ 380469 w 568325"/>
                <a:gd name="connsiteY37" fmla="*/ 519113 h 550069"/>
                <a:gd name="connsiteX38" fmla="*/ 380469 w 568325"/>
                <a:gd name="connsiteY38" fmla="*/ 550069 h 550069"/>
                <a:gd name="connsiteX39" fmla="*/ 282974 w 568325"/>
                <a:gd name="connsiteY39" fmla="*/ 550069 h 550069"/>
                <a:gd name="connsiteX40" fmla="*/ 274651 w 568325"/>
                <a:gd name="connsiteY40" fmla="*/ 535484 h 550069"/>
                <a:gd name="connsiteX41" fmla="*/ 273462 w 568325"/>
                <a:gd name="connsiteY41" fmla="*/ 533400 h 550069"/>
                <a:gd name="connsiteX42" fmla="*/ 256817 w 568325"/>
                <a:gd name="connsiteY42" fmla="*/ 533400 h 550069"/>
                <a:gd name="connsiteX43" fmla="*/ 254439 w 568325"/>
                <a:gd name="connsiteY43" fmla="*/ 533400 h 550069"/>
                <a:gd name="connsiteX44" fmla="*/ 142676 w 568325"/>
                <a:gd name="connsiteY44" fmla="*/ 535782 h 550069"/>
                <a:gd name="connsiteX45" fmla="*/ 135542 w 568325"/>
                <a:gd name="connsiteY45" fmla="*/ 535782 h 550069"/>
                <a:gd name="connsiteX46" fmla="*/ 45181 w 568325"/>
                <a:gd name="connsiteY46" fmla="*/ 519113 h 550069"/>
                <a:gd name="connsiteX47" fmla="*/ 11890 w 568325"/>
                <a:gd name="connsiteY47" fmla="*/ 542925 h 550069"/>
                <a:gd name="connsiteX48" fmla="*/ 0 w 568325"/>
                <a:gd name="connsiteY48" fmla="*/ 495300 h 550069"/>
                <a:gd name="connsiteX49" fmla="*/ 2378 w 568325"/>
                <a:gd name="connsiteY49" fmla="*/ 457200 h 550069"/>
                <a:gd name="connsiteX50" fmla="*/ 66582 w 568325"/>
                <a:gd name="connsiteY50" fmla="*/ 457200 h 550069"/>
                <a:gd name="connsiteX51" fmla="*/ 73716 w 568325"/>
                <a:gd name="connsiteY51" fmla="*/ 442913 h 550069"/>
                <a:gd name="connsiteX52" fmla="*/ 78472 w 568325"/>
                <a:gd name="connsiteY52" fmla="*/ 431007 h 550069"/>
                <a:gd name="connsiteX53" fmla="*/ 78472 w 568325"/>
                <a:gd name="connsiteY53" fmla="*/ 428625 h 550069"/>
                <a:gd name="connsiteX54" fmla="*/ 85606 w 568325"/>
                <a:gd name="connsiteY54" fmla="*/ 426244 h 550069"/>
                <a:gd name="connsiteX55" fmla="*/ 90361 w 568325"/>
                <a:gd name="connsiteY55" fmla="*/ 423863 h 550069"/>
                <a:gd name="connsiteX56" fmla="*/ 102251 w 568325"/>
                <a:gd name="connsiteY56" fmla="*/ 409575 h 550069"/>
                <a:gd name="connsiteX57" fmla="*/ 116519 w 568325"/>
                <a:gd name="connsiteY57" fmla="*/ 385763 h 550069"/>
                <a:gd name="connsiteX58" fmla="*/ 114141 w 568325"/>
                <a:gd name="connsiteY58" fmla="*/ 371475 h 550069"/>
                <a:gd name="connsiteX59" fmla="*/ 118897 w 568325"/>
                <a:gd name="connsiteY59" fmla="*/ 359569 h 550069"/>
                <a:gd name="connsiteX60" fmla="*/ 116816 w 568325"/>
                <a:gd name="connsiteY60" fmla="*/ 344984 h 550069"/>
                <a:gd name="connsiteX61" fmla="*/ 116519 w 568325"/>
                <a:gd name="connsiteY61" fmla="*/ 342900 h 550069"/>
                <a:gd name="connsiteX62" fmla="*/ 147432 w 568325"/>
                <a:gd name="connsiteY62" fmla="*/ 342900 h 550069"/>
                <a:gd name="connsiteX63" fmla="*/ 147432 w 568325"/>
                <a:gd name="connsiteY63" fmla="*/ 247650 h 550069"/>
                <a:gd name="connsiteX64" fmla="*/ 156052 w 568325"/>
                <a:gd name="connsiteY64" fmla="*/ 242590 h 550069"/>
                <a:gd name="connsiteX65" fmla="*/ 568325 w 568325"/>
                <a:gd name="connsiteY65" fmla="*/ 238125 h 550069"/>
                <a:gd name="connsiteX66" fmla="*/ 527900 w 568325"/>
                <a:gd name="connsiteY66" fmla="*/ 283369 h 550069"/>
                <a:gd name="connsiteX67" fmla="*/ 516445 w 568325"/>
                <a:gd name="connsiteY67" fmla="*/ 300494 h 550069"/>
                <a:gd name="connsiteX68" fmla="*/ 527900 w 568325"/>
                <a:gd name="connsiteY68" fmla="*/ 283369 h 550069"/>
                <a:gd name="connsiteX69" fmla="*/ 568325 w 568325"/>
                <a:gd name="connsiteY69" fmla="*/ 238125 h 550069"/>
                <a:gd name="connsiteX70" fmla="*/ 562861 w 568325"/>
                <a:gd name="connsiteY70" fmla="*/ 219511 h 550069"/>
                <a:gd name="connsiteX71" fmla="*/ 565947 w 568325"/>
                <a:gd name="connsiteY71" fmla="*/ 223838 h 550069"/>
                <a:gd name="connsiteX72" fmla="*/ 566192 w 568325"/>
                <a:gd name="connsiteY72" fmla="*/ 225310 h 550069"/>
                <a:gd name="connsiteX73" fmla="*/ 565947 w 568325"/>
                <a:gd name="connsiteY73" fmla="*/ 223838 h 550069"/>
                <a:gd name="connsiteX74" fmla="*/ 562861 w 568325"/>
                <a:gd name="connsiteY74" fmla="*/ 219511 h 550069"/>
                <a:gd name="connsiteX75" fmla="*/ 494617 w 568325"/>
                <a:gd name="connsiteY75" fmla="*/ 179461 h 550069"/>
                <a:gd name="connsiteX76" fmla="*/ 516011 w 568325"/>
                <a:gd name="connsiteY76" fmla="*/ 183357 h 550069"/>
                <a:gd name="connsiteX77" fmla="*/ 546924 w 568325"/>
                <a:gd name="connsiteY77" fmla="*/ 192882 h 550069"/>
                <a:gd name="connsiteX78" fmla="*/ 546979 w 568325"/>
                <a:gd name="connsiteY78" fmla="*/ 192992 h 550069"/>
                <a:gd name="connsiteX79" fmla="*/ 546924 w 568325"/>
                <a:gd name="connsiteY79" fmla="*/ 192882 h 550069"/>
                <a:gd name="connsiteX80" fmla="*/ 516011 w 568325"/>
                <a:gd name="connsiteY80" fmla="*/ 183357 h 550069"/>
                <a:gd name="connsiteX81" fmla="*/ 494617 w 568325"/>
                <a:gd name="connsiteY81" fmla="*/ 179461 h 550069"/>
                <a:gd name="connsiteX82" fmla="*/ 460048 w 568325"/>
                <a:gd name="connsiteY82" fmla="*/ 162849 h 550069"/>
                <a:gd name="connsiteX83" fmla="*/ 473208 w 568325"/>
                <a:gd name="connsiteY83" fmla="*/ 173832 h 550069"/>
                <a:gd name="connsiteX84" fmla="*/ 486151 w 568325"/>
                <a:gd name="connsiteY84" fmla="*/ 177535 h 550069"/>
                <a:gd name="connsiteX85" fmla="*/ 473208 w 568325"/>
                <a:gd name="connsiteY85" fmla="*/ 173832 h 550069"/>
                <a:gd name="connsiteX86" fmla="*/ 460048 w 568325"/>
                <a:gd name="connsiteY86" fmla="*/ 162849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178345 w 568325"/>
                <a:gd name="connsiteY14" fmla="*/ 250032 h 550069"/>
                <a:gd name="connsiteX15" fmla="*/ 185983 w 568325"/>
                <a:gd name="connsiteY15" fmla="*/ 254963 h 550069"/>
                <a:gd name="connsiteX16" fmla="*/ 178345 w 568325"/>
                <a:gd name="connsiteY16" fmla="*/ 250032 h 550069"/>
                <a:gd name="connsiteX17" fmla="*/ 175930 w 568325"/>
                <a:gd name="connsiteY17" fmla="*/ 247613 h 550069"/>
                <a:gd name="connsiteX18" fmla="*/ 165956 w 568325"/>
                <a:gd name="connsiteY18" fmla="*/ 242874 h 550069"/>
                <a:gd name="connsiteX19" fmla="*/ 166455 w 568325"/>
                <a:gd name="connsiteY19" fmla="*/ 242888 h 550069"/>
                <a:gd name="connsiteX20" fmla="*/ 171804 w 568325"/>
                <a:gd name="connsiteY20" fmla="*/ 244673 h 550069"/>
                <a:gd name="connsiteX21" fmla="*/ 166455 w 568325"/>
                <a:gd name="connsiteY21" fmla="*/ 242888 h 550069"/>
                <a:gd name="connsiteX22" fmla="*/ 165956 w 568325"/>
                <a:gd name="connsiteY22" fmla="*/ 242874 h 550069"/>
                <a:gd name="connsiteX23" fmla="*/ 156052 w 568325"/>
                <a:gd name="connsiteY23" fmla="*/ 242590 h 550069"/>
                <a:gd name="connsiteX24" fmla="*/ 165288 w 568325"/>
                <a:gd name="connsiteY24" fmla="*/ 242854 h 550069"/>
                <a:gd name="connsiteX25" fmla="*/ 407302 w 568325"/>
                <a:gd name="connsiteY25" fmla="*/ 405665 h 550069"/>
                <a:gd name="connsiteX26" fmla="*/ 399492 w 568325"/>
                <a:gd name="connsiteY26" fmla="*/ 409575 h 550069"/>
                <a:gd name="connsiteX27" fmla="*/ 404248 w 568325"/>
                <a:gd name="connsiteY27" fmla="*/ 419100 h 550069"/>
                <a:gd name="connsiteX28" fmla="*/ 404248 w 568325"/>
                <a:gd name="connsiteY28" fmla="*/ 423863 h 550069"/>
                <a:gd name="connsiteX29" fmla="*/ 404248 w 568325"/>
                <a:gd name="connsiteY29" fmla="*/ 426244 h 550069"/>
                <a:gd name="connsiteX30" fmla="*/ 401870 w 568325"/>
                <a:gd name="connsiteY30" fmla="*/ 426244 h 550069"/>
                <a:gd name="connsiteX31" fmla="*/ 399492 w 568325"/>
                <a:gd name="connsiteY31" fmla="*/ 431007 h 550069"/>
                <a:gd name="connsiteX32" fmla="*/ 392358 w 568325"/>
                <a:gd name="connsiteY32" fmla="*/ 440532 h 550069"/>
                <a:gd name="connsiteX33" fmla="*/ 387603 w 568325"/>
                <a:gd name="connsiteY33" fmla="*/ 450057 h 550069"/>
                <a:gd name="connsiteX34" fmla="*/ 382847 w 568325"/>
                <a:gd name="connsiteY34" fmla="*/ 457200 h 550069"/>
                <a:gd name="connsiteX35" fmla="*/ 380469 w 568325"/>
                <a:gd name="connsiteY35" fmla="*/ 466725 h 550069"/>
                <a:gd name="connsiteX36" fmla="*/ 380469 w 568325"/>
                <a:gd name="connsiteY36" fmla="*/ 519113 h 550069"/>
                <a:gd name="connsiteX37" fmla="*/ 380469 w 568325"/>
                <a:gd name="connsiteY37" fmla="*/ 550069 h 550069"/>
                <a:gd name="connsiteX38" fmla="*/ 282974 w 568325"/>
                <a:gd name="connsiteY38" fmla="*/ 550069 h 550069"/>
                <a:gd name="connsiteX39" fmla="*/ 274651 w 568325"/>
                <a:gd name="connsiteY39" fmla="*/ 535484 h 550069"/>
                <a:gd name="connsiteX40" fmla="*/ 273462 w 568325"/>
                <a:gd name="connsiteY40" fmla="*/ 533400 h 550069"/>
                <a:gd name="connsiteX41" fmla="*/ 256817 w 568325"/>
                <a:gd name="connsiteY41" fmla="*/ 533400 h 550069"/>
                <a:gd name="connsiteX42" fmla="*/ 254439 w 568325"/>
                <a:gd name="connsiteY42" fmla="*/ 533400 h 550069"/>
                <a:gd name="connsiteX43" fmla="*/ 142676 w 568325"/>
                <a:gd name="connsiteY43" fmla="*/ 535782 h 550069"/>
                <a:gd name="connsiteX44" fmla="*/ 135542 w 568325"/>
                <a:gd name="connsiteY44" fmla="*/ 535782 h 550069"/>
                <a:gd name="connsiteX45" fmla="*/ 45181 w 568325"/>
                <a:gd name="connsiteY45" fmla="*/ 519113 h 550069"/>
                <a:gd name="connsiteX46" fmla="*/ 11890 w 568325"/>
                <a:gd name="connsiteY46" fmla="*/ 542925 h 550069"/>
                <a:gd name="connsiteX47" fmla="*/ 0 w 568325"/>
                <a:gd name="connsiteY47" fmla="*/ 495300 h 550069"/>
                <a:gd name="connsiteX48" fmla="*/ 2378 w 568325"/>
                <a:gd name="connsiteY48" fmla="*/ 457200 h 550069"/>
                <a:gd name="connsiteX49" fmla="*/ 66582 w 568325"/>
                <a:gd name="connsiteY49" fmla="*/ 457200 h 550069"/>
                <a:gd name="connsiteX50" fmla="*/ 73716 w 568325"/>
                <a:gd name="connsiteY50" fmla="*/ 442913 h 550069"/>
                <a:gd name="connsiteX51" fmla="*/ 78472 w 568325"/>
                <a:gd name="connsiteY51" fmla="*/ 431007 h 550069"/>
                <a:gd name="connsiteX52" fmla="*/ 78472 w 568325"/>
                <a:gd name="connsiteY52" fmla="*/ 428625 h 550069"/>
                <a:gd name="connsiteX53" fmla="*/ 85606 w 568325"/>
                <a:gd name="connsiteY53" fmla="*/ 426244 h 550069"/>
                <a:gd name="connsiteX54" fmla="*/ 90361 w 568325"/>
                <a:gd name="connsiteY54" fmla="*/ 423863 h 550069"/>
                <a:gd name="connsiteX55" fmla="*/ 102251 w 568325"/>
                <a:gd name="connsiteY55" fmla="*/ 409575 h 550069"/>
                <a:gd name="connsiteX56" fmla="*/ 116519 w 568325"/>
                <a:gd name="connsiteY56" fmla="*/ 385763 h 550069"/>
                <a:gd name="connsiteX57" fmla="*/ 114141 w 568325"/>
                <a:gd name="connsiteY57" fmla="*/ 371475 h 550069"/>
                <a:gd name="connsiteX58" fmla="*/ 118897 w 568325"/>
                <a:gd name="connsiteY58" fmla="*/ 359569 h 550069"/>
                <a:gd name="connsiteX59" fmla="*/ 116816 w 568325"/>
                <a:gd name="connsiteY59" fmla="*/ 344984 h 550069"/>
                <a:gd name="connsiteX60" fmla="*/ 116519 w 568325"/>
                <a:gd name="connsiteY60" fmla="*/ 342900 h 550069"/>
                <a:gd name="connsiteX61" fmla="*/ 147432 w 568325"/>
                <a:gd name="connsiteY61" fmla="*/ 342900 h 550069"/>
                <a:gd name="connsiteX62" fmla="*/ 147432 w 568325"/>
                <a:gd name="connsiteY62" fmla="*/ 247650 h 550069"/>
                <a:gd name="connsiteX63" fmla="*/ 156052 w 568325"/>
                <a:gd name="connsiteY63" fmla="*/ 242590 h 550069"/>
                <a:gd name="connsiteX64" fmla="*/ 568325 w 568325"/>
                <a:gd name="connsiteY64" fmla="*/ 238125 h 550069"/>
                <a:gd name="connsiteX65" fmla="*/ 527900 w 568325"/>
                <a:gd name="connsiteY65" fmla="*/ 283369 h 550069"/>
                <a:gd name="connsiteX66" fmla="*/ 516445 w 568325"/>
                <a:gd name="connsiteY66" fmla="*/ 300494 h 550069"/>
                <a:gd name="connsiteX67" fmla="*/ 527900 w 568325"/>
                <a:gd name="connsiteY67" fmla="*/ 283369 h 550069"/>
                <a:gd name="connsiteX68" fmla="*/ 568325 w 568325"/>
                <a:gd name="connsiteY68" fmla="*/ 238125 h 550069"/>
                <a:gd name="connsiteX69" fmla="*/ 562861 w 568325"/>
                <a:gd name="connsiteY69" fmla="*/ 219511 h 550069"/>
                <a:gd name="connsiteX70" fmla="*/ 565947 w 568325"/>
                <a:gd name="connsiteY70" fmla="*/ 223838 h 550069"/>
                <a:gd name="connsiteX71" fmla="*/ 566192 w 568325"/>
                <a:gd name="connsiteY71" fmla="*/ 225310 h 550069"/>
                <a:gd name="connsiteX72" fmla="*/ 565947 w 568325"/>
                <a:gd name="connsiteY72" fmla="*/ 223838 h 550069"/>
                <a:gd name="connsiteX73" fmla="*/ 562861 w 568325"/>
                <a:gd name="connsiteY73" fmla="*/ 219511 h 550069"/>
                <a:gd name="connsiteX74" fmla="*/ 494617 w 568325"/>
                <a:gd name="connsiteY74" fmla="*/ 179461 h 550069"/>
                <a:gd name="connsiteX75" fmla="*/ 516011 w 568325"/>
                <a:gd name="connsiteY75" fmla="*/ 183357 h 550069"/>
                <a:gd name="connsiteX76" fmla="*/ 546924 w 568325"/>
                <a:gd name="connsiteY76" fmla="*/ 192882 h 550069"/>
                <a:gd name="connsiteX77" fmla="*/ 546979 w 568325"/>
                <a:gd name="connsiteY77" fmla="*/ 192992 h 550069"/>
                <a:gd name="connsiteX78" fmla="*/ 546924 w 568325"/>
                <a:gd name="connsiteY78" fmla="*/ 192882 h 550069"/>
                <a:gd name="connsiteX79" fmla="*/ 516011 w 568325"/>
                <a:gd name="connsiteY79" fmla="*/ 183357 h 550069"/>
                <a:gd name="connsiteX80" fmla="*/ 494617 w 568325"/>
                <a:gd name="connsiteY80" fmla="*/ 179461 h 550069"/>
                <a:gd name="connsiteX81" fmla="*/ 460048 w 568325"/>
                <a:gd name="connsiteY81" fmla="*/ 162849 h 550069"/>
                <a:gd name="connsiteX82" fmla="*/ 473208 w 568325"/>
                <a:gd name="connsiteY82" fmla="*/ 173832 h 550069"/>
                <a:gd name="connsiteX83" fmla="*/ 486151 w 568325"/>
                <a:gd name="connsiteY83" fmla="*/ 177535 h 550069"/>
                <a:gd name="connsiteX84" fmla="*/ 473208 w 568325"/>
                <a:gd name="connsiteY84" fmla="*/ 173832 h 550069"/>
                <a:gd name="connsiteX85" fmla="*/ 460048 w 568325"/>
                <a:gd name="connsiteY85" fmla="*/ 162849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178345 w 568325"/>
                <a:gd name="connsiteY13" fmla="*/ 250032 h 550069"/>
                <a:gd name="connsiteX14" fmla="*/ 185983 w 568325"/>
                <a:gd name="connsiteY14" fmla="*/ 254963 h 550069"/>
                <a:gd name="connsiteX15" fmla="*/ 178345 w 568325"/>
                <a:gd name="connsiteY15" fmla="*/ 250032 h 550069"/>
                <a:gd name="connsiteX16" fmla="*/ 175930 w 568325"/>
                <a:gd name="connsiteY16" fmla="*/ 247613 h 550069"/>
                <a:gd name="connsiteX17" fmla="*/ 165956 w 568325"/>
                <a:gd name="connsiteY17" fmla="*/ 242874 h 550069"/>
                <a:gd name="connsiteX18" fmla="*/ 166455 w 568325"/>
                <a:gd name="connsiteY18" fmla="*/ 242888 h 550069"/>
                <a:gd name="connsiteX19" fmla="*/ 171804 w 568325"/>
                <a:gd name="connsiteY19" fmla="*/ 244673 h 550069"/>
                <a:gd name="connsiteX20" fmla="*/ 166455 w 568325"/>
                <a:gd name="connsiteY20" fmla="*/ 242888 h 550069"/>
                <a:gd name="connsiteX21" fmla="*/ 165956 w 568325"/>
                <a:gd name="connsiteY21" fmla="*/ 242874 h 550069"/>
                <a:gd name="connsiteX22" fmla="*/ 156052 w 568325"/>
                <a:gd name="connsiteY22" fmla="*/ 242590 h 550069"/>
                <a:gd name="connsiteX23" fmla="*/ 165288 w 568325"/>
                <a:gd name="connsiteY23" fmla="*/ 242854 h 550069"/>
                <a:gd name="connsiteX24" fmla="*/ 407302 w 568325"/>
                <a:gd name="connsiteY24" fmla="*/ 405665 h 550069"/>
                <a:gd name="connsiteX25" fmla="*/ 399492 w 568325"/>
                <a:gd name="connsiteY25" fmla="*/ 409575 h 550069"/>
                <a:gd name="connsiteX26" fmla="*/ 404248 w 568325"/>
                <a:gd name="connsiteY26" fmla="*/ 419100 h 550069"/>
                <a:gd name="connsiteX27" fmla="*/ 404248 w 568325"/>
                <a:gd name="connsiteY27" fmla="*/ 423863 h 550069"/>
                <a:gd name="connsiteX28" fmla="*/ 404248 w 568325"/>
                <a:gd name="connsiteY28" fmla="*/ 426244 h 550069"/>
                <a:gd name="connsiteX29" fmla="*/ 401870 w 568325"/>
                <a:gd name="connsiteY29" fmla="*/ 426244 h 550069"/>
                <a:gd name="connsiteX30" fmla="*/ 399492 w 568325"/>
                <a:gd name="connsiteY30" fmla="*/ 431007 h 550069"/>
                <a:gd name="connsiteX31" fmla="*/ 392358 w 568325"/>
                <a:gd name="connsiteY31" fmla="*/ 440532 h 550069"/>
                <a:gd name="connsiteX32" fmla="*/ 387603 w 568325"/>
                <a:gd name="connsiteY32" fmla="*/ 450057 h 550069"/>
                <a:gd name="connsiteX33" fmla="*/ 382847 w 568325"/>
                <a:gd name="connsiteY33" fmla="*/ 457200 h 550069"/>
                <a:gd name="connsiteX34" fmla="*/ 380469 w 568325"/>
                <a:gd name="connsiteY34" fmla="*/ 466725 h 550069"/>
                <a:gd name="connsiteX35" fmla="*/ 380469 w 568325"/>
                <a:gd name="connsiteY35" fmla="*/ 519113 h 550069"/>
                <a:gd name="connsiteX36" fmla="*/ 380469 w 568325"/>
                <a:gd name="connsiteY36" fmla="*/ 550069 h 550069"/>
                <a:gd name="connsiteX37" fmla="*/ 282974 w 568325"/>
                <a:gd name="connsiteY37" fmla="*/ 550069 h 550069"/>
                <a:gd name="connsiteX38" fmla="*/ 274651 w 568325"/>
                <a:gd name="connsiteY38" fmla="*/ 535484 h 550069"/>
                <a:gd name="connsiteX39" fmla="*/ 273462 w 568325"/>
                <a:gd name="connsiteY39" fmla="*/ 533400 h 550069"/>
                <a:gd name="connsiteX40" fmla="*/ 256817 w 568325"/>
                <a:gd name="connsiteY40" fmla="*/ 533400 h 550069"/>
                <a:gd name="connsiteX41" fmla="*/ 254439 w 568325"/>
                <a:gd name="connsiteY41" fmla="*/ 533400 h 550069"/>
                <a:gd name="connsiteX42" fmla="*/ 142676 w 568325"/>
                <a:gd name="connsiteY42" fmla="*/ 535782 h 550069"/>
                <a:gd name="connsiteX43" fmla="*/ 135542 w 568325"/>
                <a:gd name="connsiteY43" fmla="*/ 535782 h 550069"/>
                <a:gd name="connsiteX44" fmla="*/ 45181 w 568325"/>
                <a:gd name="connsiteY44" fmla="*/ 519113 h 550069"/>
                <a:gd name="connsiteX45" fmla="*/ 11890 w 568325"/>
                <a:gd name="connsiteY45" fmla="*/ 542925 h 550069"/>
                <a:gd name="connsiteX46" fmla="*/ 0 w 568325"/>
                <a:gd name="connsiteY46" fmla="*/ 495300 h 550069"/>
                <a:gd name="connsiteX47" fmla="*/ 2378 w 568325"/>
                <a:gd name="connsiteY47" fmla="*/ 457200 h 550069"/>
                <a:gd name="connsiteX48" fmla="*/ 66582 w 568325"/>
                <a:gd name="connsiteY48" fmla="*/ 457200 h 550069"/>
                <a:gd name="connsiteX49" fmla="*/ 73716 w 568325"/>
                <a:gd name="connsiteY49" fmla="*/ 442913 h 550069"/>
                <a:gd name="connsiteX50" fmla="*/ 78472 w 568325"/>
                <a:gd name="connsiteY50" fmla="*/ 431007 h 550069"/>
                <a:gd name="connsiteX51" fmla="*/ 78472 w 568325"/>
                <a:gd name="connsiteY51" fmla="*/ 428625 h 550069"/>
                <a:gd name="connsiteX52" fmla="*/ 85606 w 568325"/>
                <a:gd name="connsiteY52" fmla="*/ 426244 h 550069"/>
                <a:gd name="connsiteX53" fmla="*/ 90361 w 568325"/>
                <a:gd name="connsiteY53" fmla="*/ 423863 h 550069"/>
                <a:gd name="connsiteX54" fmla="*/ 102251 w 568325"/>
                <a:gd name="connsiteY54" fmla="*/ 409575 h 550069"/>
                <a:gd name="connsiteX55" fmla="*/ 116519 w 568325"/>
                <a:gd name="connsiteY55" fmla="*/ 385763 h 550069"/>
                <a:gd name="connsiteX56" fmla="*/ 114141 w 568325"/>
                <a:gd name="connsiteY56" fmla="*/ 371475 h 550069"/>
                <a:gd name="connsiteX57" fmla="*/ 118897 w 568325"/>
                <a:gd name="connsiteY57" fmla="*/ 359569 h 550069"/>
                <a:gd name="connsiteX58" fmla="*/ 116816 w 568325"/>
                <a:gd name="connsiteY58" fmla="*/ 344984 h 550069"/>
                <a:gd name="connsiteX59" fmla="*/ 116519 w 568325"/>
                <a:gd name="connsiteY59" fmla="*/ 342900 h 550069"/>
                <a:gd name="connsiteX60" fmla="*/ 147432 w 568325"/>
                <a:gd name="connsiteY60" fmla="*/ 342900 h 550069"/>
                <a:gd name="connsiteX61" fmla="*/ 147432 w 568325"/>
                <a:gd name="connsiteY61" fmla="*/ 247650 h 550069"/>
                <a:gd name="connsiteX62" fmla="*/ 156052 w 568325"/>
                <a:gd name="connsiteY62" fmla="*/ 242590 h 550069"/>
                <a:gd name="connsiteX63" fmla="*/ 568325 w 568325"/>
                <a:gd name="connsiteY63" fmla="*/ 238125 h 550069"/>
                <a:gd name="connsiteX64" fmla="*/ 527900 w 568325"/>
                <a:gd name="connsiteY64" fmla="*/ 283369 h 550069"/>
                <a:gd name="connsiteX65" fmla="*/ 516445 w 568325"/>
                <a:gd name="connsiteY65" fmla="*/ 300494 h 550069"/>
                <a:gd name="connsiteX66" fmla="*/ 527900 w 568325"/>
                <a:gd name="connsiteY66" fmla="*/ 283369 h 550069"/>
                <a:gd name="connsiteX67" fmla="*/ 568325 w 568325"/>
                <a:gd name="connsiteY67" fmla="*/ 238125 h 550069"/>
                <a:gd name="connsiteX68" fmla="*/ 562861 w 568325"/>
                <a:gd name="connsiteY68" fmla="*/ 219511 h 550069"/>
                <a:gd name="connsiteX69" fmla="*/ 565947 w 568325"/>
                <a:gd name="connsiteY69" fmla="*/ 223838 h 550069"/>
                <a:gd name="connsiteX70" fmla="*/ 566192 w 568325"/>
                <a:gd name="connsiteY70" fmla="*/ 225310 h 550069"/>
                <a:gd name="connsiteX71" fmla="*/ 565947 w 568325"/>
                <a:gd name="connsiteY71" fmla="*/ 223838 h 550069"/>
                <a:gd name="connsiteX72" fmla="*/ 562861 w 568325"/>
                <a:gd name="connsiteY72" fmla="*/ 219511 h 550069"/>
                <a:gd name="connsiteX73" fmla="*/ 494617 w 568325"/>
                <a:gd name="connsiteY73" fmla="*/ 179461 h 550069"/>
                <a:gd name="connsiteX74" fmla="*/ 516011 w 568325"/>
                <a:gd name="connsiteY74" fmla="*/ 183357 h 550069"/>
                <a:gd name="connsiteX75" fmla="*/ 546924 w 568325"/>
                <a:gd name="connsiteY75" fmla="*/ 192882 h 550069"/>
                <a:gd name="connsiteX76" fmla="*/ 546979 w 568325"/>
                <a:gd name="connsiteY76" fmla="*/ 192992 h 550069"/>
                <a:gd name="connsiteX77" fmla="*/ 546924 w 568325"/>
                <a:gd name="connsiteY77" fmla="*/ 192882 h 550069"/>
                <a:gd name="connsiteX78" fmla="*/ 516011 w 568325"/>
                <a:gd name="connsiteY78" fmla="*/ 183357 h 550069"/>
                <a:gd name="connsiteX79" fmla="*/ 494617 w 568325"/>
                <a:gd name="connsiteY79" fmla="*/ 179461 h 550069"/>
                <a:gd name="connsiteX80" fmla="*/ 460048 w 568325"/>
                <a:gd name="connsiteY80" fmla="*/ 162849 h 550069"/>
                <a:gd name="connsiteX81" fmla="*/ 473208 w 568325"/>
                <a:gd name="connsiteY81" fmla="*/ 173832 h 550069"/>
                <a:gd name="connsiteX82" fmla="*/ 486151 w 568325"/>
                <a:gd name="connsiteY82" fmla="*/ 177535 h 550069"/>
                <a:gd name="connsiteX83" fmla="*/ 473208 w 568325"/>
                <a:gd name="connsiteY83" fmla="*/ 173832 h 550069"/>
                <a:gd name="connsiteX84" fmla="*/ 460048 w 568325"/>
                <a:gd name="connsiteY84" fmla="*/ 162849 h 550069"/>
                <a:gd name="connsiteX85" fmla="*/ 458940 w 568325"/>
                <a:gd name="connsiteY85" fmla="*/ 161925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0" fmla="*/ 218770 w 568325"/>
                <a:gd name="connsiteY0" fmla="*/ 41539 h 474926"/>
                <a:gd name="connsiteX1" fmla="*/ 425598 w 568325"/>
                <a:gd name="connsiteY1" fmla="*/ 39106 h 474926"/>
                <a:gd name="connsiteX2" fmla="*/ 430461 w 568325"/>
                <a:gd name="connsiteY2" fmla="*/ 43976 h 474926"/>
                <a:gd name="connsiteX3" fmla="*/ 425598 w 568325"/>
                <a:gd name="connsiteY3" fmla="*/ 39106 h 474926"/>
                <a:gd name="connsiteX4" fmla="*/ 358364 w 568325"/>
                <a:gd name="connsiteY4" fmla="*/ 0 h 474926"/>
                <a:gd name="connsiteX5" fmla="*/ 368579 w 568325"/>
                <a:gd name="connsiteY5" fmla="*/ 15345 h 474926"/>
                <a:gd name="connsiteX6" fmla="*/ 409004 w 568325"/>
                <a:gd name="connsiteY6" fmla="*/ 22489 h 474926"/>
                <a:gd name="connsiteX7" fmla="*/ 414936 w 568325"/>
                <a:gd name="connsiteY7" fmla="*/ 28429 h 474926"/>
                <a:gd name="connsiteX8" fmla="*/ 409004 w 568325"/>
                <a:gd name="connsiteY8" fmla="*/ 22489 h 474926"/>
                <a:gd name="connsiteX9" fmla="*/ 368579 w 568325"/>
                <a:gd name="connsiteY9" fmla="*/ 15345 h 474926"/>
                <a:gd name="connsiteX10" fmla="*/ 358364 w 568325"/>
                <a:gd name="connsiteY10" fmla="*/ 0 h 474926"/>
                <a:gd name="connsiteX11" fmla="*/ 175930 w 568325"/>
                <a:gd name="connsiteY11" fmla="*/ 172470 h 474926"/>
                <a:gd name="connsiteX12" fmla="*/ 178345 w 568325"/>
                <a:gd name="connsiteY12" fmla="*/ 174889 h 474926"/>
                <a:gd name="connsiteX13" fmla="*/ 185983 w 568325"/>
                <a:gd name="connsiteY13" fmla="*/ 179820 h 474926"/>
                <a:gd name="connsiteX14" fmla="*/ 178345 w 568325"/>
                <a:gd name="connsiteY14" fmla="*/ 174889 h 474926"/>
                <a:gd name="connsiteX15" fmla="*/ 175930 w 568325"/>
                <a:gd name="connsiteY15" fmla="*/ 172470 h 474926"/>
                <a:gd name="connsiteX16" fmla="*/ 165956 w 568325"/>
                <a:gd name="connsiteY16" fmla="*/ 167731 h 474926"/>
                <a:gd name="connsiteX17" fmla="*/ 166455 w 568325"/>
                <a:gd name="connsiteY17" fmla="*/ 167745 h 474926"/>
                <a:gd name="connsiteX18" fmla="*/ 171804 w 568325"/>
                <a:gd name="connsiteY18" fmla="*/ 169530 h 474926"/>
                <a:gd name="connsiteX19" fmla="*/ 166455 w 568325"/>
                <a:gd name="connsiteY19" fmla="*/ 167745 h 474926"/>
                <a:gd name="connsiteX20" fmla="*/ 165956 w 568325"/>
                <a:gd name="connsiteY20" fmla="*/ 167731 h 474926"/>
                <a:gd name="connsiteX21" fmla="*/ 156052 w 568325"/>
                <a:gd name="connsiteY21" fmla="*/ 167447 h 474926"/>
                <a:gd name="connsiteX22" fmla="*/ 165288 w 568325"/>
                <a:gd name="connsiteY22" fmla="*/ 167711 h 474926"/>
                <a:gd name="connsiteX23" fmla="*/ 407302 w 568325"/>
                <a:gd name="connsiteY23" fmla="*/ 330522 h 474926"/>
                <a:gd name="connsiteX24" fmla="*/ 399492 w 568325"/>
                <a:gd name="connsiteY24" fmla="*/ 334432 h 474926"/>
                <a:gd name="connsiteX25" fmla="*/ 404248 w 568325"/>
                <a:gd name="connsiteY25" fmla="*/ 343957 h 474926"/>
                <a:gd name="connsiteX26" fmla="*/ 404248 w 568325"/>
                <a:gd name="connsiteY26" fmla="*/ 348720 h 474926"/>
                <a:gd name="connsiteX27" fmla="*/ 404248 w 568325"/>
                <a:gd name="connsiteY27" fmla="*/ 351101 h 474926"/>
                <a:gd name="connsiteX28" fmla="*/ 401870 w 568325"/>
                <a:gd name="connsiteY28" fmla="*/ 351101 h 474926"/>
                <a:gd name="connsiteX29" fmla="*/ 399492 w 568325"/>
                <a:gd name="connsiteY29" fmla="*/ 355864 h 474926"/>
                <a:gd name="connsiteX30" fmla="*/ 392358 w 568325"/>
                <a:gd name="connsiteY30" fmla="*/ 365389 h 474926"/>
                <a:gd name="connsiteX31" fmla="*/ 387603 w 568325"/>
                <a:gd name="connsiteY31" fmla="*/ 374914 h 474926"/>
                <a:gd name="connsiteX32" fmla="*/ 382847 w 568325"/>
                <a:gd name="connsiteY32" fmla="*/ 382057 h 474926"/>
                <a:gd name="connsiteX33" fmla="*/ 380469 w 568325"/>
                <a:gd name="connsiteY33" fmla="*/ 391582 h 474926"/>
                <a:gd name="connsiteX34" fmla="*/ 380469 w 568325"/>
                <a:gd name="connsiteY34" fmla="*/ 443970 h 474926"/>
                <a:gd name="connsiteX35" fmla="*/ 380469 w 568325"/>
                <a:gd name="connsiteY35" fmla="*/ 474926 h 474926"/>
                <a:gd name="connsiteX36" fmla="*/ 282974 w 568325"/>
                <a:gd name="connsiteY36" fmla="*/ 474926 h 474926"/>
                <a:gd name="connsiteX37" fmla="*/ 274651 w 568325"/>
                <a:gd name="connsiteY37" fmla="*/ 460341 h 474926"/>
                <a:gd name="connsiteX38" fmla="*/ 273462 w 568325"/>
                <a:gd name="connsiteY38" fmla="*/ 458257 h 474926"/>
                <a:gd name="connsiteX39" fmla="*/ 256817 w 568325"/>
                <a:gd name="connsiteY39" fmla="*/ 458257 h 474926"/>
                <a:gd name="connsiteX40" fmla="*/ 254439 w 568325"/>
                <a:gd name="connsiteY40" fmla="*/ 458257 h 474926"/>
                <a:gd name="connsiteX41" fmla="*/ 142676 w 568325"/>
                <a:gd name="connsiteY41" fmla="*/ 460639 h 474926"/>
                <a:gd name="connsiteX42" fmla="*/ 135542 w 568325"/>
                <a:gd name="connsiteY42" fmla="*/ 460639 h 474926"/>
                <a:gd name="connsiteX43" fmla="*/ 45181 w 568325"/>
                <a:gd name="connsiteY43" fmla="*/ 443970 h 474926"/>
                <a:gd name="connsiteX44" fmla="*/ 11890 w 568325"/>
                <a:gd name="connsiteY44" fmla="*/ 467782 h 474926"/>
                <a:gd name="connsiteX45" fmla="*/ 0 w 568325"/>
                <a:gd name="connsiteY45" fmla="*/ 420157 h 474926"/>
                <a:gd name="connsiteX46" fmla="*/ 2378 w 568325"/>
                <a:gd name="connsiteY46" fmla="*/ 382057 h 474926"/>
                <a:gd name="connsiteX47" fmla="*/ 66582 w 568325"/>
                <a:gd name="connsiteY47" fmla="*/ 382057 h 474926"/>
                <a:gd name="connsiteX48" fmla="*/ 73716 w 568325"/>
                <a:gd name="connsiteY48" fmla="*/ 367770 h 474926"/>
                <a:gd name="connsiteX49" fmla="*/ 78472 w 568325"/>
                <a:gd name="connsiteY49" fmla="*/ 355864 h 474926"/>
                <a:gd name="connsiteX50" fmla="*/ 78472 w 568325"/>
                <a:gd name="connsiteY50" fmla="*/ 353482 h 474926"/>
                <a:gd name="connsiteX51" fmla="*/ 85606 w 568325"/>
                <a:gd name="connsiteY51" fmla="*/ 351101 h 474926"/>
                <a:gd name="connsiteX52" fmla="*/ 90361 w 568325"/>
                <a:gd name="connsiteY52" fmla="*/ 348720 h 474926"/>
                <a:gd name="connsiteX53" fmla="*/ 102251 w 568325"/>
                <a:gd name="connsiteY53" fmla="*/ 334432 h 474926"/>
                <a:gd name="connsiteX54" fmla="*/ 116519 w 568325"/>
                <a:gd name="connsiteY54" fmla="*/ 310620 h 474926"/>
                <a:gd name="connsiteX55" fmla="*/ 114141 w 568325"/>
                <a:gd name="connsiteY55" fmla="*/ 296332 h 474926"/>
                <a:gd name="connsiteX56" fmla="*/ 118897 w 568325"/>
                <a:gd name="connsiteY56" fmla="*/ 284426 h 474926"/>
                <a:gd name="connsiteX57" fmla="*/ 116816 w 568325"/>
                <a:gd name="connsiteY57" fmla="*/ 269841 h 474926"/>
                <a:gd name="connsiteX58" fmla="*/ 116519 w 568325"/>
                <a:gd name="connsiteY58" fmla="*/ 267757 h 474926"/>
                <a:gd name="connsiteX59" fmla="*/ 147432 w 568325"/>
                <a:gd name="connsiteY59" fmla="*/ 267757 h 474926"/>
                <a:gd name="connsiteX60" fmla="*/ 147432 w 568325"/>
                <a:gd name="connsiteY60" fmla="*/ 172507 h 474926"/>
                <a:gd name="connsiteX61" fmla="*/ 156052 w 568325"/>
                <a:gd name="connsiteY61" fmla="*/ 167447 h 474926"/>
                <a:gd name="connsiteX62" fmla="*/ 568325 w 568325"/>
                <a:gd name="connsiteY62" fmla="*/ 162982 h 474926"/>
                <a:gd name="connsiteX63" fmla="*/ 527900 w 568325"/>
                <a:gd name="connsiteY63" fmla="*/ 208226 h 474926"/>
                <a:gd name="connsiteX64" fmla="*/ 516445 w 568325"/>
                <a:gd name="connsiteY64" fmla="*/ 225351 h 474926"/>
                <a:gd name="connsiteX65" fmla="*/ 527900 w 568325"/>
                <a:gd name="connsiteY65" fmla="*/ 208226 h 474926"/>
                <a:gd name="connsiteX66" fmla="*/ 568325 w 568325"/>
                <a:gd name="connsiteY66" fmla="*/ 162982 h 474926"/>
                <a:gd name="connsiteX67" fmla="*/ 562861 w 568325"/>
                <a:gd name="connsiteY67" fmla="*/ 144368 h 474926"/>
                <a:gd name="connsiteX68" fmla="*/ 565947 w 568325"/>
                <a:gd name="connsiteY68" fmla="*/ 148695 h 474926"/>
                <a:gd name="connsiteX69" fmla="*/ 566192 w 568325"/>
                <a:gd name="connsiteY69" fmla="*/ 150167 h 474926"/>
                <a:gd name="connsiteX70" fmla="*/ 565947 w 568325"/>
                <a:gd name="connsiteY70" fmla="*/ 148695 h 474926"/>
                <a:gd name="connsiteX71" fmla="*/ 562861 w 568325"/>
                <a:gd name="connsiteY71" fmla="*/ 144368 h 474926"/>
                <a:gd name="connsiteX72" fmla="*/ 494617 w 568325"/>
                <a:gd name="connsiteY72" fmla="*/ 104318 h 474926"/>
                <a:gd name="connsiteX73" fmla="*/ 516011 w 568325"/>
                <a:gd name="connsiteY73" fmla="*/ 108214 h 474926"/>
                <a:gd name="connsiteX74" fmla="*/ 546924 w 568325"/>
                <a:gd name="connsiteY74" fmla="*/ 117739 h 474926"/>
                <a:gd name="connsiteX75" fmla="*/ 546979 w 568325"/>
                <a:gd name="connsiteY75" fmla="*/ 117849 h 474926"/>
                <a:gd name="connsiteX76" fmla="*/ 546924 w 568325"/>
                <a:gd name="connsiteY76" fmla="*/ 117739 h 474926"/>
                <a:gd name="connsiteX77" fmla="*/ 516011 w 568325"/>
                <a:gd name="connsiteY77" fmla="*/ 108214 h 474926"/>
                <a:gd name="connsiteX78" fmla="*/ 494617 w 568325"/>
                <a:gd name="connsiteY78" fmla="*/ 104318 h 474926"/>
                <a:gd name="connsiteX79" fmla="*/ 460048 w 568325"/>
                <a:gd name="connsiteY79" fmla="*/ 87706 h 474926"/>
                <a:gd name="connsiteX80" fmla="*/ 473208 w 568325"/>
                <a:gd name="connsiteY80" fmla="*/ 98689 h 474926"/>
                <a:gd name="connsiteX81" fmla="*/ 486151 w 568325"/>
                <a:gd name="connsiteY81" fmla="*/ 102392 h 474926"/>
                <a:gd name="connsiteX82" fmla="*/ 473208 w 568325"/>
                <a:gd name="connsiteY82" fmla="*/ 98689 h 474926"/>
                <a:gd name="connsiteX83" fmla="*/ 460048 w 568325"/>
                <a:gd name="connsiteY83" fmla="*/ 87706 h 474926"/>
                <a:gd name="connsiteX84" fmla="*/ 458940 w 568325"/>
                <a:gd name="connsiteY84" fmla="*/ 86782 h 474926"/>
                <a:gd name="connsiteX85" fmla="*/ 458940 w 568325"/>
                <a:gd name="connsiteY85" fmla="*/ 86782 h 474926"/>
                <a:gd name="connsiteX86" fmla="*/ 458940 w 568325"/>
                <a:gd name="connsiteY86" fmla="*/ 86782 h 474926"/>
                <a:gd name="connsiteX0" fmla="*/ 218770 w 568325"/>
                <a:gd name="connsiteY0" fmla="*/ 26194 h 459581"/>
                <a:gd name="connsiteX1" fmla="*/ 425598 w 568325"/>
                <a:gd name="connsiteY1" fmla="*/ 23761 h 459581"/>
                <a:gd name="connsiteX2" fmla="*/ 430461 w 568325"/>
                <a:gd name="connsiteY2" fmla="*/ 28631 h 459581"/>
                <a:gd name="connsiteX3" fmla="*/ 425598 w 568325"/>
                <a:gd name="connsiteY3" fmla="*/ 23761 h 459581"/>
                <a:gd name="connsiteX4" fmla="*/ 368579 w 568325"/>
                <a:gd name="connsiteY4" fmla="*/ 0 h 459581"/>
                <a:gd name="connsiteX5" fmla="*/ 368579 w 568325"/>
                <a:gd name="connsiteY5" fmla="*/ 0 h 459581"/>
                <a:gd name="connsiteX6" fmla="*/ 409004 w 568325"/>
                <a:gd name="connsiteY6" fmla="*/ 7144 h 459581"/>
                <a:gd name="connsiteX7" fmla="*/ 414936 w 568325"/>
                <a:gd name="connsiteY7" fmla="*/ 13084 h 459581"/>
                <a:gd name="connsiteX8" fmla="*/ 409004 w 568325"/>
                <a:gd name="connsiteY8" fmla="*/ 7144 h 459581"/>
                <a:gd name="connsiteX9" fmla="*/ 368579 w 568325"/>
                <a:gd name="connsiteY9" fmla="*/ 0 h 459581"/>
                <a:gd name="connsiteX10" fmla="*/ 175930 w 568325"/>
                <a:gd name="connsiteY10" fmla="*/ 157125 h 459581"/>
                <a:gd name="connsiteX11" fmla="*/ 178345 w 568325"/>
                <a:gd name="connsiteY11" fmla="*/ 159544 h 459581"/>
                <a:gd name="connsiteX12" fmla="*/ 185983 w 568325"/>
                <a:gd name="connsiteY12" fmla="*/ 164475 h 459581"/>
                <a:gd name="connsiteX13" fmla="*/ 178345 w 568325"/>
                <a:gd name="connsiteY13" fmla="*/ 159544 h 459581"/>
                <a:gd name="connsiteX14" fmla="*/ 175930 w 568325"/>
                <a:gd name="connsiteY14" fmla="*/ 157125 h 459581"/>
                <a:gd name="connsiteX15" fmla="*/ 165956 w 568325"/>
                <a:gd name="connsiteY15" fmla="*/ 152386 h 459581"/>
                <a:gd name="connsiteX16" fmla="*/ 166455 w 568325"/>
                <a:gd name="connsiteY16" fmla="*/ 152400 h 459581"/>
                <a:gd name="connsiteX17" fmla="*/ 171804 w 568325"/>
                <a:gd name="connsiteY17" fmla="*/ 154185 h 459581"/>
                <a:gd name="connsiteX18" fmla="*/ 166455 w 568325"/>
                <a:gd name="connsiteY18" fmla="*/ 152400 h 459581"/>
                <a:gd name="connsiteX19" fmla="*/ 165956 w 568325"/>
                <a:gd name="connsiteY19" fmla="*/ 152386 h 459581"/>
                <a:gd name="connsiteX20" fmla="*/ 156052 w 568325"/>
                <a:gd name="connsiteY20" fmla="*/ 152102 h 459581"/>
                <a:gd name="connsiteX21" fmla="*/ 165288 w 568325"/>
                <a:gd name="connsiteY21" fmla="*/ 152366 h 459581"/>
                <a:gd name="connsiteX22" fmla="*/ 407302 w 568325"/>
                <a:gd name="connsiteY22" fmla="*/ 315177 h 459581"/>
                <a:gd name="connsiteX23" fmla="*/ 399492 w 568325"/>
                <a:gd name="connsiteY23" fmla="*/ 319087 h 459581"/>
                <a:gd name="connsiteX24" fmla="*/ 404248 w 568325"/>
                <a:gd name="connsiteY24" fmla="*/ 328612 h 459581"/>
                <a:gd name="connsiteX25" fmla="*/ 404248 w 568325"/>
                <a:gd name="connsiteY25" fmla="*/ 333375 h 459581"/>
                <a:gd name="connsiteX26" fmla="*/ 404248 w 568325"/>
                <a:gd name="connsiteY26" fmla="*/ 335756 h 459581"/>
                <a:gd name="connsiteX27" fmla="*/ 401870 w 568325"/>
                <a:gd name="connsiteY27" fmla="*/ 335756 h 459581"/>
                <a:gd name="connsiteX28" fmla="*/ 399492 w 568325"/>
                <a:gd name="connsiteY28" fmla="*/ 340519 h 459581"/>
                <a:gd name="connsiteX29" fmla="*/ 392358 w 568325"/>
                <a:gd name="connsiteY29" fmla="*/ 350044 h 459581"/>
                <a:gd name="connsiteX30" fmla="*/ 387603 w 568325"/>
                <a:gd name="connsiteY30" fmla="*/ 359569 h 459581"/>
                <a:gd name="connsiteX31" fmla="*/ 382847 w 568325"/>
                <a:gd name="connsiteY31" fmla="*/ 366712 h 459581"/>
                <a:gd name="connsiteX32" fmla="*/ 380469 w 568325"/>
                <a:gd name="connsiteY32" fmla="*/ 376237 h 459581"/>
                <a:gd name="connsiteX33" fmla="*/ 380469 w 568325"/>
                <a:gd name="connsiteY33" fmla="*/ 428625 h 459581"/>
                <a:gd name="connsiteX34" fmla="*/ 380469 w 568325"/>
                <a:gd name="connsiteY34" fmla="*/ 459581 h 459581"/>
                <a:gd name="connsiteX35" fmla="*/ 282974 w 568325"/>
                <a:gd name="connsiteY35" fmla="*/ 459581 h 459581"/>
                <a:gd name="connsiteX36" fmla="*/ 274651 w 568325"/>
                <a:gd name="connsiteY36" fmla="*/ 444996 h 459581"/>
                <a:gd name="connsiteX37" fmla="*/ 273462 w 568325"/>
                <a:gd name="connsiteY37" fmla="*/ 442912 h 459581"/>
                <a:gd name="connsiteX38" fmla="*/ 256817 w 568325"/>
                <a:gd name="connsiteY38" fmla="*/ 442912 h 459581"/>
                <a:gd name="connsiteX39" fmla="*/ 254439 w 568325"/>
                <a:gd name="connsiteY39" fmla="*/ 442912 h 459581"/>
                <a:gd name="connsiteX40" fmla="*/ 142676 w 568325"/>
                <a:gd name="connsiteY40" fmla="*/ 445294 h 459581"/>
                <a:gd name="connsiteX41" fmla="*/ 135542 w 568325"/>
                <a:gd name="connsiteY41" fmla="*/ 445294 h 459581"/>
                <a:gd name="connsiteX42" fmla="*/ 45181 w 568325"/>
                <a:gd name="connsiteY42" fmla="*/ 428625 h 459581"/>
                <a:gd name="connsiteX43" fmla="*/ 11890 w 568325"/>
                <a:gd name="connsiteY43" fmla="*/ 452437 h 459581"/>
                <a:gd name="connsiteX44" fmla="*/ 0 w 568325"/>
                <a:gd name="connsiteY44" fmla="*/ 404812 h 459581"/>
                <a:gd name="connsiteX45" fmla="*/ 2378 w 568325"/>
                <a:gd name="connsiteY45" fmla="*/ 366712 h 459581"/>
                <a:gd name="connsiteX46" fmla="*/ 66582 w 568325"/>
                <a:gd name="connsiteY46" fmla="*/ 366712 h 459581"/>
                <a:gd name="connsiteX47" fmla="*/ 73716 w 568325"/>
                <a:gd name="connsiteY47" fmla="*/ 352425 h 459581"/>
                <a:gd name="connsiteX48" fmla="*/ 78472 w 568325"/>
                <a:gd name="connsiteY48" fmla="*/ 340519 h 459581"/>
                <a:gd name="connsiteX49" fmla="*/ 78472 w 568325"/>
                <a:gd name="connsiteY49" fmla="*/ 338137 h 459581"/>
                <a:gd name="connsiteX50" fmla="*/ 85606 w 568325"/>
                <a:gd name="connsiteY50" fmla="*/ 335756 h 459581"/>
                <a:gd name="connsiteX51" fmla="*/ 90361 w 568325"/>
                <a:gd name="connsiteY51" fmla="*/ 333375 h 459581"/>
                <a:gd name="connsiteX52" fmla="*/ 102251 w 568325"/>
                <a:gd name="connsiteY52" fmla="*/ 319087 h 459581"/>
                <a:gd name="connsiteX53" fmla="*/ 116519 w 568325"/>
                <a:gd name="connsiteY53" fmla="*/ 295275 h 459581"/>
                <a:gd name="connsiteX54" fmla="*/ 114141 w 568325"/>
                <a:gd name="connsiteY54" fmla="*/ 280987 h 459581"/>
                <a:gd name="connsiteX55" fmla="*/ 118897 w 568325"/>
                <a:gd name="connsiteY55" fmla="*/ 269081 h 459581"/>
                <a:gd name="connsiteX56" fmla="*/ 116816 w 568325"/>
                <a:gd name="connsiteY56" fmla="*/ 254496 h 459581"/>
                <a:gd name="connsiteX57" fmla="*/ 116519 w 568325"/>
                <a:gd name="connsiteY57" fmla="*/ 252412 h 459581"/>
                <a:gd name="connsiteX58" fmla="*/ 147432 w 568325"/>
                <a:gd name="connsiteY58" fmla="*/ 252412 h 459581"/>
                <a:gd name="connsiteX59" fmla="*/ 147432 w 568325"/>
                <a:gd name="connsiteY59" fmla="*/ 157162 h 459581"/>
                <a:gd name="connsiteX60" fmla="*/ 156052 w 568325"/>
                <a:gd name="connsiteY60" fmla="*/ 152102 h 459581"/>
                <a:gd name="connsiteX61" fmla="*/ 568325 w 568325"/>
                <a:gd name="connsiteY61" fmla="*/ 147637 h 459581"/>
                <a:gd name="connsiteX62" fmla="*/ 527900 w 568325"/>
                <a:gd name="connsiteY62" fmla="*/ 192881 h 459581"/>
                <a:gd name="connsiteX63" fmla="*/ 516445 w 568325"/>
                <a:gd name="connsiteY63" fmla="*/ 210006 h 459581"/>
                <a:gd name="connsiteX64" fmla="*/ 527900 w 568325"/>
                <a:gd name="connsiteY64" fmla="*/ 192881 h 459581"/>
                <a:gd name="connsiteX65" fmla="*/ 568325 w 568325"/>
                <a:gd name="connsiteY65" fmla="*/ 147637 h 459581"/>
                <a:gd name="connsiteX66" fmla="*/ 562861 w 568325"/>
                <a:gd name="connsiteY66" fmla="*/ 129023 h 459581"/>
                <a:gd name="connsiteX67" fmla="*/ 565947 w 568325"/>
                <a:gd name="connsiteY67" fmla="*/ 133350 h 459581"/>
                <a:gd name="connsiteX68" fmla="*/ 566192 w 568325"/>
                <a:gd name="connsiteY68" fmla="*/ 134822 h 459581"/>
                <a:gd name="connsiteX69" fmla="*/ 565947 w 568325"/>
                <a:gd name="connsiteY69" fmla="*/ 133350 h 459581"/>
                <a:gd name="connsiteX70" fmla="*/ 562861 w 568325"/>
                <a:gd name="connsiteY70" fmla="*/ 129023 h 459581"/>
                <a:gd name="connsiteX71" fmla="*/ 494617 w 568325"/>
                <a:gd name="connsiteY71" fmla="*/ 88973 h 459581"/>
                <a:gd name="connsiteX72" fmla="*/ 516011 w 568325"/>
                <a:gd name="connsiteY72" fmla="*/ 92869 h 459581"/>
                <a:gd name="connsiteX73" fmla="*/ 546924 w 568325"/>
                <a:gd name="connsiteY73" fmla="*/ 102394 h 459581"/>
                <a:gd name="connsiteX74" fmla="*/ 546979 w 568325"/>
                <a:gd name="connsiteY74" fmla="*/ 102504 h 459581"/>
                <a:gd name="connsiteX75" fmla="*/ 546924 w 568325"/>
                <a:gd name="connsiteY75" fmla="*/ 102394 h 459581"/>
                <a:gd name="connsiteX76" fmla="*/ 516011 w 568325"/>
                <a:gd name="connsiteY76" fmla="*/ 92869 h 459581"/>
                <a:gd name="connsiteX77" fmla="*/ 494617 w 568325"/>
                <a:gd name="connsiteY77" fmla="*/ 88973 h 459581"/>
                <a:gd name="connsiteX78" fmla="*/ 460048 w 568325"/>
                <a:gd name="connsiteY78" fmla="*/ 72361 h 459581"/>
                <a:gd name="connsiteX79" fmla="*/ 473208 w 568325"/>
                <a:gd name="connsiteY79" fmla="*/ 83344 h 459581"/>
                <a:gd name="connsiteX80" fmla="*/ 486151 w 568325"/>
                <a:gd name="connsiteY80" fmla="*/ 87047 h 459581"/>
                <a:gd name="connsiteX81" fmla="*/ 473208 w 568325"/>
                <a:gd name="connsiteY81" fmla="*/ 83344 h 459581"/>
                <a:gd name="connsiteX82" fmla="*/ 460048 w 568325"/>
                <a:gd name="connsiteY82" fmla="*/ 72361 h 459581"/>
                <a:gd name="connsiteX83" fmla="*/ 458940 w 568325"/>
                <a:gd name="connsiteY83" fmla="*/ 71437 h 459581"/>
                <a:gd name="connsiteX84" fmla="*/ 458940 w 568325"/>
                <a:gd name="connsiteY84" fmla="*/ 71437 h 459581"/>
                <a:gd name="connsiteX85" fmla="*/ 458940 w 568325"/>
                <a:gd name="connsiteY85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14936 w 568325"/>
                <a:gd name="connsiteY4" fmla="*/ 13084 h 459581"/>
                <a:gd name="connsiteX5" fmla="*/ 409004 w 568325"/>
                <a:gd name="connsiteY5" fmla="*/ 7144 h 459581"/>
                <a:gd name="connsiteX6" fmla="*/ 368579 w 568325"/>
                <a:gd name="connsiteY6" fmla="*/ 0 h 459581"/>
                <a:gd name="connsiteX7" fmla="*/ 175930 w 568325"/>
                <a:gd name="connsiteY7" fmla="*/ 157125 h 459581"/>
                <a:gd name="connsiteX8" fmla="*/ 178345 w 568325"/>
                <a:gd name="connsiteY8" fmla="*/ 159544 h 459581"/>
                <a:gd name="connsiteX9" fmla="*/ 185983 w 568325"/>
                <a:gd name="connsiteY9" fmla="*/ 164475 h 459581"/>
                <a:gd name="connsiteX10" fmla="*/ 178345 w 568325"/>
                <a:gd name="connsiteY10" fmla="*/ 159544 h 459581"/>
                <a:gd name="connsiteX11" fmla="*/ 175930 w 568325"/>
                <a:gd name="connsiteY11" fmla="*/ 157125 h 459581"/>
                <a:gd name="connsiteX12" fmla="*/ 165956 w 568325"/>
                <a:gd name="connsiteY12" fmla="*/ 152386 h 459581"/>
                <a:gd name="connsiteX13" fmla="*/ 166455 w 568325"/>
                <a:gd name="connsiteY13" fmla="*/ 152400 h 459581"/>
                <a:gd name="connsiteX14" fmla="*/ 171804 w 568325"/>
                <a:gd name="connsiteY14" fmla="*/ 154185 h 459581"/>
                <a:gd name="connsiteX15" fmla="*/ 166455 w 568325"/>
                <a:gd name="connsiteY15" fmla="*/ 152400 h 459581"/>
                <a:gd name="connsiteX16" fmla="*/ 165956 w 568325"/>
                <a:gd name="connsiteY16" fmla="*/ 152386 h 459581"/>
                <a:gd name="connsiteX17" fmla="*/ 156052 w 568325"/>
                <a:gd name="connsiteY17" fmla="*/ 152102 h 459581"/>
                <a:gd name="connsiteX18" fmla="*/ 165288 w 568325"/>
                <a:gd name="connsiteY18" fmla="*/ 152366 h 459581"/>
                <a:gd name="connsiteX19" fmla="*/ 407302 w 568325"/>
                <a:gd name="connsiteY19" fmla="*/ 315177 h 459581"/>
                <a:gd name="connsiteX20" fmla="*/ 399492 w 568325"/>
                <a:gd name="connsiteY20" fmla="*/ 319087 h 459581"/>
                <a:gd name="connsiteX21" fmla="*/ 404248 w 568325"/>
                <a:gd name="connsiteY21" fmla="*/ 328612 h 459581"/>
                <a:gd name="connsiteX22" fmla="*/ 404248 w 568325"/>
                <a:gd name="connsiteY22" fmla="*/ 333375 h 459581"/>
                <a:gd name="connsiteX23" fmla="*/ 404248 w 568325"/>
                <a:gd name="connsiteY23" fmla="*/ 335756 h 459581"/>
                <a:gd name="connsiteX24" fmla="*/ 401870 w 568325"/>
                <a:gd name="connsiteY24" fmla="*/ 335756 h 459581"/>
                <a:gd name="connsiteX25" fmla="*/ 399492 w 568325"/>
                <a:gd name="connsiteY25" fmla="*/ 340519 h 459581"/>
                <a:gd name="connsiteX26" fmla="*/ 392358 w 568325"/>
                <a:gd name="connsiteY26" fmla="*/ 350044 h 459581"/>
                <a:gd name="connsiteX27" fmla="*/ 387603 w 568325"/>
                <a:gd name="connsiteY27" fmla="*/ 359569 h 459581"/>
                <a:gd name="connsiteX28" fmla="*/ 382847 w 568325"/>
                <a:gd name="connsiteY28" fmla="*/ 366712 h 459581"/>
                <a:gd name="connsiteX29" fmla="*/ 380469 w 568325"/>
                <a:gd name="connsiteY29" fmla="*/ 376237 h 459581"/>
                <a:gd name="connsiteX30" fmla="*/ 380469 w 568325"/>
                <a:gd name="connsiteY30" fmla="*/ 428625 h 459581"/>
                <a:gd name="connsiteX31" fmla="*/ 380469 w 568325"/>
                <a:gd name="connsiteY31" fmla="*/ 459581 h 459581"/>
                <a:gd name="connsiteX32" fmla="*/ 282974 w 568325"/>
                <a:gd name="connsiteY32" fmla="*/ 459581 h 459581"/>
                <a:gd name="connsiteX33" fmla="*/ 274651 w 568325"/>
                <a:gd name="connsiteY33" fmla="*/ 444996 h 459581"/>
                <a:gd name="connsiteX34" fmla="*/ 273462 w 568325"/>
                <a:gd name="connsiteY34" fmla="*/ 442912 h 459581"/>
                <a:gd name="connsiteX35" fmla="*/ 256817 w 568325"/>
                <a:gd name="connsiteY35" fmla="*/ 442912 h 459581"/>
                <a:gd name="connsiteX36" fmla="*/ 254439 w 568325"/>
                <a:gd name="connsiteY36" fmla="*/ 442912 h 459581"/>
                <a:gd name="connsiteX37" fmla="*/ 142676 w 568325"/>
                <a:gd name="connsiteY37" fmla="*/ 445294 h 459581"/>
                <a:gd name="connsiteX38" fmla="*/ 135542 w 568325"/>
                <a:gd name="connsiteY38" fmla="*/ 445294 h 459581"/>
                <a:gd name="connsiteX39" fmla="*/ 45181 w 568325"/>
                <a:gd name="connsiteY39" fmla="*/ 428625 h 459581"/>
                <a:gd name="connsiteX40" fmla="*/ 11890 w 568325"/>
                <a:gd name="connsiteY40" fmla="*/ 452437 h 459581"/>
                <a:gd name="connsiteX41" fmla="*/ 0 w 568325"/>
                <a:gd name="connsiteY41" fmla="*/ 404812 h 459581"/>
                <a:gd name="connsiteX42" fmla="*/ 2378 w 568325"/>
                <a:gd name="connsiteY42" fmla="*/ 366712 h 459581"/>
                <a:gd name="connsiteX43" fmla="*/ 66582 w 568325"/>
                <a:gd name="connsiteY43" fmla="*/ 366712 h 459581"/>
                <a:gd name="connsiteX44" fmla="*/ 73716 w 568325"/>
                <a:gd name="connsiteY44" fmla="*/ 352425 h 459581"/>
                <a:gd name="connsiteX45" fmla="*/ 78472 w 568325"/>
                <a:gd name="connsiteY45" fmla="*/ 340519 h 459581"/>
                <a:gd name="connsiteX46" fmla="*/ 78472 w 568325"/>
                <a:gd name="connsiteY46" fmla="*/ 338137 h 459581"/>
                <a:gd name="connsiteX47" fmla="*/ 85606 w 568325"/>
                <a:gd name="connsiteY47" fmla="*/ 335756 h 459581"/>
                <a:gd name="connsiteX48" fmla="*/ 90361 w 568325"/>
                <a:gd name="connsiteY48" fmla="*/ 333375 h 459581"/>
                <a:gd name="connsiteX49" fmla="*/ 102251 w 568325"/>
                <a:gd name="connsiteY49" fmla="*/ 319087 h 459581"/>
                <a:gd name="connsiteX50" fmla="*/ 116519 w 568325"/>
                <a:gd name="connsiteY50" fmla="*/ 295275 h 459581"/>
                <a:gd name="connsiteX51" fmla="*/ 114141 w 568325"/>
                <a:gd name="connsiteY51" fmla="*/ 280987 h 459581"/>
                <a:gd name="connsiteX52" fmla="*/ 118897 w 568325"/>
                <a:gd name="connsiteY52" fmla="*/ 269081 h 459581"/>
                <a:gd name="connsiteX53" fmla="*/ 116816 w 568325"/>
                <a:gd name="connsiteY53" fmla="*/ 254496 h 459581"/>
                <a:gd name="connsiteX54" fmla="*/ 116519 w 568325"/>
                <a:gd name="connsiteY54" fmla="*/ 252412 h 459581"/>
                <a:gd name="connsiteX55" fmla="*/ 147432 w 568325"/>
                <a:gd name="connsiteY55" fmla="*/ 252412 h 459581"/>
                <a:gd name="connsiteX56" fmla="*/ 147432 w 568325"/>
                <a:gd name="connsiteY56" fmla="*/ 157162 h 459581"/>
                <a:gd name="connsiteX57" fmla="*/ 156052 w 568325"/>
                <a:gd name="connsiteY57" fmla="*/ 152102 h 459581"/>
                <a:gd name="connsiteX58" fmla="*/ 568325 w 568325"/>
                <a:gd name="connsiteY58" fmla="*/ 147637 h 459581"/>
                <a:gd name="connsiteX59" fmla="*/ 527900 w 568325"/>
                <a:gd name="connsiteY59" fmla="*/ 192881 h 459581"/>
                <a:gd name="connsiteX60" fmla="*/ 516445 w 568325"/>
                <a:gd name="connsiteY60" fmla="*/ 210006 h 459581"/>
                <a:gd name="connsiteX61" fmla="*/ 527900 w 568325"/>
                <a:gd name="connsiteY61" fmla="*/ 192881 h 459581"/>
                <a:gd name="connsiteX62" fmla="*/ 568325 w 568325"/>
                <a:gd name="connsiteY62" fmla="*/ 147637 h 459581"/>
                <a:gd name="connsiteX63" fmla="*/ 562861 w 568325"/>
                <a:gd name="connsiteY63" fmla="*/ 129023 h 459581"/>
                <a:gd name="connsiteX64" fmla="*/ 565947 w 568325"/>
                <a:gd name="connsiteY64" fmla="*/ 133350 h 459581"/>
                <a:gd name="connsiteX65" fmla="*/ 566192 w 568325"/>
                <a:gd name="connsiteY65" fmla="*/ 134822 h 459581"/>
                <a:gd name="connsiteX66" fmla="*/ 565947 w 568325"/>
                <a:gd name="connsiteY66" fmla="*/ 133350 h 459581"/>
                <a:gd name="connsiteX67" fmla="*/ 562861 w 568325"/>
                <a:gd name="connsiteY67" fmla="*/ 129023 h 459581"/>
                <a:gd name="connsiteX68" fmla="*/ 494617 w 568325"/>
                <a:gd name="connsiteY68" fmla="*/ 88973 h 459581"/>
                <a:gd name="connsiteX69" fmla="*/ 516011 w 568325"/>
                <a:gd name="connsiteY69" fmla="*/ 92869 h 459581"/>
                <a:gd name="connsiteX70" fmla="*/ 546924 w 568325"/>
                <a:gd name="connsiteY70" fmla="*/ 102394 h 459581"/>
                <a:gd name="connsiteX71" fmla="*/ 546979 w 568325"/>
                <a:gd name="connsiteY71" fmla="*/ 102504 h 459581"/>
                <a:gd name="connsiteX72" fmla="*/ 546924 w 568325"/>
                <a:gd name="connsiteY72" fmla="*/ 102394 h 459581"/>
                <a:gd name="connsiteX73" fmla="*/ 516011 w 568325"/>
                <a:gd name="connsiteY73" fmla="*/ 92869 h 459581"/>
                <a:gd name="connsiteX74" fmla="*/ 494617 w 568325"/>
                <a:gd name="connsiteY74" fmla="*/ 88973 h 459581"/>
                <a:gd name="connsiteX75" fmla="*/ 460048 w 568325"/>
                <a:gd name="connsiteY75" fmla="*/ 72361 h 459581"/>
                <a:gd name="connsiteX76" fmla="*/ 473208 w 568325"/>
                <a:gd name="connsiteY76" fmla="*/ 83344 h 459581"/>
                <a:gd name="connsiteX77" fmla="*/ 486151 w 568325"/>
                <a:gd name="connsiteY77" fmla="*/ 87047 h 459581"/>
                <a:gd name="connsiteX78" fmla="*/ 473208 w 568325"/>
                <a:gd name="connsiteY78" fmla="*/ 83344 h 459581"/>
                <a:gd name="connsiteX79" fmla="*/ 460048 w 568325"/>
                <a:gd name="connsiteY79" fmla="*/ 72361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82" fmla="*/ 458940 w 568325"/>
                <a:gd name="connsiteY82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16445 w 568325"/>
                <a:gd name="connsiteY59" fmla="*/ 210006 h 459581"/>
                <a:gd name="connsiteX60" fmla="*/ 527900 w 568325"/>
                <a:gd name="connsiteY60" fmla="*/ 192881 h 459581"/>
                <a:gd name="connsiteX61" fmla="*/ 568325 w 568325"/>
                <a:gd name="connsiteY61" fmla="*/ 147637 h 459581"/>
                <a:gd name="connsiteX62" fmla="*/ 562861 w 568325"/>
                <a:gd name="connsiteY62" fmla="*/ 129023 h 459581"/>
                <a:gd name="connsiteX63" fmla="*/ 565947 w 568325"/>
                <a:gd name="connsiteY63" fmla="*/ 133350 h 459581"/>
                <a:gd name="connsiteX64" fmla="*/ 566192 w 568325"/>
                <a:gd name="connsiteY64" fmla="*/ 134822 h 459581"/>
                <a:gd name="connsiteX65" fmla="*/ 565947 w 568325"/>
                <a:gd name="connsiteY65" fmla="*/ 133350 h 459581"/>
                <a:gd name="connsiteX66" fmla="*/ 562861 w 568325"/>
                <a:gd name="connsiteY66" fmla="*/ 129023 h 459581"/>
                <a:gd name="connsiteX67" fmla="*/ 494617 w 568325"/>
                <a:gd name="connsiteY67" fmla="*/ 88973 h 459581"/>
                <a:gd name="connsiteX68" fmla="*/ 516011 w 568325"/>
                <a:gd name="connsiteY68" fmla="*/ 92869 h 459581"/>
                <a:gd name="connsiteX69" fmla="*/ 546924 w 568325"/>
                <a:gd name="connsiteY69" fmla="*/ 102394 h 459581"/>
                <a:gd name="connsiteX70" fmla="*/ 546979 w 568325"/>
                <a:gd name="connsiteY70" fmla="*/ 102504 h 459581"/>
                <a:gd name="connsiteX71" fmla="*/ 546924 w 568325"/>
                <a:gd name="connsiteY71" fmla="*/ 102394 h 459581"/>
                <a:gd name="connsiteX72" fmla="*/ 516011 w 568325"/>
                <a:gd name="connsiteY72" fmla="*/ 92869 h 459581"/>
                <a:gd name="connsiteX73" fmla="*/ 494617 w 568325"/>
                <a:gd name="connsiteY73" fmla="*/ 88973 h 459581"/>
                <a:gd name="connsiteX74" fmla="*/ 460048 w 568325"/>
                <a:gd name="connsiteY74" fmla="*/ 72361 h 459581"/>
                <a:gd name="connsiteX75" fmla="*/ 473208 w 568325"/>
                <a:gd name="connsiteY75" fmla="*/ 83344 h 459581"/>
                <a:gd name="connsiteX76" fmla="*/ 486151 w 568325"/>
                <a:gd name="connsiteY76" fmla="*/ 87047 h 459581"/>
                <a:gd name="connsiteX77" fmla="*/ 473208 w 568325"/>
                <a:gd name="connsiteY77" fmla="*/ 83344 h 459581"/>
                <a:gd name="connsiteX78" fmla="*/ 460048 w 568325"/>
                <a:gd name="connsiteY78" fmla="*/ 72361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27900 w 568325"/>
                <a:gd name="connsiteY59" fmla="*/ 192881 h 459581"/>
                <a:gd name="connsiteX60" fmla="*/ 568325 w 568325"/>
                <a:gd name="connsiteY60" fmla="*/ 147637 h 459581"/>
                <a:gd name="connsiteX61" fmla="*/ 562861 w 568325"/>
                <a:gd name="connsiteY61" fmla="*/ 129023 h 459581"/>
                <a:gd name="connsiteX62" fmla="*/ 565947 w 568325"/>
                <a:gd name="connsiteY62" fmla="*/ 133350 h 459581"/>
                <a:gd name="connsiteX63" fmla="*/ 566192 w 568325"/>
                <a:gd name="connsiteY63" fmla="*/ 134822 h 459581"/>
                <a:gd name="connsiteX64" fmla="*/ 565947 w 568325"/>
                <a:gd name="connsiteY64" fmla="*/ 133350 h 459581"/>
                <a:gd name="connsiteX65" fmla="*/ 562861 w 568325"/>
                <a:gd name="connsiteY65" fmla="*/ 129023 h 459581"/>
                <a:gd name="connsiteX66" fmla="*/ 494617 w 568325"/>
                <a:gd name="connsiteY66" fmla="*/ 88973 h 459581"/>
                <a:gd name="connsiteX67" fmla="*/ 516011 w 568325"/>
                <a:gd name="connsiteY67" fmla="*/ 92869 h 459581"/>
                <a:gd name="connsiteX68" fmla="*/ 546924 w 568325"/>
                <a:gd name="connsiteY68" fmla="*/ 102394 h 459581"/>
                <a:gd name="connsiteX69" fmla="*/ 546979 w 568325"/>
                <a:gd name="connsiteY69" fmla="*/ 102504 h 459581"/>
                <a:gd name="connsiteX70" fmla="*/ 546924 w 568325"/>
                <a:gd name="connsiteY70" fmla="*/ 102394 h 459581"/>
                <a:gd name="connsiteX71" fmla="*/ 516011 w 568325"/>
                <a:gd name="connsiteY71" fmla="*/ 92869 h 459581"/>
                <a:gd name="connsiteX72" fmla="*/ 494617 w 568325"/>
                <a:gd name="connsiteY72" fmla="*/ 88973 h 459581"/>
                <a:gd name="connsiteX73" fmla="*/ 460048 w 568325"/>
                <a:gd name="connsiteY73" fmla="*/ 72361 h 459581"/>
                <a:gd name="connsiteX74" fmla="*/ 473208 w 568325"/>
                <a:gd name="connsiteY74" fmla="*/ 83344 h 459581"/>
                <a:gd name="connsiteX75" fmla="*/ 486151 w 568325"/>
                <a:gd name="connsiteY75" fmla="*/ 87047 h 459581"/>
                <a:gd name="connsiteX76" fmla="*/ 473208 w 568325"/>
                <a:gd name="connsiteY76" fmla="*/ 83344 h 459581"/>
                <a:gd name="connsiteX77" fmla="*/ 460048 w 568325"/>
                <a:gd name="connsiteY77" fmla="*/ 72361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68325 w 568325"/>
                <a:gd name="connsiteY59" fmla="*/ 147637 h 459581"/>
                <a:gd name="connsiteX60" fmla="*/ 562861 w 568325"/>
                <a:gd name="connsiteY60" fmla="*/ 129023 h 459581"/>
                <a:gd name="connsiteX61" fmla="*/ 565947 w 568325"/>
                <a:gd name="connsiteY61" fmla="*/ 133350 h 459581"/>
                <a:gd name="connsiteX62" fmla="*/ 566192 w 568325"/>
                <a:gd name="connsiteY62" fmla="*/ 134822 h 459581"/>
                <a:gd name="connsiteX63" fmla="*/ 565947 w 568325"/>
                <a:gd name="connsiteY63" fmla="*/ 133350 h 459581"/>
                <a:gd name="connsiteX64" fmla="*/ 562861 w 568325"/>
                <a:gd name="connsiteY64" fmla="*/ 129023 h 459581"/>
                <a:gd name="connsiteX65" fmla="*/ 494617 w 568325"/>
                <a:gd name="connsiteY65" fmla="*/ 88973 h 459581"/>
                <a:gd name="connsiteX66" fmla="*/ 516011 w 568325"/>
                <a:gd name="connsiteY66" fmla="*/ 92869 h 459581"/>
                <a:gd name="connsiteX67" fmla="*/ 546924 w 568325"/>
                <a:gd name="connsiteY67" fmla="*/ 102394 h 459581"/>
                <a:gd name="connsiteX68" fmla="*/ 546979 w 568325"/>
                <a:gd name="connsiteY68" fmla="*/ 102504 h 459581"/>
                <a:gd name="connsiteX69" fmla="*/ 546924 w 568325"/>
                <a:gd name="connsiteY69" fmla="*/ 102394 h 459581"/>
                <a:gd name="connsiteX70" fmla="*/ 516011 w 568325"/>
                <a:gd name="connsiteY70" fmla="*/ 92869 h 459581"/>
                <a:gd name="connsiteX71" fmla="*/ 494617 w 568325"/>
                <a:gd name="connsiteY71" fmla="*/ 88973 h 459581"/>
                <a:gd name="connsiteX72" fmla="*/ 460048 w 568325"/>
                <a:gd name="connsiteY72" fmla="*/ 72361 h 459581"/>
                <a:gd name="connsiteX73" fmla="*/ 473208 w 568325"/>
                <a:gd name="connsiteY73" fmla="*/ 83344 h 459581"/>
                <a:gd name="connsiteX74" fmla="*/ 486151 w 568325"/>
                <a:gd name="connsiteY74" fmla="*/ 87047 h 459581"/>
                <a:gd name="connsiteX75" fmla="*/ 473208 w 568325"/>
                <a:gd name="connsiteY75" fmla="*/ 83344 h 459581"/>
                <a:gd name="connsiteX76" fmla="*/ 460048 w 568325"/>
                <a:gd name="connsiteY76" fmla="*/ 72361 h 459581"/>
                <a:gd name="connsiteX77" fmla="*/ 458940 w 568325"/>
                <a:gd name="connsiteY77" fmla="*/ 71437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46924 w 566192"/>
                <a:gd name="connsiteY66" fmla="*/ 102394 h 459581"/>
                <a:gd name="connsiteX67" fmla="*/ 516011 w 566192"/>
                <a:gd name="connsiteY67" fmla="*/ 92869 h 459581"/>
                <a:gd name="connsiteX68" fmla="*/ 494617 w 566192"/>
                <a:gd name="connsiteY68" fmla="*/ 88973 h 459581"/>
                <a:gd name="connsiteX69" fmla="*/ 460048 w 566192"/>
                <a:gd name="connsiteY69" fmla="*/ 72361 h 459581"/>
                <a:gd name="connsiteX70" fmla="*/ 473208 w 566192"/>
                <a:gd name="connsiteY70" fmla="*/ 83344 h 459581"/>
                <a:gd name="connsiteX71" fmla="*/ 486151 w 566192"/>
                <a:gd name="connsiteY71" fmla="*/ 87047 h 459581"/>
                <a:gd name="connsiteX72" fmla="*/ 473208 w 566192"/>
                <a:gd name="connsiteY72" fmla="*/ 83344 h 459581"/>
                <a:gd name="connsiteX73" fmla="*/ 460048 w 566192"/>
                <a:gd name="connsiteY73" fmla="*/ 72361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76" fmla="*/ 458940 w 566192"/>
                <a:gd name="connsiteY76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94617 w 566192"/>
                <a:gd name="connsiteY67" fmla="*/ 88973 h 459581"/>
                <a:gd name="connsiteX68" fmla="*/ 460048 w 566192"/>
                <a:gd name="connsiteY68" fmla="*/ 72361 h 459581"/>
                <a:gd name="connsiteX69" fmla="*/ 473208 w 566192"/>
                <a:gd name="connsiteY69" fmla="*/ 83344 h 459581"/>
                <a:gd name="connsiteX70" fmla="*/ 486151 w 566192"/>
                <a:gd name="connsiteY70" fmla="*/ 87047 h 459581"/>
                <a:gd name="connsiteX71" fmla="*/ 473208 w 566192"/>
                <a:gd name="connsiteY71" fmla="*/ 83344 h 459581"/>
                <a:gd name="connsiteX72" fmla="*/ 460048 w 566192"/>
                <a:gd name="connsiteY72" fmla="*/ 72361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516011 w 566192"/>
                <a:gd name="connsiteY62" fmla="*/ 92869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60048 w 566192"/>
                <a:gd name="connsiteY67" fmla="*/ 72361 h 459581"/>
                <a:gd name="connsiteX68" fmla="*/ 473208 w 566192"/>
                <a:gd name="connsiteY68" fmla="*/ 83344 h 459581"/>
                <a:gd name="connsiteX69" fmla="*/ 486151 w 566192"/>
                <a:gd name="connsiteY69" fmla="*/ 87047 h 459581"/>
                <a:gd name="connsiteX70" fmla="*/ 473208 w 566192"/>
                <a:gd name="connsiteY70" fmla="*/ 83344 h 459581"/>
                <a:gd name="connsiteX71" fmla="*/ 460048 w 566192"/>
                <a:gd name="connsiteY71" fmla="*/ 72361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368579 w 566192"/>
                <a:gd name="connsiteY4" fmla="*/ 0 h 459581"/>
                <a:gd name="connsiteX5" fmla="*/ 175930 w 566192"/>
                <a:gd name="connsiteY5" fmla="*/ 157125 h 459581"/>
                <a:gd name="connsiteX6" fmla="*/ 178345 w 566192"/>
                <a:gd name="connsiteY6" fmla="*/ 159544 h 459581"/>
                <a:gd name="connsiteX7" fmla="*/ 185983 w 566192"/>
                <a:gd name="connsiteY7" fmla="*/ 164475 h 459581"/>
                <a:gd name="connsiteX8" fmla="*/ 178345 w 566192"/>
                <a:gd name="connsiteY8" fmla="*/ 159544 h 459581"/>
                <a:gd name="connsiteX9" fmla="*/ 175930 w 566192"/>
                <a:gd name="connsiteY9" fmla="*/ 157125 h 459581"/>
                <a:gd name="connsiteX10" fmla="*/ 165956 w 566192"/>
                <a:gd name="connsiteY10" fmla="*/ 152386 h 459581"/>
                <a:gd name="connsiteX11" fmla="*/ 166455 w 566192"/>
                <a:gd name="connsiteY11" fmla="*/ 152400 h 459581"/>
                <a:gd name="connsiteX12" fmla="*/ 171804 w 566192"/>
                <a:gd name="connsiteY12" fmla="*/ 154185 h 459581"/>
                <a:gd name="connsiteX13" fmla="*/ 166455 w 566192"/>
                <a:gd name="connsiteY13" fmla="*/ 152400 h 459581"/>
                <a:gd name="connsiteX14" fmla="*/ 165956 w 566192"/>
                <a:gd name="connsiteY14" fmla="*/ 152386 h 459581"/>
                <a:gd name="connsiteX15" fmla="*/ 156052 w 566192"/>
                <a:gd name="connsiteY15" fmla="*/ 152102 h 459581"/>
                <a:gd name="connsiteX16" fmla="*/ 165288 w 566192"/>
                <a:gd name="connsiteY16" fmla="*/ 152366 h 459581"/>
                <a:gd name="connsiteX17" fmla="*/ 407302 w 566192"/>
                <a:gd name="connsiteY17" fmla="*/ 315177 h 459581"/>
                <a:gd name="connsiteX18" fmla="*/ 399492 w 566192"/>
                <a:gd name="connsiteY18" fmla="*/ 319087 h 459581"/>
                <a:gd name="connsiteX19" fmla="*/ 404248 w 566192"/>
                <a:gd name="connsiteY19" fmla="*/ 328612 h 459581"/>
                <a:gd name="connsiteX20" fmla="*/ 404248 w 566192"/>
                <a:gd name="connsiteY20" fmla="*/ 333375 h 459581"/>
                <a:gd name="connsiteX21" fmla="*/ 404248 w 566192"/>
                <a:gd name="connsiteY21" fmla="*/ 335756 h 459581"/>
                <a:gd name="connsiteX22" fmla="*/ 401870 w 566192"/>
                <a:gd name="connsiteY22" fmla="*/ 335756 h 459581"/>
                <a:gd name="connsiteX23" fmla="*/ 399492 w 566192"/>
                <a:gd name="connsiteY23" fmla="*/ 340519 h 459581"/>
                <a:gd name="connsiteX24" fmla="*/ 392358 w 566192"/>
                <a:gd name="connsiteY24" fmla="*/ 350044 h 459581"/>
                <a:gd name="connsiteX25" fmla="*/ 387603 w 566192"/>
                <a:gd name="connsiteY25" fmla="*/ 359569 h 459581"/>
                <a:gd name="connsiteX26" fmla="*/ 382847 w 566192"/>
                <a:gd name="connsiteY26" fmla="*/ 366712 h 459581"/>
                <a:gd name="connsiteX27" fmla="*/ 380469 w 566192"/>
                <a:gd name="connsiteY27" fmla="*/ 376237 h 459581"/>
                <a:gd name="connsiteX28" fmla="*/ 380469 w 566192"/>
                <a:gd name="connsiteY28" fmla="*/ 428625 h 459581"/>
                <a:gd name="connsiteX29" fmla="*/ 380469 w 566192"/>
                <a:gd name="connsiteY29" fmla="*/ 459581 h 459581"/>
                <a:gd name="connsiteX30" fmla="*/ 282974 w 566192"/>
                <a:gd name="connsiteY30" fmla="*/ 459581 h 459581"/>
                <a:gd name="connsiteX31" fmla="*/ 274651 w 566192"/>
                <a:gd name="connsiteY31" fmla="*/ 444996 h 459581"/>
                <a:gd name="connsiteX32" fmla="*/ 273462 w 566192"/>
                <a:gd name="connsiteY32" fmla="*/ 442912 h 459581"/>
                <a:gd name="connsiteX33" fmla="*/ 256817 w 566192"/>
                <a:gd name="connsiteY33" fmla="*/ 442912 h 459581"/>
                <a:gd name="connsiteX34" fmla="*/ 254439 w 566192"/>
                <a:gd name="connsiteY34" fmla="*/ 442912 h 459581"/>
                <a:gd name="connsiteX35" fmla="*/ 142676 w 566192"/>
                <a:gd name="connsiteY35" fmla="*/ 445294 h 459581"/>
                <a:gd name="connsiteX36" fmla="*/ 135542 w 566192"/>
                <a:gd name="connsiteY36" fmla="*/ 445294 h 459581"/>
                <a:gd name="connsiteX37" fmla="*/ 45181 w 566192"/>
                <a:gd name="connsiteY37" fmla="*/ 428625 h 459581"/>
                <a:gd name="connsiteX38" fmla="*/ 11890 w 566192"/>
                <a:gd name="connsiteY38" fmla="*/ 452437 h 459581"/>
                <a:gd name="connsiteX39" fmla="*/ 0 w 566192"/>
                <a:gd name="connsiteY39" fmla="*/ 404812 h 459581"/>
                <a:gd name="connsiteX40" fmla="*/ 2378 w 566192"/>
                <a:gd name="connsiteY40" fmla="*/ 366712 h 459581"/>
                <a:gd name="connsiteX41" fmla="*/ 66582 w 566192"/>
                <a:gd name="connsiteY41" fmla="*/ 366712 h 459581"/>
                <a:gd name="connsiteX42" fmla="*/ 73716 w 566192"/>
                <a:gd name="connsiteY42" fmla="*/ 352425 h 459581"/>
                <a:gd name="connsiteX43" fmla="*/ 78472 w 566192"/>
                <a:gd name="connsiteY43" fmla="*/ 340519 h 459581"/>
                <a:gd name="connsiteX44" fmla="*/ 78472 w 566192"/>
                <a:gd name="connsiteY44" fmla="*/ 338137 h 459581"/>
                <a:gd name="connsiteX45" fmla="*/ 85606 w 566192"/>
                <a:gd name="connsiteY45" fmla="*/ 335756 h 459581"/>
                <a:gd name="connsiteX46" fmla="*/ 90361 w 566192"/>
                <a:gd name="connsiteY46" fmla="*/ 333375 h 459581"/>
                <a:gd name="connsiteX47" fmla="*/ 102251 w 566192"/>
                <a:gd name="connsiteY47" fmla="*/ 319087 h 459581"/>
                <a:gd name="connsiteX48" fmla="*/ 116519 w 566192"/>
                <a:gd name="connsiteY48" fmla="*/ 295275 h 459581"/>
                <a:gd name="connsiteX49" fmla="*/ 114141 w 566192"/>
                <a:gd name="connsiteY49" fmla="*/ 280987 h 459581"/>
                <a:gd name="connsiteX50" fmla="*/ 118897 w 566192"/>
                <a:gd name="connsiteY50" fmla="*/ 269081 h 459581"/>
                <a:gd name="connsiteX51" fmla="*/ 116816 w 566192"/>
                <a:gd name="connsiteY51" fmla="*/ 254496 h 459581"/>
                <a:gd name="connsiteX52" fmla="*/ 116519 w 566192"/>
                <a:gd name="connsiteY52" fmla="*/ 252412 h 459581"/>
                <a:gd name="connsiteX53" fmla="*/ 147432 w 566192"/>
                <a:gd name="connsiteY53" fmla="*/ 252412 h 459581"/>
                <a:gd name="connsiteX54" fmla="*/ 147432 w 566192"/>
                <a:gd name="connsiteY54" fmla="*/ 157162 h 459581"/>
                <a:gd name="connsiteX55" fmla="*/ 156052 w 566192"/>
                <a:gd name="connsiteY55" fmla="*/ 152102 h 459581"/>
                <a:gd name="connsiteX56" fmla="*/ 562861 w 566192"/>
                <a:gd name="connsiteY56" fmla="*/ 129023 h 459581"/>
                <a:gd name="connsiteX57" fmla="*/ 565947 w 566192"/>
                <a:gd name="connsiteY57" fmla="*/ 133350 h 459581"/>
                <a:gd name="connsiteX58" fmla="*/ 566192 w 566192"/>
                <a:gd name="connsiteY58" fmla="*/ 134822 h 459581"/>
                <a:gd name="connsiteX59" fmla="*/ 565947 w 566192"/>
                <a:gd name="connsiteY59" fmla="*/ 133350 h 459581"/>
                <a:gd name="connsiteX60" fmla="*/ 562861 w 566192"/>
                <a:gd name="connsiteY60" fmla="*/ 129023 h 459581"/>
                <a:gd name="connsiteX61" fmla="*/ 516011 w 566192"/>
                <a:gd name="connsiteY61" fmla="*/ 92869 h 459581"/>
                <a:gd name="connsiteX62" fmla="*/ 516011 w 566192"/>
                <a:gd name="connsiteY62" fmla="*/ 92869 h 459581"/>
                <a:gd name="connsiteX63" fmla="*/ 546924 w 566192"/>
                <a:gd name="connsiteY63" fmla="*/ 102394 h 459581"/>
                <a:gd name="connsiteX64" fmla="*/ 546979 w 566192"/>
                <a:gd name="connsiteY64" fmla="*/ 102504 h 459581"/>
                <a:gd name="connsiteX65" fmla="*/ 516011 w 566192"/>
                <a:gd name="connsiteY65" fmla="*/ 92869 h 459581"/>
                <a:gd name="connsiteX66" fmla="*/ 460048 w 566192"/>
                <a:gd name="connsiteY66" fmla="*/ 72361 h 459581"/>
                <a:gd name="connsiteX67" fmla="*/ 473208 w 566192"/>
                <a:gd name="connsiteY67" fmla="*/ 83344 h 459581"/>
                <a:gd name="connsiteX68" fmla="*/ 486151 w 566192"/>
                <a:gd name="connsiteY68" fmla="*/ 87047 h 459581"/>
                <a:gd name="connsiteX69" fmla="*/ 473208 w 566192"/>
                <a:gd name="connsiteY69" fmla="*/ 83344 h 459581"/>
                <a:gd name="connsiteX70" fmla="*/ 460048 w 566192"/>
                <a:gd name="connsiteY70" fmla="*/ 72361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368579 w 566192"/>
                <a:gd name="connsiteY3" fmla="*/ 0 h 459581"/>
                <a:gd name="connsiteX4" fmla="*/ 175930 w 566192"/>
                <a:gd name="connsiteY4" fmla="*/ 157125 h 459581"/>
                <a:gd name="connsiteX5" fmla="*/ 178345 w 566192"/>
                <a:gd name="connsiteY5" fmla="*/ 159544 h 459581"/>
                <a:gd name="connsiteX6" fmla="*/ 185983 w 566192"/>
                <a:gd name="connsiteY6" fmla="*/ 164475 h 459581"/>
                <a:gd name="connsiteX7" fmla="*/ 178345 w 566192"/>
                <a:gd name="connsiteY7" fmla="*/ 159544 h 459581"/>
                <a:gd name="connsiteX8" fmla="*/ 175930 w 566192"/>
                <a:gd name="connsiteY8" fmla="*/ 157125 h 459581"/>
                <a:gd name="connsiteX9" fmla="*/ 165956 w 566192"/>
                <a:gd name="connsiteY9" fmla="*/ 152386 h 459581"/>
                <a:gd name="connsiteX10" fmla="*/ 166455 w 566192"/>
                <a:gd name="connsiteY10" fmla="*/ 152400 h 459581"/>
                <a:gd name="connsiteX11" fmla="*/ 171804 w 566192"/>
                <a:gd name="connsiteY11" fmla="*/ 154185 h 459581"/>
                <a:gd name="connsiteX12" fmla="*/ 166455 w 566192"/>
                <a:gd name="connsiteY12" fmla="*/ 152400 h 459581"/>
                <a:gd name="connsiteX13" fmla="*/ 165956 w 566192"/>
                <a:gd name="connsiteY13" fmla="*/ 152386 h 459581"/>
                <a:gd name="connsiteX14" fmla="*/ 156052 w 566192"/>
                <a:gd name="connsiteY14" fmla="*/ 152102 h 459581"/>
                <a:gd name="connsiteX15" fmla="*/ 165288 w 566192"/>
                <a:gd name="connsiteY15" fmla="*/ 152366 h 459581"/>
                <a:gd name="connsiteX16" fmla="*/ 407302 w 566192"/>
                <a:gd name="connsiteY16" fmla="*/ 315177 h 459581"/>
                <a:gd name="connsiteX17" fmla="*/ 399492 w 566192"/>
                <a:gd name="connsiteY17" fmla="*/ 319087 h 459581"/>
                <a:gd name="connsiteX18" fmla="*/ 404248 w 566192"/>
                <a:gd name="connsiteY18" fmla="*/ 328612 h 459581"/>
                <a:gd name="connsiteX19" fmla="*/ 404248 w 566192"/>
                <a:gd name="connsiteY19" fmla="*/ 333375 h 459581"/>
                <a:gd name="connsiteX20" fmla="*/ 404248 w 566192"/>
                <a:gd name="connsiteY20" fmla="*/ 335756 h 459581"/>
                <a:gd name="connsiteX21" fmla="*/ 401870 w 566192"/>
                <a:gd name="connsiteY21" fmla="*/ 335756 h 459581"/>
                <a:gd name="connsiteX22" fmla="*/ 399492 w 566192"/>
                <a:gd name="connsiteY22" fmla="*/ 340519 h 459581"/>
                <a:gd name="connsiteX23" fmla="*/ 392358 w 566192"/>
                <a:gd name="connsiteY23" fmla="*/ 350044 h 459581"/>
                <a:gd name="connsiteX24" fmla="*/ 387603 w 566192"/>
                <a:gd name="connsiteY24" fmla="*/ 359569 h 459581"/>
                <a:gd name="connsiteX25" fmla="*/ 382847 w 566192"/>
                <a:gd name="connsiteY25" fmla="*/ 366712 h 459581"/>
                <a:gd name="connsiteX26" fmla="*/ 380469 w 566192"/>
                <a:gd name="connsiteY26" fmla="*/ 376237 h 459581"/>
                <a:gd name="connsiteX27" fmla="*/ 380469 w 566192"/>
                <a:gd name="connsiteY27" fmla="*/ 428625 h 459581"/>
                <a:gd name="connsiteX28" fmla="*/ 380469 w 566192"/>
                <a:gd name="connsiteY28" fmla="*/ 459581 h 459581"/>
                <a:gd name="connsiteX29" fmla="*/ 282974 w 566192"/>
                <a:gd name="connsiteY29" fmla="*/ 459581 h 459581"/>
                <a:gd name="connsiteX30" fmla="*/ 274651 w 566192"/>
                <a:gd name="connsiteY30" fmla="*/ 444996 h 459581"/>
                <a:gd name="connsiteX31" fmla="*/ 273462 w 566192"/>
                <a:gd name="connsiteY31" fmla="*/ 442912 h 459581"/>
                <a:gd name="connsiteX32" fmla="*/ 256817 w 566192"/>
                <a:gd name="connsiteY32" fmla="*/ 442912 h 459581"/>
                <a:gd name="connsiteX33" fmla="*/ 254439 w 566192"/>
                <a:gd name="connsiteY33" fmla="*/ 442912 h 459581"/>
                <a:gd name="connsiteX34" fmla="*/ 142676 w 566192"/>
                <a:gd name="connsiteY34" fmla="*/ 445294 h 459581"/>
                <a:gd name="connsiteX35" fmla="*/ 135542 w 566192"/>
                <a:gd name="connsiteY35" fmla="*/ 445294 h 459581"/>
                <a:gd name="connsiteX36" fmla="*/ 45181 w 566192"/>
                <a:gd name="connsiteY36" fmla="*/ 428625 h 459581"/>
                <a:gd name="connsiteX37" fmla="*/ 11890 w 566192"/>
                <a:gd name="connsiteY37" fmla="*/ 452437 h 459581"/>
                <a:gd name="connsiteX38" fmla="*/ 0 w 566192"/>
                <a:gd name="connsiteY38" fmla="*/ 404812 h 459581"/>
                <a:gd name="connsiteX39" fmla="*/ 2378 w 566192"/>
                <a:gd name="connsiteY39" fmla="*/ 366712 h 459581"/>
                <a:gd name="connsiteX40" fmla="*/ 66582 w 566192"/>
                <a:gd name="connsiteY40" fmla="*/ 366712 h 459581"/>
                <a:gd name="connsiteX41" fmla="*/ 73716 w 566192"/>
                <a:gd name="connsiteY41" fmla="*/ 352425 h 459581"/>
                <a:gd name="connsiteX42" fmla="*/ 78472 w 566192"/>
                <a:gd name="connsiteY42" fmla="*/ 340519 h 459581"/>
                <a:gd name="connsiteX43" fmla="*/ 78472 w 566192"/>
                <a:gd name="connsiteY43" fmla="*/ 338137 h 459581"/>
                <a:gd name="connsiteX44" fmla="*/ 85606 w 566192"/>
                <a:gd name="connsiteY44" fmla="*/ 335756 h 459581"/>
                <a:gd name="connsiteX45" fmla="*/ 90361 w 566192"/>
                <a:gd name="connsiteY45" fmla="*/ 333375 h 459581"/>
                <a:gd name="connsiteX46" fmla="*/ 102251 w 566192"/>
                <a:gd name="connsiteY46" fmla="*/ 319087 h 459581"/>
                <a:gd name="connsiteX47" fmla="*/ 116519 w 566192"/>
                <a:gd name="connsiteY47" fmla="*/ 295275 h 459581"/>
                <a:gd name="connsiteX48" fmla="*/ 114141 w 566192"/>
                <a:gd name="connsiteY48" fmla="*/ 280987 h 459581"/>
                <a:gd name="connsiteX49" fmla="*/ 118897 w 566192"/>
                <a:gd name="connsiteY49" fmla="*/ 269081 h 459581"/>
                <a:gd name="connsiteX50" fmla="*/ 116816 w 566192"/>
                <a:gd name="connsiteY50" fmla="*/ 254496 h 459581"/>
                <a:gd name="connsiteX51" fmla="*/ 116519 w 566192"/>
                <a:gd name="connsiteY51" fmla="*/ 252412 h 459581"/>
                <a:gd name="connsiteX52" fmla="*/ 147432 w 566192"/>
                <a:gd name="connsiteY52" fmla="*/ 252412 h 459581"/>
                <a:gd name="connsiteX53" fmla="*/ 147432 w 566192"/>
                <a:gd name="connsiteY53" fmla="*/ 157162 h 459581"/>
                <a:gd name="connsiteX54" fmla="*/ 156052 w 566192"/>
                <a:gd name="connsiteY54" fmla="*/ 152102 h 459581"/>
                <a:gd name="connsiteX55" fmla="*/ 562861 w 566192"/>
                <a:gd name="connsiteY55" fmla="*/ 129023 h 459581"/>
                <a:gd name="connsiteX56" fmla="*/ 565947 w 566192"/>
                <a:gd name="connsiteY56" fmla="*/ 133350 h 459581"/>
                <a:gd name="connsiteX57" fmla="*/ 566192 w 566192"/>
                <a:gd name="connsiteY57" fmla="*/ 134822 h 459581"/>
                <a:gd name="connsiteX58" fmla="*/ 565947 w 566192"/>
                <a:gd name="connsiteY58" fmla="*/ 133350 h 459581"/>
                <a:gd name="connsiteX59" fmla="*/ 562861 w 566192"/>
                <a:gd name="connsiteY59" fmla="*/ 129023 h 459581"/>
                <a:gd name="connsiteX60" fmla="*/ 516011 w 566192"/>
                <a:gd name="connsiteY60" fmla="*/ 92869 h 459581"/>
                <a:gd name="connsiteX61" fmla="*/ 516011 w 566192"/>
                <a:gd name="connsiteY61" fmla="*/ 92869 h 459581"/>
                <a:gd name="connsiteX62" fmla="*/ 546924 w 566192"/>
                <a:gd name="connsiteY62" fmla="*/ 102394 h 459581"/>
                <a:gd name="connsiteX63" fmla="*/ 546979 w 566192"/>
                <a:gd name="connsiteY63" fmla="*/ 102504 h 459581"/>
                <a:gd name="connsiteX64" fmla="*/ 516011 w 566192"/>
                <a:gd name="connsiteY64" fmla="*/ 92869 h 459581"/>
                <a:gd name="connsiteX65" fmla="*/ 460048 w 566192"/>
                <a:gd name="connsiteY65" fmla="*/ 72361 h 459581"/>
                <a:gd name="connsiteX66" fmla="*/ 473208 w 566192"/>
                <a:gd name="connsiteY66" fmla="*/ 83344 h 459581"/>
                <a:gd name="connsiteX67" fmla="*/ 486151 w 566192"/>
                <a:gd name="connsiteY67" fmla="*/ 87047 h 459581"/>
                <a:gd name="connsiteX68" fmla="*/ 473208 w 566192"/>
                <a:gd name="connsiteY68" fmla="*/ 83344 h 459581"/>
                <a:gd name="connsiteX69" fmla="*/ 460048 w 566192"/>
                <a:gd name="connsiteY69" fmla="*/ 72361 h 459581"/>
                <a:gd name="connsiteX70" fmla="*/ 458940 w 566192"/>
                <a:gd name="connsiteY70" fmla="*/ 71437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67" fmla="*/ 458940 w 566192"/>
                <a:gd name="connsiteY67" fmla="*/ 45243 h 433387"/>
                <a:gd name="connsiteX68" fmla="*/ 458940 w 566192"/>
                <a:gd name="connsiteY68" fmla="*/ 45243 h 433387"/>
                <a:gd name="connsiteX69" fmla="*/ 458940 w 566192"/>
                <a:gd name="connsiteY69" fmla="*/ 45243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73208 w 566192"/>
                <a:gd name="connsiteY62" fmla="*/ 57150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86151 w 566192"/>
                <a:gd name="connsiteY62" fmla="*/ 60853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0" fmla="*/ 486151 w 577591"/>
                <a:gd name="connsiteY0" fmla="*/ 3703 h 376237"/>
                <a:gd name="connsiteX1" fmla="*/ 175930 w 577591"/>
                <a:gd name="connsiteY1" fmla="*/ 73781 h 376237"/>
                <a:gd name="connsiteX2" fmla="*/ 178345 w 577591"/>
                <a:gd name="connsiteY2" fmla="*/ 76200 h 376237"/>
                <a:gd name="connsiteX3" fmla="*/ 185983 w 577591"/>
                <a:gd name="connsiteY3" fmla="*/ 81131 h 376237"/>
                <a:gd name="connsiteX4" fmla="*/ 178345 w 577591"/>
                <a:gd name="connsiteY4" fmla="*/ 76200 h 376237"/>
                <a:gd name="connsiteX5" fmla="*/ 175930 w 577591"/>
                <a:gd name="connsiteY5" fmla="*/ 73781 h 376237"/>
                <a:gd name="connsiteX6" fmla="*/ 165956 w 577591"/>
                <a:gd name="connsiteY6" fmla="*/ 69042 h 376237"/>
                <a:gd name="connsiteX7" fmla="*/ 166455 w 577591"/>
                <a:gd name="connsiteY7" fmla="*/ 69056 h 376237"/>
                <a:gd name="connsiteX8" fmla="*/ 171804 w 577591"/>
                <a:gd name="connsiteY8" fmla="*/ 70841 h 376237"/>
                <a:gd name="connsiteX9" fmla="*/ 166455 w 577591"/>
                <a:gd name="connsiteY9" fmla="*/ 69056 h 376237"/>
                <a:gd name="connsiteX10" fmla="*/ 165956 w 577591"/>
                <a:gd name="connsiteY10" fmla="*/ 69042 h 376237"/>
                <a:gd name="connsiteX11" fmla="*/ 156052 w 577591"/>
                <a:gd name="connsiteY11" fmla="*/ 68758 h 376237"/>
                <a:gd name="connsiteX12" fmla="*/ 165288 w 577591"/>
                <a:gd name="connsiteY12" fmla="*/ 69022 h 376237"/>
                <a:gd name="connsiteX13" fmla="*/ 407302 w 577591"/>
                <a:gd name="connsiteY13" fmla="*/ 231833 h 376237"/>
                <a:gd name="connsiteX14" fmla="*/ 399492 w 577591"/>
                <a:gd name="connsiteY14" fmla="*/ 235743 h 376237"/>
                <a:gd name="connsiteX15" fmla="*/ 404248 w 577591"/>
                <a:gd name="connsiteY15" fmla="*/ 245268 h 376237"/>
                <a:gd name="connsiteX16" fmla="*/ 404248 w 577591"/>
                <a:gd name="connsiteY16" fmla="*/ 250031 h 376237"/>
                <a:gd name="connsiteX17" fmla="*/ 404248 w 577591"/>
                <a:gd name="connsiteY17" fmla="*/ 252412 h 376237"/>
                <a:gd name="connsiteX18" fmla="*/ 401870 w 577591"/>
                <a:gd name="connsiteY18" fmla="*/ 252412 h 376237"/>
                <a:gd name="connsiteX19" fmla="*/ 399492 w 577591"/>
                <a:gd name="connsiteY19" fmla="*/ 257175 h 376237"/>
                <a:gd name="connsiteX20" fmla="*/ 392358 w 577591"/>
                <a:gd name="connsiteY20" fmla="*/ 266700 h 376237"/>
                <a:gd name="connsiteX21" fmla="*/ 387603 w 577591"/>
                <a:gd name="connsiteY21" fmla="*/ 276225 h 376237"/>
                <a:gd name="connsiteX22" fmla="*/ 382847 w 577591"/>
                <a:gd name="connsiteY22" fmla="*/ 283368 h 376237"/>
                <a:gd name="connsiteX23" fmla="*/ 380469 w 577591"/>
                <a:gd name="connsiteY23" fmla="*/ 292893 h 376237"/>
                <a:gd name="connsiteX24" fmla="*/ 380469 w 577591"/>
                <a:gd name="connsiteY24" fmla="*/ 345281 h 376237"/>
                <a:gd name="connsiteX25" fmla="*/ 380469 w 577591"/>
                <a:gd name="connsiteY25" fmla="*/ 376237 h 376237"/>
                <a:gd name="connsiteX26" fmla="*/ 282974 w 577591"/>
                <a:gd name="connsiteY26" fmla="*/ 376237 h 376237"/>
                <a:gd name="connsiteX27" fmla="*/ 274651 w 577591"/>
                <a:gd name="connsiteY27" fmla="*/ 361652 h 376237"/>
                <a:gd name="connsiteX28" fmla="*/ 273462 w 577591"/>
                <a:gd name="connsiteY28" fmla="*/ 359568 h 376237"/>
                <a:gd name="connsiteX29" fmla="*/ 256817 w 577591"/>
                <a:gd name="connsiteY29" fmla="*/ 359568 h 376237"/>
                <a:gd name="connsiteX30" fmla="*/ 254439 w 577591"/>
                <a:gd name="connsiteY30" fmla="*/ 359568 h 376237"/>
                <a:gd name="connsiteX31" fmla="*/ 142676 w 577591"/>
                <a:gd name="connsiteY31" fmla="*/ 361950 h 376237"/>
                <a:gd name="connsiteX32" fmla="*/ 135542 w 577591"/>
                <a:gd name="connsiteY32" fmla="*/ 361950 h 376237"/>
                <a:gd name="connsiteX33" fmla="*/ 45181 w 577591"/>
                <a:gd name="connsiteY33" fmla="*/ 345281 h 376237"/>
                <a:gd name="connsiteX34" fmla="*/ 11890 w 577591"/>
                <a:gd name="connsiteY34" fmla="*/ 369093 h 376237"/>
                <a:gd name="connsiteX35" fmla="*/ 0 w 577591"/>
                <a:gd name="connsiteY35" fmla="*/ 321468 h 376237"/>
                <a:gd name="connsiteX36" fmla="*/ 2378 w 577591"/>
                <a:gd name="connsiteY36" fmla="*/ 283368 h 376237"/>
                <a:gd name="connsiteX37" fmla="*/ 66582 w 577591"/>
                <a:gd name="connsiteY37" fmla="*/ 283368 h 376237"/>
                <a:gd name="connsiteX38" fmla="*/ 73716 w 577591"/>
                <a:gd name="connsiteY38" fmla="*/ 269081 h 376237"/>
                <a:gd name="connsiteX39" fmla="*/ 78472 w 577591"/>
                <a:gd name="connsiteY39" fmla="*/ 257175 h 376237"/>
                <a:gd name="connsiteX40" fmla="*/ 78472 w 577591"/>
                <a:gd name="connsiteY40" fmla="*/ 254793 h 376237"/>
                <a:gd name="connsiteX41" fmla="*/ 85606 w 577591"/>
                <a:gd name="connsiteY41" fmla="*/ 252412 h 376237"/>
                <a:gd name="connsiteX42" fmla="*/ 90361 w 577591"/>
                <a:gd name="connsiteY42" fmla="*/ 250031 h 376237"/>
                <a:gd name="connsiteX43" fmla="*/ 102251 w 577591"/>
                <a:gd name="connsiteY43" fmla="*/ 235743 h 376237"/>
                <a:gd name="connsiteX44" fmla="*/ 116519 w 577591"/>
                <a:gd name="connsiteY44" fmla="*/ 211931 h 376237"/>
                <a:gd name="connsiteX45" fmla="*/ 114141 w 577591"/>
                <a:gd name="connsiteY45" fmla="*/ 197643 h 376237"/>
                <a:gd name="connsiteX46" fmla="*/ 118897 w 577591"/>
                <a:gd name="connsiteY46" fmla="*/ 185737 h 376237"/>
                <a:gd name="connsiteX47" fmla="*/ 116816 w 577591"/>
                <a:gd name="connsiteY47" fmla="*/ 171152 h 376237"/>
                <a:gd name="connsiteX48" fmla="*/ 116519 w 577591"/>
                <a:gd name="connsiteY48" fmla="*/ 169068 h 376237"/>
                <a:gd name="connsiteX49" fmla="*/ 147432 w 577591"/>
                <a:gd name="connsiteY49" fmla="*/ 169068 h 376237"/>
                <a:gd name="connsiteX50" fmla="*/ 147432 w 577591"/>
                <a:gd name="connsiteY50" fmla="*/ 73818 h 376237"/>
                <a:gd name="connsiteX51" fmla="*/ 156052 w 577591"/>
                <a:gd name="connsiteY51" fmla="*/ 68758 h 376237"/>
                <a:gd name="connsiteX52" fmla="*/ 562861 w 577591"/>
                <a:gd name="connsiteY52" fmla="*/ 45679 h 376237"/>
                <a:gd name="connsiteX53" fmla="*/ 565947 w 577591"/>
                <a:gd name="connsiteY53" fmla="*/ 50006 h 376237"/>
                <a:gd name="connsiteX54" fmla="*/ 566192 w 577591"/>
                <a:gd name="connsiteY54" fmla="*/ 51478 h 376237"/>
                <a:gd name="connsiteX55" fmla="*/ 565947 w 577591"/>
                <a:gd name="connsiteY55" fmla="*/ 50006 h 376237"/>
                <a:gd name="connsiteX56" fmla="*/ 562861 w 577591"/>
                <a:gd name="connsiteY56" fmla="*/ 45679 h 376237"/>
                <a:gd name="connsiteX57" fmla="*/ 516011 w 577591"/>
                <a:gd name="connsiteY57" fmla="*/ 9525 h 376237"/>
                <a:gd name="connsiteX58" fmla="*/ 516011 w 577591"/>
                <a:gd name="connsiteY58" fmla="*/ 9525 h 376237"/>
                <a:gd name="connsiteX59" fmla="*/ 546924 w 577591"/>
                <a:gd name="connsiteY59" fmla="*/ 19050 h 376237"/>
                <a:gd name="connsiteX60" fmla="*/ 546979 w 577591"/>
                <a:gd name="connsiteY60" fmla="*/ 19160 h 376237"/>
                <a:gd name="connsiteX61" fmla="*/ 516011 w 577591"/>
                <a:gd name="connsiteY61" fmla="*/ 9525 h 376237"/>
                <a:gd name="connsiteX62" fmla="*/ 486151 w 577591"/>
                <a:gd name="connsiteY62" fmla="*/ 3703 h 376237"/>
                <a:gd name="connsiteX63" fmla="*/ 473208 w 577591"/>
                <a:gd name="connsiteY63" fmla="*/ 0 h 376237"/>
                <a:gd name="connsiteX64" fmla="*/ 577591 w 577591"/>
                <a:gd name="connsiteY64" fmla="*/ 95143 h 376237"/>
                <a:gd name="connsiteX0" fmla="*/ 486151 w 566192"/>
                <a:gd name="connsiteY0" fmla="*/ 3703 h 376237"/>
                <a:gd name="connsiteX1" fmla="*/ 175930 w 566192"/>
                <a:gd name="connsiteY1" fmla="*/ 73781 h 376237"/>
                <a:gd name="connsiteX2" fmla="*/ 178345 w 566192"/>
                <a:gd name="connsiteY2" fmla="*/ 76200 h 376237"/>
                <a:gd name="connsiteX3" fmla="*/ 185983 w 566192"/>
                <a:gd name="connsiteY3" fmla="*/ 81131 h 376237"/>
                <a:gd name="connsiteX4" fmla="*/ 178345 w 566192"/>
                <a:gd name="connsiteY4" fmla="*/ 76200 h 376237"/>
                <a:gd name="connsiteX5" fmla="*/ 175930 w 566192"/>
                <a:gd name="connsiteY5" fmla="*/ 73781 h 376237"/>
                <a:gd name="connsiteX6" fmla="*/ 165956 w 566192"/>
                <a:gd name="connsiteY6" fmla="*/ 69042 h 376237"/>
                <a:gd name="connsiteX7" fmla="*/ 166455 w 566192"/>
                <a:gd name="connsiteY7" fmla="*/ 69056 h 376237"/>
                <a:gd name="connsiteX8" fmla="*/ 171804 w 566192"/>
                <a:gd name="connsiteY8" fmla="*/ 70841 h 376237"/>
                <a:gd name="connsiteX9" fmla="*/ 166455 w 566192"/>
                <a:gd name="connsiteY9" fmla="*/ 69056 h 376237"/>
                <a:gd name="connsiteX10" fmla="*/ 165956 w 566192"/>
                <a:gd name="connsiteY10" fmla="*/ 69042 h 376237"/>
                <a:gd name="connsiteX11" fmla="*/ 156052 w 566192"/>
                <a:gd name="connsiteY11" fmla="*/ 68758 h 376237"/>
                <a:gd name="connsiteX12" fmla="*/ 165288 w 566192"/>
                <a:gd name="connsiteY12" fmla="*/ 69022 h 376237"/>
                <a:gd name="connsiteX13" fmla="*/ 407302 w 566192"/>
                <a:gd name="connsiteY13" fmla="*/ 231833 h 376237"/>
                <a:gd name="connsiteX14" fmla="*/ 399492 w 566192"/>
                <a:gd name="connsiteY14" fmla="*/ 235743 h 376237"/>
                <a:gd name="connsiteX15" fmla="*/ 404248 w 566192"/>
                <a:gd name="connsiteY15" fmla="*/ 245268 h 376237"/>
                <a:gd name="connsiteX16" fmla="*/ 404248 w 566192"/>
                <a:gd name="connsiteY16" fmla="*/ 250031 h 376237"/>
                <a:gd name="connsiteX17" fmla="*/ 404248 w 566192"/>
                <a:gd name="connsiteY17" fmla="*/ 252412 h 376237"/>
                <a:gd name="connsiteX18" fmla="*/ 401870 w 566192"/>
                <a:gd name="connsiteY18" fmla="*/ 252412 h 376237"/>
                <a:gd name="connsiteX19" fmla="*/ 399492 w 566192"/>
                <a:gd name="connsiteY19" fmla="*/ 257175 h 376237"/>
                <a:gd name="connsiteX20" fmla="*/ 392358 w 566192"/>
                <a:gd name="connsiteY20" fmla="*/ 266700 h 376237"/>
                <a:gd name="connsiteX21" fmla="*/ 387603 w 566192"/>
                <a:gd name="connsiteY21" fmla="*/ 276225 h 376237"/>
                <a:gd name="connsiteX22" fmla="*/ 382847 w 566192"/>
                <a:gd name="connsiteY22" fmla="*/ 283368 h 376237"/>
                <a:gd name="connsiteX23" fmla="*/ 380469 w 566192"/>
                <a:gd name="connsiteY23" fmla="*/ 292893 h 376237"/>
                <a:gd name="connsiteX24" fmla="*/ 380469 w 566192"/>
                <a:gd name="connsiteY24" fmla="*/ 345281 h 376237"/>
                <a:gd name="connsiteX25" fmla="*/ 380469 w 566192"/>
                <a:gd name="connsiteY25" fmla="*/ 376237 h 376237"/>
                <a:gd name="connsiteX26" fmla="*/ 282974 w 566192"/>
                <a:gd name="connsiteY26" fmla="*/ 376237 h 376237"/>
                <a:gd name="connsiteX27" fmla="*/ 274651 w 566192"/>
                <a:gd name="connsiteY27" fmla="*/ 361652 h 376237"/>
                <a:gd name="connsiteX28" fmla="*/ 273462 w 566192"/>
                <a:gd name="connsiteY28" fmla="*/ 359568 h 376237"/>
                <a:gd name="connsiteX29" fmla="*/ 256817 w 566192"/>
                <a:gd name="connsiteY29" fmla="*/ 359568 h 376237"/>
                <a:gd name="connsiteX30" fmla="*/ 254439 w 566192"/>
                <a:gd name="connsiteY30" fmla="*/ 359568 h 376237"/>
                <a:gd name="connsiteX31" fmla="*/ 142676 w 566192"/>
                <a:gd name="connsiteY31" fmla="*/ 361950 h 376237"/>
                <a:gd name="connsiteX32" fmla="*/ 135542 w 566192"/>
                <a:gd name="connsiteY32" fmla="*/ 361950 h 376237"/>
                <a:gd name="connsiteX33" fmla="*/ 45181 w 566192"/>
                <a:gd name="connsiteY33" fmla="*/ 345281 h 376237"/>
                <a:gd name="connsiteX34" fmla="*/ 11890 w 566192"/>
                <a:gd name="connsiteY34" fmla="*/ 369093 h 376237"/>
                <a:gd name="connsiteX35" fmla="*/ 0 w 566192"/>
                <a:gd name="connsiteY35" fmla="*/ 321468 h 376237"/>
                <a:gd name="connsiteX36" fmla="*/ 2378 w 566192"/>
                <a:gd name="connsiteY36" fmla="*/ 283368 h 376237"/>
                <a:gd name="connsiteX37" fmla="*/ 66582 w 566192"/>
                <a:gd name="connsiteY37" fmla="*/ 283368 h 376237"/>
                <a:gd name="connsiteX38" fmla="*/ 73716 w 566192"/>
                <a:gd name="connsiteY38" fmla="*/ 269081 h 376237"/>
                <a:gd name="connsiteX39" fmla="*/ 78472 w 566192"/>
                <a:gd name="connsiteY39" fmla="*/ 257175 h 376237"/>
                <a:gd name="connsiteX40" fmla="*/ 78472 w 566192"/>
                <a:gd name="connsiteY40" fmla="*/ 254793 h 376237"/>
                <a:gd name="connsiteX41" fmla="*/ 85606 w 566192"/>
                <a:gd name="connsiteY41" fmla="*/ 252412 h 376237"/>
                <a:gd name="connsiteX42" fmla="*/ 90361 w 566192"/>
                <a:gd name="connsiteY42" fmla="*/ 250031 h 376237"/>
                <a:gd name="connsiteX43" fmla="*/ 102251 w 566192"/>
                <a:gd name="connsiteY43" fmla="*/ 235743 h 376237"/>
                <a:gd name="connsiteX44" fmla="*/ 116519 w 566192"/>
                <a:gd name="connsiteY44" fmla="*/ 211931 h 376237"/>
                <a:gd name="connsiteX45" fmla="*/ 114141 w 566192"/>
                <a:gd name="connsiteY45" fmla="*/ 197643 h 376237"/>
                <a:gd name="connsiteX46" fmla="*/ 118897 w 566192"/>
                <a:gd name="connsiteY46" fmla="*/ 185737 h 376237"/>
                <a:gd name="connsiteX47" fmla="*/ 116816 w 566192"/>
                <a:gd name="connsiteY47" fmla="*/ 171152 h 376237"/>
                <a:gd name="connsiteX48" fmla="*/ 116519 w 566192"/>
                <a:gd name="connsiteY48" fmla="*/ 169068 h 376237"/>
                <a:gd name="connsiteX49" fmla="*/ 147432 w 566192"/>
                <a:gd name="connsiteY49" fmla="*/ 169068 h 376237"/>
                <a:gd name="connsiteX50" fmla="*/ 147432 w 566192"/>
                <a:gd name="connsiteY50" fmla="*/ 73818 h 376237"/>
                <a:gd name="connsiteX51" fmla="*/ 156052 w 566192"/>
                <a:gd name="connsiteY51" fmla="*/ 68758 h 376237"/>
                <a:gd name="connsiteX52" fmla="*/ 562861 w 566192"/>
                <a:gd name="connsiteY52" fmla="*/ 45679 h 376237"/>
                <a:gd name="connsiteX53" fmla="*/ 565947 w 566192"/>
                <a:gd name="connsiteY53" fmla="*/ 50006 h 376237"/>
                <a:gd name="connsiteX54" fmla="*/ 566192 w 566192"/>
                <a:gd name="connsiteY54" fmla="*/ 51478 h 376237"/>
                <a:gd name="connsiteX55" fmla="*/ 565947 w 566192"/>
                <a:gd name="connsiteY55" fmla="*/ 50006 h 376237"/>
                <a:gd name="connsiteX56" fmla="*/ 562861 w 566192"/>
                <a:gd name="connsiteY56" fmla="*/ 45679 h 376237"/>
                <a:gd name="connsiteX57" fmla="*/ 516011 w 566192"/>
                <a:gd name="connsiteY57" fmla="*/ 9525 h 376237"/>
                <a:gd name="connsiteX58" fmla="*/ 516011 w 566192"/>
                <a:gd name="connsiteY58" fmla="*/ 9525 h 376237"/>
                <a:gd name="connsiteX59" fmla="*/ 546924 w 566192"/>
                <a:gd name="connsiteY59" fmla="*/ 19050 h 376237"/>
                <a:gd name="connsiteX60" fmla="*/ 546979 w 566192"/>
                <a:gd name="connsiteY60" fmla="*/ 19160 h 376237"/>
                <a:gd name="connsiteX61" fmla="*/ 516011 w 566192"/>
                <a:gd name="connsiteY61" fmla="*/ 9525 h 376237"/>
                <a:gd name="connsiteX62" fmla="*/ 486151 w 566192"/>
                <a:gd name="connsiteY62" fmla="*/ 3703 h 376237"/>
                <a:gd name="connsiteX63" fmla="*/ 473208 w 566192"/>
                <a:gd name="connsiteY63" fmla="*/ 0 h 376237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16011 w 566192"/>
                <a:gd name="connsiteY57" fmla="*/ 5822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61" fmla="*/ 516011 w 566192"/>
                <a:gd name="connsiteY61" fmla="*/ 5822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79 w 566192"/>
                <a:gd name="connsiteY57" fmla="*/ 1545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24 w 566192"/>
                <a:gd name="connsiteY57" fmla="*/ 1534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5947 w 566192"/>
                <a:gd name="connsiteY52" fmla="*/ 46303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6192 w 566192"/>
                <a:gd name="connsiteY52" fmla="*/ 47775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0" fmla="*/ 486151 w 486151"/>
                <a:gd name="connsiteY0" fmla="*/ 0 h 372534"/>
                <a:gd name="connsiteX1" fmla="*/ 175930 w 486151"/>
                <a:gd name="connsiteY1" fmla="*/ 70078 h 372534"/>
                <a:gd name="connsiteX2" fmla="*/ 178345 w 486151"/>
                <a:gd name="connsiteY2" fmla="*/ 72497 h 372534"/>
                <a:gd name="connsiteX3" fmla="*/ 185983 w 486151"/>
                <a:gd name="connsiteY3" fmla="*/ 77428 h 372534"/>
                <a:gd name="connsiteX4" fmla="*/ 178345 w 486151"/>
                <a:gd name="connsiteY4" fmla="*/ 72497 h 372534"/>
                <a:gd name="connsiteX5" fmla="*/ 175930 w 486151"/>
                <a:gd name="connsiteY5" fmla="*/ 70078 h 372534"/>
                <a:gd name="connsiteX6" fmla="*/ 165956 w 486151"/>
                <a:gd name="connsiteY6" fmla="*/ 65339 h 372534"/>
                <a:gd name="connsiteX7" fmla="*/ 166455 w 486151"/>
                <a:gd name="connsiteY7" fmla="*/ 65353 h 372534"/>
                <a:gd name="connsiteX8" fmla="*/ 171804 w 486151"/>
                <a:gd name="connsiteY8" fmla="*/ 67138 h 372534"/>
                <a:gd name="connsiteX9" fmla="*/ 166455 w 486151"/>
                <a:gd name="connsiteY9" fmla="*/ 65353 h 372534"/>
                <a:gd name="connsiteX10" fmla="*/ 165956 w 486151"/>
                <a:gd name="connsiteY10" fmla="*/ 65339 h 372534"/>
                <a:gd name="connsiteX11" fmla="*/ 156052 w 486151"/>
                <a:gd name="connsiteY11" fmla="*/ 65055 h 372534"/>
                <a:gd name="connsiteX12" fmla="*/ 165288 w 486151"/>
                <a:gd name="connsiteY12" fmla="*/ 65319 h 372534"/>
                <a:gd name="connsiteX13" fmla="*/ 407302 w 486151"/>
                <a:gd name="connsiteY13" fmla="*/ 228130 h 372534"/>
                <a:gd name="connsiteX14" fmla="*/ 399492 w 486151"/>
                <a:gd name="connsiteY14" fmla="*/ 232040 h 372534"/>
                <a:gd name="connsiteX15" fmla="*/ 404248 w 486151"/>
                <a:gd name="connsiteY15" fmla="*/ 241565 h 372534"/>
                <a:gd name="connsiteX16" fmla="*/ 404248 w 486151"/>
                <a:gd name="connsiteY16" fmla="*/ 246328 h 372534"/>
                <a:gd name="connsiteX17" fmla="*/ 404248 w 486151"/>
                <a:gd name="connsiteY17" fmla="*/ 248709 h 372534"/>
                <a:gd name="connsiteX18" fmla="*/ 401870 w 486151"/>
                <a:gd name="connsiteY18" fmla="*/ 248709 h 372534"/>
                <a:gd name="connsiteX19" fmla="*/ 399492 w 486151"/>
                <a:gd name="connsiteY19" fmla="*/ 253472 h 372534"/>
                <a:gd name="connsiteX20" fmla="*/ 392358 w 486151"/>
                <a:gd name="connsiteY20" fmla="*/ 262997 h 372534"/>
                <a:gd name="connsiteX21" fmla="*/ 387603 w 486151"/>
                <a:gd name="connsiteY21" fmla="*/ 272522 h 372534"/>
                <a:gd name="connsiteX22" fmla="*/ 382847 w 486151"/>
                <a:gd name="connsiteY22" fmla="*/ 279665 h 372534"/>
                <a:gd name="connsiteX23" fmla="*/ 380469 w 486151"/>
                <a:gd name="connsiteY23" fmla="*/ 289190 h 372534"/>
                <a:gd name="connsiteX24" fmla="*/ 380469 w 486151"/>
                <a:gd name="connsiteY24" fmla="*/ 341578 h 372534"/>
                <a:gd name="connsiteX25" fmla="*/ 380469 w 486151"/>
                <a:gd name="connsiteY25" fmla="*/ 372534 h 372534"/>
                <a:gd name="connsiteX26" fmla="*/ 282974 w 486151"/>
                <a:gd name="connsiteY26" fmla="*/ 372534 h 372534"/>
                <a:gd name="connsiteX27" fmla="*/ 274651 w 486151"/>
                <a:gd name="connsiteY27" fmla="*/ 357949 h 372534"/>
                <a:gd name="connsiteX28" fmla="*/ 273462 w 486151"/>
                <a:gd name="connsiteY28" fmla="*/ 355865 h 372534"/>
                <a:gd name="connsiteX29" fmla="*/ 256817 w 486151"/>
                <a:gd name="connsiteY29" fmla="*/ 355865 h 372534"/>
                <a:gd name="connsiteX30" fmla="*/ 254439 w 486151"/>
                <a:gd name="connsiteY30" fmla="*/ 355865 h 372534"/>
                <a:gd name="connsiteX31" fmla="*/ 142676 w 486151"/>
                <a:gd name="connsiteY31" fmla="*/ 358247 h 372534"/>
                <a:gd name="connsiteX32" fmla="*/ 135542 w 486151"/>
                <a:gd name="connsiteY32" fmla="*/ 358247 h 372534"/>
                <a:gd name="connsiteX33" fmla="*/ 45181 w 486151"/>
                <a:gd name="connsiteY33" fmla="*/ 341578 h 372534"/>
                <a:gd name="connsiteX34" fmla="*/ 11890 w 486151"/>
                <a:gd name="connsiteY34" fmla="*/ 365390 h 372534"/>
                <a:gd name="connsiteX35" fmla="*/ 0 w 486151"/>
                <a:gd name="connsiteY35" fmla="*/ 317765 h 372534"/>
                <a:gd name="connsiteX36" fmla="*/ 2378 w 486151"/>
                <a:gd name="connsiteY36" fmla="*/ 279665 h 372534"/>
                <a:gd name="connsiteX37" fmla="*/ 66582 w 486151"/>
                <a:gd name="connsiteY37" fmla="*/ 279665 h 372534"/>
                <a:gd name="connsiteX38" fmla="*/ 73716 w 486151"/>
                <a:gd name="connsiteY38" fmla="*/ 265378 h 372534"/>
                <a:gd name="connsiteX39" fmla="*/ 78472 w 486151"/>
                <a:gd name="connsiteY39" fmla="*/ 253472 h 372534"/>
                <a:gd name="connsiteX40" fmla="*/ 78472 w 486151"/>
                <a:gd name="connsiteY40" fmla="*/ 251090 h 372534"/>
                <a:gd name="connsiteX41" fmla="*/ 85606 w 486151"/>
                <a:gd name="connsiteY41" fmla="*/ 248709 h 372534"/>
                <a:gd name="connsiteX42" fmla="*/ 90361 w 486151"/>
                <a:gd name="connsiteY42" fmla="*/ 246328 h 372534"/>
                <a:gd name="connsiteX43" fmla="*/ 102251 w 486151"/>
                <a:gd name="connsiteY43" fmla="*/ 232040 h 372534"/>
                <a:gd name="connsiteX44" fmla="*/ 116519 w 486151"/>
                <a:gd name="connsiteY44" fmla="*/ 208228 h 372534"/>
                <a:gd name="connsiteX45" fmla="*/ 114141 w 486151"/>
                <a:gd name="connsiteY45" fmla="*/ 193940 h 372534"/>
                <a:gd name="connsiteX46" fmla="*/ 118897 w 486151"/>
                <a:gd name="connsiteY46" fmla="*/ 182034 h 372534"/>
                <a:gd name="connsiteX47" fmla="*/ 116816 w 486151"/>
                <a:gd name="connsiteY47" fmla="*/ 167449 h 372534"/>
                <a:gd name="connsiteX48" fmla="*/ 116519 w 486151"/>
                <a:gd name="connsiteY48" fmla="*/ 165365 h 372534"/>
                <a:gd name="connsiteX49" fmla="*/ 147432 w 486151"/>
                <a:gd name="connsiteY49" fmla="*/ 165365 h 372534"/>
                <a:gd name="connsiteX50" fmla="*/ 147432 w 486151"/>
                <a:gd name="connsiteY50" fmla="*/ 70115 h 372534"/>
                <a:gd name="connsiteX51" fmla="*/ 156052 w 486151"/>
                <a:gd name="connsiteY51" fmla="*/ 65055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86151" h="372534">
                  <a:moveTo>
                    <a:pt x="486151" y="0"/>
                  </a:moveTo>
                  <a:close/>
                  <a:moveTo>
                    <a:pt x="175930" y="70078"/>
                  </a:moveTo>
                  <a:lnTo>
                    <a:pt x="178345" y="72497"/>
                  </a:lnTo>
                  <a:cubicBezTo>
                    <a:pt x="178345" y="73849"/>
                    <a:pt x="182181" y="75970"/>
                    <a:pt x="185983" y="77428"/>
                  </a:cubicBezTo>
                  <a:cubicBezTo>
                    <a:pt x="182182" y="75971"/>
                    <a:pt x="178345" y="73850"/>
                    <a:pt x="178345" y="72497"/>
                  </a:cubicBezTo>
                  <a:lnTo>
                    <a:pt x="175930" y="70078"/>
                  </a:lnTo>
                  <a:close/>
                  <a:moveTo>
                    <a:pt x="165956" y="65339"/>
                  </a:moveTo>
                  <a:cubicBezTo>
                    <a:pt x="166120" y="65352"/>
                    <a:pt x="166287" y="65353"/>
                    <a:pt x="166455" y="65353"/>
                  </a:cubicBezTo>
                  <a:lnTo>
                    <a:pt x="171804" y="67138"/>
                  </a:lnTo>
                  <a:lnTo>
                    <a:pt x="166455" y="65353"/>
                  </a:lnTo>
                  <a:cubicBezTo>
                    <a:pt x="166287" y="65353"/>
                    <a:pt x="166120" y="65352"/>
                    <a:pt x="165956" y="65339"/>
                  </a:cubicBezTo>
                  <a:close/>
                  <a:moveTo>
                    <a:pt x="156052" y="65055"/>
                  </a:moveTo>
                  <a:cubicBezTo>
                    <a:pt x="158501" y="64783"/>
                    <a:pt x="161199" y="65259"/>
                    <a:pt x="165288" y="65319"/>
                  </a:cubicBezTo>
                  <a:lnTo>
                    <a:pt x="407302" y="228130"/>
                  </a:lnTo>
                  <a:lnTo>
                    <a:pt x="399492" y="232040"/>
                  </a:lnTo>
                  <a:cubicBezTo>
                    <a:pt x="399492" y="234422"/>
                    <a:pt x="401870" y="239184"/>
                    <a:pt x="404248" y="241565"/>
                  </a:cubicBezTo>
                  <a:lnTo>
                    <a:pt x="404248" y="246328"/>
                  </a:lnTo>
                  <a:lnTo>
                    <a:pt x="404248" y="248709"/>
                  </a:lnTo>
                  <a:lnTo>
                    <a:pt x="401870" y="248709"/>
                  </a:lnTo>
                  <a:lnTo>
                    <a:pt x="399492" y="253472"/>
                  </a:lnTo>
                  <a:cubicBezTo>
                    <a:pt x="397114" y="258234"/>
                    <a:pt x="394736" y="260615"/>
                    <a:pt x="392358" y="262997"/>
                  </a:cubicBezTo>
                  <a:cubicBezTo>
                    <a:pt x="389980" y="267759"/>
                    <a:pt x="387603" y="270140"/>
                    <a:pt x="387603" y="272522"/>
                  </a:cubicBezTo>
                  <a:cubicBezTo>
                    <a:pt x="385225" y="274903"/>
                    <a:pt x="382847" y="277284"/>
                    <a:pt x="382847" y="279665"/>
                  </a:cubicBezTo>
                  <a:lnTo>
                    <a:pt x="380469" y="289190"/>
                  </a:lnTo>
                  <a:lnTo>
                    <a:pt x="380469" y="341578"/>
                  </a:lnTo>
                  <a:lnTo>
                    <a:pt x="380469" y="372534"/>
                  </a:lnTo>
                  <a:lnTo>
                    <a:pt x="282974" y="372534"/>
                  </a:lnTo>
                  <a:lnTo>
                    <a:pt x="274651" y="357949"/>
                  </a:lnTo>
                  <a:lnTo>
                    <a:pt x="273462" y="355865"/>
                  </a:lnTo>
                  <a:lnTo>
                    <a:pt x="256817" y="355865"/>
                  </a:lnTo>
                  <a:lnTo>
                    <a:pt x="254439" y="355865"/>
                  </a:lnTo>
                  <a:lnTo>
                    <a:pt x="142676" y="358247"/>
                  </a:lnTo>
                  <a:lnTo>
                    <a:pt x="135542" y="358247"/>
                  </a:lnTo>
                  <a:cubicBezTo>
                    <a:pt x="109385" y="332053"/>
                    <a:pt x="78472" y="327290"/>
                    <a:pt x="45181" y="341578"/>
                  </a:cubicBezTo>
                  <a:cubicBezTo>
                    <a:pt x="33291" y="346340"/>
                    <a:pt x="23779" y="358247"/>
                    <a:pt x="11890" y="365390"/>
                  </a:cubicBezTo>
                  <a:lnTo>
                    <a:pt x="0" y="317765"/>
                  </a:lnTo>
                  <a:lnTo>
                    <a:pt x="2378" y="279665"/>
                  </a:lnTo>
                  <a:lnTo>
                    <a:pt x="66582" y="279665"/>
                  </a:lnTo>
                  <a:cubicBezTo>
                    <a:pt x="71338" y="272522"/>
                    <a:pt x="71338" y="270140"/>
                    <a:pt x="73716" y="265378"/>
                  </a:cubicBezTo>
                  <a:lnTo>
                    <a:pt x="78472" y="253472"/>
                  </a:lnTo>
                  <a:lnTo>
                    <a:pt x="78472" y="251090"/>
                  </a:lnTo>
                  <a:cubicBezTo>
                    <a:pt x="80850" y="251090"/>
                    <a:pt x="83228" y="251090"/>
                    <a:pt x="85606" y="248709"/>
                  </a:cubicBezTo>
                  <a:lnTo>
                    <a:pt x="90361" y="246328"/>
                  </a:lnTo>
                  <a:cubicBezTo>
                    <a:pt x="95117" y="243947"/>
                    <a:pt x="102251" y="236803"/>
                    <a:pt x="102251" y="232040"/>
                  </a:cubicBezTo>
                  <a:cubicBezTo>
                    <a:pt x="107007" y="222515"/>
                    <a:pt x="118897" y="220134"/>
                    <a:pt x="116519" y="208228"/>
                  </a:cubicBezTo>
                  <a:cubicBezTo>
                    <a:pt x="116519" y="203465"/>
                    <a:pt x="114141" y="201084"/>
                    <a:pt x="114141" y="193940"/>
                  </a:cubicBezTo>
                  <a:cubicBezTo>
                    <a:pt x="114141" y="191559"/>
                    <a:pt x="118897" y="189178"/>
                    <a:pt x="118897" y="182034"/>
                  </a:cubicBezTo>
                  <a:lnTo>
                    <a:pt x="116816" y="167449"/>
                  </a:lnTo>
                  <a:lnTo>
                    <a:pt x="116519" y="165365"/>
                  </a:lnTo>
                  <a:lnTo>
                    <a:pt x="147432" y="165365"/>
                  </a:lnTo>
                  <a:lnTo>
                    <a:pt x="147432" y="70115"/>
                  </a:lnTo>
                  <a:cubicBezTo>
                    <a:pt x="150999" y="66544"/>
                    <a:pt x="153377" y="65353"/>
                    <a:pt x="156052" y="6505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4" name="SCREVEN"/>
            <p:cNvSpPr>
              <a:spLocks/>
            </p:cNvSpPr>
            <p:nvPr/>
          </p:nvSpPr>
          <p:spPr bwMode="auto">
            <a:xfrm>
              <a:off x="5878513" y="3067050"/>
              <a:ext cx="466235" cy="631825"/>
            </a:xfrm>
            <a:custGeom>
              <a:avLst/>
              <a:gdLst>
                <a:gd name="T0" fmla="*/ 122 w 197"/>
                <a:gd name="T1" fmla="*/ 0 h 265"/>
                <a:gd name="T2" fmla="*/ 123 w 197"/>
                <a:gd name="T3" fmla="*/ 1 h 265"/>
                <a:gd name="T4" fmla="*/ 136 w 197"/>
                <a:gd name="T5" fmla="*/ 7 h 265"/>
                <a:gd name="T6" fmla="*/ 144 w 197"/>
                <a:gd name="T7" fmla="*/ 14 h 265"/>
                <a:gd name="T8" fmla="*/ 147 w 197"/>
                <a:gd name="T9" fmla="*/ 21 h 265"/>
                <a:gd name="T10" fmla="*/ 154 w 197"/>
                <a:gd name="T11" fmla="*/ 38 h 265"/>
                <a:gd name="T12" fmla="*/ 147 w 197"/>
                <a:gd name="T13" fmla="*/ 45 h 265"/>
                <a:gd name="T14" fmla="*/ 151 w 197"/>
                <a:gd name="T15" fmla="*/ 55 h 265"/>
                <a:gd name="T16" fmla="*/ 159 w 197"/>
                <a:gd name="T17" fmla="*/ 70 h 265"/>
                <a:gd name="T18" fmla="*/ 166 w 197"/>
                <a:gd name="T19" fmla="*/ 77 h 265"/>
                <a:gd name="T20" fmla="*/ 167 w 197"/>
                <a:gd name="T21" fmla="*/ 77 h 265"/>
                <a:gd name="T22" fmla="*/ 167 w 197"/>
                <a:gd name="T23" fmla="*/ 77 h 265"/>
                <a:gd name="T24" fmla="*/ 161 w 197"/>
                <a:gd name="T25" fmla="*/ 87 h 265"/>
                <a:gd name="T26" fmla="*/ 170 w 197"/>
                <a:gd name="T27" fmla="*/ 90 h 265"/>
                <a:gd name="T28" fmla="*/ 170 w 197"/>
                <a:gd name="T29" fmla="*/ 99 h 265"/>
                <a:gd name="T30" fmla="*/ 175 w 197"/>
                <a:gd name="T31" fmla="*/ 102 h 265"/>
                <a:gd name="T32" fmla="*/ 183 w 197"/>
                <a:gd name="T33" fmla="*/ 111 h 265"/>
                <a:gd name="T34" fmla="*/ 184 w 197"/>
                <a:gd name="T35" fmla="*/ 119 h 265"/>
                <a:gd name="T36" fmla="*/ 184 w 197"/>
                <a:gd name="T37" fmla="*/ 134 h 265"/>
                <a:gd name="T38" fmla="*/ 189 w 197"/>
                <a:gd name="T39" fmla="*/ 147 h 265"/>
                <a:gd name="T40" fmla="*/ 189 w 197"/>
                <a:gd name="T41" fmla="*/ 151 h 265"/>
                <a:gd name="T42" fmla="*/ 190 w 197"/>
                <a:gd name="T43" fmla="*/ 152 h 265"/>
                <a:gd name="T44" fmla="*/ 187 w 197"/>
                <a:gd name="T45" fmla="*/ 166 h 265"/>
                <a:gd name="T46" fmla="*/ 190 w 197"/>
                <a:gd name="T47" fmla="*/ 177 h 265"/>
                <a:gd name="T48" fmla="*/ 191 w 197"/>
                <a:gd name="T49" fmla="*/ 192 h 265"/>
                <a:gd name="T50" fmla="*/ 195 w 197"/>
                <a:gd name="T51" fmla="*/ 200 h 265"/>
                <a:gd name="T52" fmla="*/ 187 w 197"/>
                <a:gd name="T53" fmla="*/ 209 h 265"/>
                <a:gd name="T54" fmla="*/ 192 w 197"/>
                <a:gd name="T55" fmla="*/ 219 h 265"/>
                <a:gd name="T56" fmla="*/ 192 w 197"/>
                <a:gd name="T57" fmla="*/ 219 h 265"/>
                <a:gd name="T58" fmla="*/ 159 w 197"/>
                <a:gd name="T59" fmla="*/ 240 h 265"/>
                <a:gd name="T60" fmla="*/ 159 w 197"/>
                <a:gd name="T61" fmla="*/ 240 h 265"/>
                <a:gd name="T62" fmla="*/ 159 w 197"/>
                <a:gd name="T63" fmla="*/ 240 h 265"/>
                <a:gd name="T64" fmla="*/ 155 w 197"/>
                <a:gd name="T65" fmla="*/ 243 h 265"/>
                <a:gd name="T66" fmla="*/ 147 w 197"/>
                <a:gd name="T67" fmla="*/ 249 h 265"/>
                <a:gd name="T68" fmla="*/ 137 w 197"/>
                <a:gd name="T69" fmla="*/ 258 h 265"/>
                <a:gd name="T70" fmla="*/ 132 w 197"/>
                <a:gd name="T71" fmla="*/ 265 h 265"/>
                <a:gd name="T72" fmla="*/ 132 w 197"/>
                <a:gd name="T73" fmla="*/ 265 h 265"/>
                <a:gd name="T74" fmla="*/ 123 w 197"/>
                <a:gd name="T75" fmla="*/ 259 h 265"/>
                <a:gd name="T76" fmla="*/ 118 w 197"/>
                <a:gd name="T77" fmla="*/ 255 h 265"/>
                <a:gd name="T78" fmla="*/ 108 w 197"/>
                <a:gd name="T79" fmla="*/ 253 h 265"/>
                <a:gd name="T80" fmla="*/ 80 w 197"/>
                <a:gd name="T81" fmla="*/ 238 h 265"/>
                <a:gd name="T82" fmla="*/ 52 w 197"/>
                <a:gd name="T83" fmla="*/ 215 h 265"/>
                <a:gd name="T84" fmla="*/ 35 w 197"/>
                <a:gd name="T85" fmla="*/ 201 h 265"/>
                <a:gd name="T86" fmla="*/ 25 w 197"/>
                <a:gd name="T87" fmla="*/ 188 h 265"/>
                <a:gd name="T88" fmla="*/ 12 w 197"/>
                <a:gd name="T89" fmla="*/ 187 h 265"/>
                <a:gd name="T90" fmla="*/ 9 w 197"/>
                <a:gd name="T91" fmla="*/ 187 h 265"/>
                <a:gd name="T92" fmla="*/ 9 w 197"/>
                <a:gd name="T93" fmla="*/ 187 h 265"/>
                <a:gd name="T94" fmla="*/ 6 w 197"/>
                <a:gd name="T95" fmla="*/ 183 h 265"/>
                <a:gd name="T96" fmla="*/ 4 w 197"/>
                <a:gd name="T97" fmla="*/ 180 h 265"/>
                <a:gd name="T98" fmla="*/ 2 w 197"/>
                <a:gd name="T99" fmla="*/ 178 h 265"/>
                <a:gd name="T100" fmla="*/ 1 w 197"/>
                <a:gd name="T101" fmla="*/ 177 h 265"/>
                <a:gd name="T102" fmla="*/ 1 w 197"/>
                <a:gd name="T103" fmla="*/ 176 h 265"/>
                <a:gd name="T104" fmla="*/ 0 w 197"/>
                <a:gd name="T105" fmla="*/ 173 h 265"/>
                <a:gd name="T106" fmla="*/ 43 w 197"/>
                <a:gd name="T107" fmla="*/ 59 h 265"/>
                <a:gd name="T108" fmla="*/ 43 w 197"/>
                <a:gd name="T109" fmla="*/ 59 h 265"/>
                <a:gd name="T110" fmla="*/ 122 w 197"/>
                <a:gd name="T111" fmla="*/ 0 h 265"/>
                <a:gd name="connsiteX0" fmla="*/ 6193 w 9921"/>
                <a:gd name="connsiteY0" fmla="*/ 0 h 10000"/>
                <a:gd name="connsiteX1" fmla="*/ 6244 w 9921"/>
                <a:gd name="connsiteY1" fmla="*/ 38 h 10000"/>
                <a:gd name="connsiteX2" fmla="*/ 6904 w 9921"/>
                <a:gd name="connsiteY2" fmla="*/ 264 h 10000"/>
                <a:gd name="connsiteX3" fmla="*/ 7310 w 9921"/>
                <a:gd name="connsiteY3" fmla="*/ 528 h 10000"/>
                <a:gd name="connsiteX4" fmla="*/ 7462 w 9921"/>
                <a:gd name="connsiteY4" fmla="*/ 792 h 10000"/>
                <a:gd name="connsiteX5" fmla="*/ 7817 w 9921"/>
                <a:gd name="connsiteY5" fmla="*/ 1434 h 10000"/>
                <a:gd name="connsiteX6" fmla="*/ 7462 w 9921"/>
                <a:gd name="connsiteY6" fmla="*/ 1698 h 10000"/>
                <a:gd name="connsiteX7" fmla="*/ 7665 w 9921"/>
                <a:gd name="connsiteY7" fmla="*/ 2075 h 10000"/>
                <a:gd name="connsiteX8" fmla="*/ 8071 w 9921"/>
                <a:gd name="connsiteY8" fmla="*/ 2642 h 10000"/>
                <a:gd name="connsiteX9" fmla="*/ 8426 w 9921"/>
                <a:gd name="connsiteY9" fmla="*/ 2906 h 10000"/>
                <a:gd name="connsiteX10" fmla="*/ 8477 w 9921"/>
                <a:gd name="connsiteY10" fmla="*/ 2906 h 10000"/>
                <a:gd name="connsiteX11" fmla="*/ 8477 w 9921"/>
                <a:gd name="connsiteY11" fmla="*/ 2906 h 10000"/>
                <a:gd name="connsiteX12" fmla="*/ 8173 w 9921"/>
                <a:gd name="connsiteY12" fmla="*/ 3283 h 10000"/>
                <a:gd name="connsiteX13" fmla="*/ 8629 w 9921"/>
                <a:gd name="connsiteY13" fmla="*/ 3396 h 10000"/>
                <a:gd name="connsiteX14" fmla="*/ 8629 w 9921"/>
                <a:gd name="connsiteY14" fmla="*/ 3736 h 10000"/>
                <a:gd name="connsiteX15" fmla="*/ 8883 w 9921"/>
                <a:gd name="connsiteY15" fmla="*/ 3849 h 10000"/>
                <a:gd name="connsiteX16" fmla="*/ 9289 w 9921"/>
                <a:gd name="connsiteY16" fmla="*/ 4189 h 10000"/>
                <a:gd name="connsiteX17" fmla="*/ 9340 w 9921"/>
                <a:gd name="connsiteY17" fmla="*/ 4491 h 10000"/>
                <a:gd name="connsiteX18" fmla="*/ 9340 w 9921"/>
                <a:gd name="connsiteY18" fmla="*/ 5057 h 10000"/>
                <a:gd name="connsiteX19" fmla="*/ 9594 w 9921"/>
                <a:gd name="connsiteY19" fmla="*/ 5547 h 10000"/>
                <a:gd name="connsiteX20" fmla="*/ 9594 w 9921"/>
                <a:gd name="connsiteY20" fmla="*/ 5698 h 10000"/>
                <a:gd name="connsiteX21" fmla="*/ 9492 w 9921"/>
                <a:gd name="connsiteY21" fmla="*/ 6264 h 10000"/>
                <a:gd name="connsiteX22" fmla="*/ 9645 w 9921"/>
                <a:gd name="connsiteY22" fmla="*/ 6679 h 10000"/>
                <a:gd name="connsiteX23" fmla="*/ 9695 w 9921"/>
                <a:gd name="connsiteY23" fmla="*/ 7245 h 10000"/>
                <a:gd name="connsiteX24" fmla="*/ 9898 w 9921"/>
                <a:gd name="connsiteY24" fmla="*/ 7547 h 10000"/>
                <a:gd name="connsiteX25" fmla="*/ 9492 w 9921"/>
                <a:gd name="connsiteY25" fmla="*/ 7887 h 10000"/>
                <a:gd name="connsiteX26" fmla="*/ 9746 w 9921"/>
                <a:gd name="connsiteY26" fmla="*/ 8264 h 10000"/>
                <a:gd name="connsiteX27" fmla="*/ 9746 w 9921"/>
                <a:gd name="connsiteY27" fmla="*/ 8264 h 10000"/>
                <a:gd name="connsiteX28" fmla="*/ 8071 w 9921"/>
                <a:gd name="connsiteY28" fmla="*/ 9057 h 10000"/>
                <a:gd name="connsiteX29" fmla="*/ 8071 w 9921"/>
                <a:gd name="connsiteY29" fmla="*/ 9057 h 10000"/>
                <a:gd name="connsiteX30" fmla="*/ 8071 w 9921"/>
                <a:gd name="connsiteY30" fmla="*/ 9057 h 10000"/>
                <a:gd name="connsiteX31" fmla="*/ 7868 w 9921"/>
                <a:gd name="connsiteY31" fmla="*/ 9170 h 10000"/>
                <a:gd name="connsiteX32" fmla="*/ 7462 w 9921"/>
                <a:gd name="connsiteY32" fmla="*/ 9396 h 10000"/>
                <a:gd name="connsiteX33" fmla="*/ 6954 w 9921"/>
                <a:gd name="connsiteY33" fmla="*/ 9736 h 10000"/>
                <a:gd name="connsiteX34" fmla="*/ 6701 w 9921"/>
                <a:gd name="connsiteY34" fmla="*/ 10000 h 10000"/>
                <a:gd name="connsiteX35" fmla="*/ 6701 w 9921"/>
                <a:gd name="connsiteY35" fmla="*/ 10000 h 10000"/>
                <a:gd name="connsiteX36" fmla="*/ 6244 w 9921"/>
                <a:gd name="connsiteY36" fmla="*/ 9774 h 10000"/>
                <a:gd name="connsiteX37" fmla="*/ 5990 w 9921"/>
                <a:gd name="connsiteY37" fmla="*/ 9623 h 10000"/>
                <a:gd name="connsiteX38" fmla="*/ 5482 w 9921"/>
                <a:gd name="connsiteY38" fmla="*/ 9547 h 10000"/>
                <a:gd name="connsiteX39" fmla="*/ 4061 w 9921"/>
                <a:gd name="connsiteY39" fmla="*/ 8981 h 10000"/>
                <a:gd name="connsiteX40" fmla="*/ 2640 w 9921"/>
                <a:gd name="connsiteY40" fmla="*/ 8113 h 10000"/>
                <a:gd name="connsiteX41" fmla="*/ 1777 w 9921"/>
                <a:gd name="connsiteY41" fmla="*/ 7585 h 10000"/>
                <a:gd name="connsiteX42" fmla="*/ 1269 w 9921"/>
                <a:gd name="connsiteY42" fmla="*/ 7094 h 10000"/>
                <a:gd name="connsiteX43" fmla="*/ 609 w 9921"/>
                <a:gd name="connsiteY43" fmla="*/ 7057 h 10000"/>
                <a:gd name="connsiteX44" fmla="*/ 457 w 9921"/>
                <a:gd name="connsiteY44" fmla="*/ 7057 h 10000"/>
                <a:gd name="connsiteX45" fmla="*/ 457 w 9921"/>
                <a:gd name="connsiteY45" fmla="*/ 7057 h 10000"/>
                <a:gd name="connsiteX46" fmla="*/ 305 w 9921"/>
                <a:gd name="connsiteY46" fmla="*/ 6906 h 10000"/>
                <a:gd name="connsiteX47" fmla="*/ 203 w 9921"/>
                <a:gd name="connsiteY47" fmla="*/ 6792 h 10000"/>
                <a:gd name="connsiteX48" fmla="*/ 102 w 9921"/>
                <a:gd name="connsiteY48" fmla="*/ 6717 h 10000"/>
                <a:gd name="connsiteX49" fmla="*/ 51 w 9921"/>
                <a:gd name="connsiteY49" fmla="*/ 6679 h 10000"/>
                <a:gd name="connsiteX50" fmla="*/ 51 w 9921"/>
                <a:gd name="connsiteY50" fmla="*/ 6642 h 10000"/>
                <a:gd name="connsiteX51" fmla="*/ 0 w 9921"/>
                <a:gd name="connsiteY51" fmla="*/ 6528 h 10000"/>
                <a:gd name="connsiteX52" fmla="*/ 2183 w 9921"/>
                <a:gd name="connsiteY52" fmla="*/ 2226 h 10000"/>
                <a:gd name="connsiteX53" fmla="*/ 2183 w 9921"/>
                <a:gd name="connsiteY53" fmla="*/ 2226 h 10000"/>
                <a:gd name="connsiteX54" fmla="*/ 6193 w 9921"/>
                <a:gd name="connsiteY54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698 w 10001"/>
                <a:gd name="connsiteY14" fmla="*/ 3736 h 10000"/>
                <a:gd name="connsiteX15" fmla="*/ 8954 w 10001"/>
                <a:gd name="connsiteY15" fmla="*/ 3849 h 10000"/>
                <a:gd name="connsiteX16" fmla="*/ 9414 w 10001"/>
                <a:gd name="connsiteY16" fmla="*/ 4491 h 10000"/>
                <a:gd name="connsiteX17" fmla="*/ 9414 w 10001"/>
                <a:gd name="connsiteY17" fmla="*/ 5057 h 10000"/>
                <a:gd name="connsiteX18" fmla="*/ 9670 w 10001"/>
                <a:gd name="connsiteY18" fmla="*/ 5547 h 10000"/>
                <a:gd name="connsiteX19" fmla="*/ 9670 w 10001"/>
                <a:gd name="connsiteY19" fmla="*/ 5698 h 10000"/>
                <a:gd name="connsiteX20" fmla="*/ 9568 w 10001"/>
                <a:gd name="connsiteY20" fmla="*/ 6264 h 10000"/>
                <a:gd name="connsiteX21" fmla="*/ 9722 w 10001"/>
                <a:gd name="connsiteY21" fmla="*/ 6679 h 10000"/>
                <a:gd name="connsiteX22" fmla="*/ 9772 w 10001"/>
                <a:gd name="connsiteY22" fmla="*/ 7245 h 10000"/>
                <a:gd name="connsiteX23" fmla="*/ 9977 w 10001"/>
                <a:gd name="connsiteY23" fmla="*/ 7547 h 10000"/>
                <a:gd name="connsiteX24" fmla="*/ 9568 w 10001"/>
                <a:gd name="connsiteY24" fmla="*/ 7887 h 10000"/>
                <a:gd name="connsiteX25" fmla="*/ 9824 w 10001"/>
                <a:gd name="connsiteY25" fmla="*/ 8264 h 10000"/>
                <a:gd name="connsiteX26" fmla="*/ 9824 w 10001"/>
                <a:gd name="connsiteY26" fmla="*/ 8264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8135 w 10001"/>
                <a:gd name="connsiteY29" fmla="*/ 9057 h 10000"/>
                <a:gd name="connsiteX30" fmla="*/ 7931 w 10001"/>
                <a:gd name="connsiteY30" fmla="*/ 9170 h 10000"/>
                <a:gd name="connsiteX31" fmla="*/ 7521 w 10001"/>
                <a:gd name="connsiteY31" fmla="*/ 9396 h 10000"/>
                <a:gd name="connsiteX32" fmla="*/ 7009 w 10001"/>
                <a:gd name="connsiteY32" fmla="*/ 9736 h 10000"/>
                <a:gd name="connsiteX33" fmla="*/ 6754 w 10001"/>
                <a:gd name="connsiteY33" fmla="*/ 10000 h 10000"/>
                <a:gd name="connsiteX34" fmla="*/ 6754 w 10001"/>
                <a:gd name="connsiteY34" fmla="*/ 10000 h 10000"/>
                <a:gd name="connsiteX35" fmla="*/ 6294 w 10001"/>
                <a:gd name="connsiteY35" fmla="*/ 9774 h 10000"/>
                <a:gd name="connsiteX36" fmla="*/ 6038 w 10001"/>
                <a:gd name="connsiteY36" fmla="*/ 9623 h 10000"/>
                <a:gd name="connsiteX37" fmla="*/ 5526 w 10001"/>
                <a:gd name="connsiteY37" fmla="*/ 9547 h 10000"/>
                <a:gd name="connsiteX38" fmla="*/ 4093 w 10001"/>
                <a:gd name="connsiteY38" fmla="*/ 8981 h 10000"/>
                <a:gd name="connsiteX39" fmla="*/ 2661 w 10001"/>
                <a:gd name="connsiteY39" fmla="*/ 8113 h 10000"/>
                <a:gd name="connsiteX40" fmla="*/ 1791 w 10001"/>
                <a:gd name="connsiteY40" fmla="*/ 7585 h 10000"/>
                <a:gd name="connsiteX41" fmla="*/ 1279 w 10001"/>
                <a:gd name="connsiteY41" fmla="*/ 7094 h 10000"/>
                <a:gd name="connsiteX42" fmla="*/ 614 w 10001"/>
                <a:gd name="connsiteY42" fmla="*/ 7057 h 10000"/>
                <a:gd name="connsiteX43" fmla="*/ 461 w 10001"/>
                <a:gd name="connsiteY43" fmla="*/ 7057 h 10000"/>
                <a:gd name="connsiteX44" fmla="*/ 461 w 10001"/>
                <a:gd name="connsiteY44" fmla="*/ 7057 h 10000"/>
                <a:gd name="connsiteX45" fmla="*/ 307 w 10001"/>
                <a:gd name="connsiteY45" fmla="*/ 6906 h 10000"/>
                <a:gd name="connsiteX46" fmla="*/ 205 w 10001"/>
                <a:gd name="connsiteY46" fmla="*/ 6792 h 10000"/>
                <a:gd name="connsiteX47" fmla="*/ 103 w 10001"/>
                <a:gd name="connsiteY47" fmla="*/ 6717 h 10000"/>
                <a:gd name="connsiteX48" fmla="*/ 51 w 10001"/>
                <a:gd name="connsiteY48" fmla="*/ 6679 h 10000"/>
                <a:gd name="connsiteX49" fmla="*/ 51 w 10001"/>
                <a:gd name="connsiteY49" fmla="*/ 6642 h 10000"/>
                <a:gd name="connsiteX50" fmla="*/ 0 w 10001"/>
                <a:gd name="connsiteY50" fmla="*/ 6528 h 10000"/>
                <a:gd name="connsiteX51" fmla="*/ 2200 w 10001"/>
                <a:gd name="connsiteY51" fmla="*/ 2226 h 10000"/>
                <a:gd name="connsiteX52" fmla="*/ 2200 w 10001"/>
                <a:gd name="connsiteY52" fmla="*/ 2226 h 10000"/>
                <a:gd name="connsiteX53" fmla="*/ 6242 w 10001"/>
                <a:gd name="connsiteY53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954 w 10001"/>
                <a:gd name="connsiteY14" fmla="*/ 3849 h 10000"/>
                <a:gd name="connsiteX15" fmla="*/ 9414 w 10001"/>
                <a:gd name="connsiteY15" fmla="*/ 4491 h 10000"/>
                <a:gd name="connsiteX16" fmla="*/ 9414 w 10001"/>
                <a:gd name="connsiteY16" fmla="*/ 5057 h 10000"/>
                <a:gd name="connsiteX17" fmla="*/ 9670 w 10001"/>
                <a:gd name="connsiteY17" fmla="*/ 5547 h 10000"/>
                <a:gd name="connsiteX18" fmla="*/ 9670 w 10001"/>
                <a:gd name="connsiteY18" fmla="*/ 5698 h 10000"/>
                <a:gd name="connsiteX19" fmla="*/ 9568 w 10001"/>
                <a:gd name="connsiteY19" fmla="*/ 6264 h 10000"/>
                <a:gd name="connsiteX20" fmla="*/ 9722 w 10001"/>
                <a:gd name="connsiteY20" fmla="*/ 6679 h 10000"/>
                <a:gd name="connsiteX21" fmla="*/ 9772 w 10001"/>
                <a:gd name="connsiteY21" fmla="*/ 7245 h 10000"/>
                <a:gd name="connsiteX22" fmla="*/ 9977 w 10001"/>
                <a:gd name="connsiteY22" fmla="*/ 7547 h 10000"/>
                <a:gd name="connsiteX23" fmla="*/ 9568 w 10001"/>
                <a:gd name="connsiteY23" fmla="*/ 7887 h 10000"/>
                <a:gd name="connsiteX24" fmla="*/ 9824 w 10001"/>
                <a:gd name="connsiteY24" fmla="*/ 8264 h 10000"/>
                <a:gd name="connsiteX25" fmla="*/ 9824 w 10001"/>
                <a:gd name="connsiteY25" fmla="*/ 8264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7931 w 10001"/>
                <a:gd name="connsiteY29" fmla="*/ 9170 h 10000"/>
                <a:gd name="connsiteX30" fmla="*/ 7521 w 10001"/>
                <a:gd name="connsiteY30" fmla="*/ 9396 h 10000"/>
                <a:gd name="connsiteX31" fmla="*/ 7009 w 10001"/>
                <a:gd name="connsiteY31" fmla="*/ 9736 h 10000"/>
                <a:gd name="connsiteX32" fmla="*/ 6754 w 10001"/>
                <a:gd name="connsiteY32" fmla="*/ 10000 h 10000"/>
                <a:gd name="connsiteX33" fmla="*/ 6754 w 10001"/>
                <a:gd name="connsiteY33" fmla="*/ 10000 h 10000"/>
                <a:gd name="connsiteX34" fmla="*/ 6294 w 10001"/>
                <a:gd name="connsiteY34" fmla="*/ 9774 h 10000"/>
                <a:gd name="connsiteX35" fmla="*/ 6038 w 10001"/>
                <a:gd name="connsiteY35" fmla="*/ 9623 h 10000"/>
                <a:gd name="connsiteX36" fmla="*/ 5526 w 10001"/>
                <a:gd name="connsiteY36" fmla="*/ 9547 h 10000"/>
                <a:gd name="connsiteX37" fmla="*/ 4093 w 10001"/>
                <a:gd name="connsiteY37" fmla="*/ 8981 h 10000"/>
                <a:gd name="connsiteX38" fmla="*/ 2661 w 10001"/>
                <a:gd name="connsiteY38" fmla="*/ 8113 h 10000"/>
                <a:gd name="connsiteX39" fmla="*/ 1791 w 10001"/>
                <a:gd name="connsiteY39" fmla="*/ 7585 h 10000"/>
                <a:gd name="connsiteX40" fmla="*/ 1279 w 10001"/>
                <a:gd name="connsiteY40" fmla="*/ 7094 h 10000"/>
                <a:gd name="connsiteX41" fmla="*/ 614 w 10001"/>
                <a:gd name="connsiteY41" fmla="*/ 7057 h 10000"/>
                <a:gd name="connsiteX42" fmla="*/ 461 w 10001"/>
                <a:gd name="connsiteY42" fmla="*/ 7057 h 10000"/>
                <a:gd name="connsiteX43" fmla="*/ 461 w 10001"/>
                <a:gd name="connsiteY43" fmla="*/ 7057 h 10000"/>
                <a:gd name="connsiteX44" fmla="*/ 307 w 10001"/>
                <a:gd name="connsiteY44" fmla="*/ 6906 h 10000"/>
                <a:gd name="connsiteX45" fmla="*/ 205 w 10001"/>
                <a:gd name="connsiteY45" fmla="*/ 6792 h 10000"/>
                <a:gd name="connsiteX46" fmla="*/ 103 w 10001"/>
                <a:gd name="connsiteY46" fmla="*/ 6717 h 10000"/>
                <a:gd name="connsiteX47" fmla="*/ 51 w 10001"/>
                <a:gd name="connsiteY47" fmla="*/ 6679 h 10000"/>
                <a:gd name="connsiteX48" fmla="*/ 51 w 10001"/>
                <a:gd name="connsiteY48" fmla="*/ 6642 h 10000"/>
                <a:gd name="connsiteX49" fmla="*/ 0 w 10001"/>
                <a:gd name="connsiteY49" fmla="*/ 6528 h 10000"/>
                <a:gd name="connsiteX50" fmla="*/ 2200 w 10001"/>
                <a:gd name="connsiteY50" fmla="*/ 2226 h 10000"/>
                <a:gd name="connsiteX51" fmla="*/ 2200 w 10001"/>
                <a:gd name="connsiteY51" fmla="*/ 2226 h 10000"/>
                <a:gd name="connsiteX52" fmla="*/ 6242 w 10001"/>
                <a:gd name="connsiteY52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698 w 10001"/>
                <a:gd name="connsiteY12" fmla="*/ 3396 h 10000"/>
                <a:gd name="connsiteX13" fmla="*/ 8954 w 10001"/>
                <a:gd name="connsiteY13" fmla="*/ 3849 h 10000"/>
                <a:gd name="connsiteX14" fmla="*/ 9414 w 10001"/>
                <a:gd name="connsiteY14" fmla="*/ 4491 h 10000"/>
                <a:gd name="connsiteX15" fmla="*/ 9414 w 10001"/>
                <a:gd name="connsiteY15" fmla="*/ 5057 h 10000"/>
                <a:gd name="connsiteX16" fmla="*/ 9670 w 10001"/>
                <a:gd name="connsiteY16" fmla="*/ 5547 h 10000"/>
                <a:gd name="connsiteX17" fmla="*/ 9670 w 10001"/>
                <a:gd name="connsiteY17" fmla="*/ 5698 h 10000"/>
                <a:gd name="connsiteX18" fmla="*/ 9568 w 10001"/>
                <a:gd name="connsiteY18" fmla="*/ 6264 h 10000"/>
                <a:gd name="connsiteX19" fmla="*/ 9722 w 10001"/>
                <a:gd name="connsiteY19" fmla="*/ 6679 h 10000"/>
                <a:gd name="connsiteX20" fmla="*/ 9772 w 10001"/>
                <a:gd name="connsiteY20" fmla="*/ 7245 h 10000"/>
                <a:gd name="connsiteX21" fmla="*/ 9977 w 10001"/>
                <a:gd name="connsiteY21" fmla="*/ 7547 h 10000"/>
                <a:gd name="connsiteX22" fmla="*/ 9568 w 10001"/>
                <a:gd name="connsiteY22" fmla="*/ 7887 h 10000"/>
                <a:gd name="connsiteX23" fmla="*/ 9824 w 10001"/>
                <a:gd name="connsiteY23" fmla="*/ 8264 h 10000"/>
                <a:gd name="connsiteX24" fmla="*/ 9824 w 10001"/>
                <a:gd name="connsiteY24" fmla="*/ 8264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7931 w 10001"/>
                <a:gd name="connsiteY28" fmla="*/ 9170 h 10000"/>
                <a:gd name="connsiteX29" fmla="*/ 7521 w 10001"/>
                <a:gd name="connsiteY29" fmla="*/ 9396 h 10000"/>
                <a:gd name="connsiteX30" fmla="*/ 7009 w 10001"/>
                <a:gd name="connsiteY30" fmla="*/ 9736 h 10000"/>
                <a:gd name="connsiteX31" fmla="*/ 6754 w 10001"/>
                <a:gd name="connsiteY31" fmla="*/ 10000 h 10000"/>
                <a:gd name="connsiteX32" fmla="*/ 6754 w 10001"/>
                <a:gd name="connsiteY32" fmla="*/ 10000 h 10000"/>
                <a:gd name="connsiteX33" fmla="*/ 6294 w 10001"/>
                <a:gd name="connsiteY33" fmla="*/ 9774 h 10000"/>
                <a:gd name="connsiteX34" fmla="*/ 6038 w 10001"/>
                <a:gd name="connsiteY34" fmla="*/ 9623 h 10000"/>
                <a:gd name="connsiteX35" fmla="*/ 5526 w 10001"/>
                <a:gd name="connsiteY35" fmla="*/ 9547 h 10000"/>
                <a:gd name="connsiteX36" fmla="*/ 4093 w 10001"/>
                <a:gd name="connsiteY36" fmla="*/ 8981 h 10000"/>
                <a:gd name="connsiteX37" fmla="*/ 2661 w 10001"/>
                <a:gd name="connsiteY37" fmla="*/ 8113 h 10000"/>
                <a:gd name="connsiteX38" fmla="*/ 1791 w 10001"/>
                <a:gd name="connsiteY38" fmla="*/ 7585 h 10000"/>
                <a:gd name="connsiteX39" fmla="*/ 1279 w 10001"/>
                <a:gd name="connsiteY39" fmla="*/ 7094 h 10000"/>
                <a:gd name="connsiteX40" fmla="*/ 614 w 10001"/>
                <a:gd name="connsiteY40" fmla="*/ 7057 h 10000"/>
                <a:gd name="connsiteX41" fmla="*/ 461 w 10001"/>
                <a:gd name="connsiteY41" fmla="*/ 7057 h 10000"/>
                <a:gd name="connsiteX42" fmla="*/ 461 w 10001"/>
                <a:gd name="connsiteY42" fmla="*/ 7057 h 10000"/>
                <a:gd name="connsiteX43" fmla="*/ 307 w 10001"/>
                <a:gd name="connsiteY43" fmla="*/ 6906 h 10000"/>
                <a:gd name="connsiteX44" fmla="*/ 205 w 10001"/>
                <a:gd name="connsiteY44" fmla="*/ 6792 h 10000"/>
                <a:gd name="connsiteX45" fmla="*/ 103 w 10001"/>
                <a:gd name="connsiteY45" fmla="*/ 6717 h 10000"/>
                <a:gd name="connsiteX46" fmla="*/ 51 w 10001"/>
                <a:gd name="connsiteY46" fmla="*/ 6679 h 10000"/>
                <a:gd name="connsiteX47" fmla="*/ 51 w 10001"/>
                <a:gd name="connsiteY47" fmla="*/ 6642 h 10000"/>
                <a:gd name="connsiteX48" fmla="*/ 0 w 10001"/>
                <a:gd name="connsiteY48" fmla="*/ 6528 h 10000"/>
                <a:gd name="connsiteX49" fmla="*/ 2200 w 10001"/>
                <a:gd name="connsiteY49" fmla="*/ 2226 h 10000"/>
                <a:gd name="connsiteX50" fmla="*/ 2200 w 10001"/>
                <a:gd name="connsiteY50" fmla="*/ 2226 h 10000"/>
                <a:gd name="connsiteX51" fmla="*/ 6242 w 10001"/>
                <a:gd name="connsiteY51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4491 h 10000"/>
                <a:gd name="connsiteX14" fmla="*/ 9414 w 10001"/>
                <a:gd name="connsiteY14" fmla="*/ 5057 h 10000"/>
                <a:gd name="connsiteX15" fmla="*/ 9670 w 10001"/>
                <a:gd name="connsiteY15" fmla="*/ 5547 h 10000"/>
                <a:gd name="connsiteX16" fmla="*/ 9670 w 10001"/>
                <a:gd name="connsiteY16" fmla="*/ 5698 h 10000"/>
                <a:gd name="connsiteX17" fmla="*/ 9568 w 10001"/>
                <a:gd name="connsiteY17" fmla="*/ 6264 h 10000"/>
                <a:gd name="connsiteX18" fmla="*/ 9722 w 10001"/>
                <a:gd name="connsiteY18" fmla="*/ 6679 h 10000"/>
                <a:gd name="connsiteX19" fmla="*/ 9772 w 10001"/>
                <a:gd name="connsiteY19" fmla="*/ 7245 h 10000"/>
                <a:gd name="connsiteX20" fmla="*/ 9977 w 10001"/>
                <a:gd name="connsiteY20" fmla="*/ 7547 h 10000"/>
                <a:gd name="connsiteX21" fmla="*/ 9568 w 10001"/>
                <a:gd name="connsiteY21" fmla="*/ 7887 h 10000"/>
                <a:gd name="connsiteX22" fmla="*/ 9824 w 10001"/>
                <a:gd name="connsiteY22" fmla="*/ 8264 h 10000"/>
                <a:gd name="connsiteX23" fmla="*/ 9824 w 10001"/>
                <a:gd name="connsiteY23" fmla="*/ 8264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7931 w 10001"/>
                <a:gd name="connsiteY27" fmla="*/ 9170 h 10000"/>
                <a:gd name="connsiteX28" fmla="*/ 7521 w 10001"/>
                <a:gd name="connsiteY28" fmla="*/ 9396 h 10000"/>
                <a:gd name="connsiteX29" fmla="*/ 7009 w 10001"/>
                <a:gd name="connsiteY29" fmla="*/ 9736 h 10000"/>
                <a:gd name="connsiteX30" fmla="*/ 6754 w 10001"/>
                <a:gd name="connsiteY30" fmla="*/ 10000 h 10000"/>
                <a:gd name="connsiteX31" fmla="*/ 6754 w 10001"/>
                <a:gd name="connsiteY31" fmla="*/ 10000 h 10000"/>
                <a:gd name="connsiteX32" fmla="*/ 6294 w 10001"/>
                <a:gd name="connsiteY32" fmla="*/ 9774 h 10000"/>
                <a:gd name="connsiteX33" fmla="*/ 6038 w 10001"/>
                <a:gd name="connsiteY33" fmla="*/ 9623 h 10000"/>
                <a:gd name="connsiteX34" fmla="*/ 5526 w 10001"/>
                <a:gd name="connsiteY34" fmla="*/ 9547 h 10000"/>
                <a:gd name="connsiteX35" fmla="*/ 4093 w 10001"/>
                <a:gd name="connsiteY35" fmla="*/ 8981 h 10000"/>
                <a:gd name="connsiteX36" fmla="*/ 2661 w 10001"/>
                <a:gd name="connsiteY36" fmla="*/ 8113 h 10000"/>
                <a:gd name="connsiteX37" fmla="*/ 1791 w 10001"/>
                <a:gd name="connsiteY37" fmla="*/ 7585 h 10000"/>
                <a:gd name="connsiteX38" fmla="*/ 1279 w 10001"/>
                <a:gd name="connsiteY38" fmla="*/ 7094 h 10000"/>
                <a:gd name="connsiteX39" fmla="*/ 614 w 10001"/>
                <a:gd name="connsiteY39" fmla="*/ 7057 h 10000"/>
                <a:gd name="connsiteX40" fmla="*/ 461 w 10001"/>
                <a:gd name="connsiteY40" fmla="*/ 7057 h 10000"/>
                <a:gd name="connsiteX41" fmla="*/ 461 w 10001"/>
                <a:gd name="connsiteY41" fmla="*/ 7057 h 10000"/>
                <a:gd name="connsiteX42" fmla="*/ 307 w 10001"/>
                <a:gd name="connsiteY42" fmla="*/ 6906 h 10000"/>
                <a:gd name="connsiteX43" fmla="*/ 205 w 10001"/>
                <a:gd name="connsiteY43" fmla="*/ 6792 h 10000"/>
                <a:gd name="connsiteX44" fmla="*/ 103 w 10001"/>
                <a:gd name="connsiteY44" fmla="*/ 6717 h 10000"/>
                <a:gd name="connsiteX45" fmla="*/ 51 w 10001"/>
                <a:gd name="connsiteY45" fmla="*/ 6679 h 10000"/>
                <a:gd name="connsiteX46" fmla="*/ 51 w 10001"/>
                <a:gd name="connsiteY46" fmla="*/ 6642 h 10000"/>
                <a:gd name="connsiteX47" fmla="*/ 0 w 10001"/>
                <a:gd name="connsiteY47" fmla="*/ 6528 h 10000"/>
                <a:gd name="connsiteX48" fmla="*/ 2200 w 10001"/>
                <a:gd name="connsiteY48" fmla="*/ 2226 h 10000"/>
                <a:gd name="connsiteX49" fmla="*/ 2200 w 10001"/>
                <a:gd name="connsiteY49" fmla="*/ 2226 h 10000"/>
                <a:gd name="connsiteX50" fmla="*/ 6242 w 10001"/>
                <a:gd name="connsiteY50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5057 h 10000"/>
                <a:gd name="connsiteX14" fmla="*/ 9670 w 10001"/>
                <a:gd name="connsiteY14" fmla="*/ 5547 h 10000"/>
                <a:gd name="connsiteX15" fmla="*/ 9670 w 10001"/>
                <a:gd name="connsiteY15" fmla="*/ 5698 h 10000"/>
                <a:gd name="connsiteX16" fmla="*/ 9568 w 10001"/>
                <a:gd name="connsiteY16" fmla="*/ 6264 h 10000"/>
                <a:gd name="connsiteX17" fmla="*/ 9722 w 10001"/>
                <a:gd name="connsiteY17" fmla="*/ 6679 h 10000"/>
                <a:gd name="connsiteX18" fmla="*/ 9772 w 10001"/>
                <a:gd name="connsiteY18" fmla="*/ 7245 h 10000"/>
                <a:gd name="connsiteX19" fmla="*/ 9977 w 10001"/>
                <a:gd name="connsiteY19" fmla="*/ 7547 h 10000"/>
                <a:gd name="connsiteX20" fmla="*/ 9568 w 10001"/>
                <a:gd name="connsiteY20" fmla="*/ 7887 h 10000"/>
                <a:gd name="connsiteX21" fmla="*/ 9824 w 10001"/>
                <a:gd name="connsiteY21" fmla="*/ 8264 h 10000"/>
                <a:gd name="connsiteX22" fmla="*/ 9824 w 10001"/>
                <a:gd name="connsiteY22" fmla="*/ 8264 h 10000"/>
                <a:gd name="connsiteX23" fmla="*/ 8135 w 10001"/>
                <a:gd name="connsiteY23" fmla="*/ 9057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7931 w 10001"/>
                <a:gd name="connsiteY26" fmla="*/ 9170 h 10000"/>
                <a:gd name="connsiteX27" fmla="*/ 7521 w 10001"/>
                <a:gd name="connsiteY27" fmla="*/ 9396 h 10000"/>
                <a:gd name="connsiteX28" fmla="*/ 7009 w 10001"/>
                <a:gd name="connsiteY28" fmla="*/ 9736 h 10000"/>
                <a:gd name="connsiteX29" fmla="*/ 6754 w 10001"/>
                <a:gd name="connsiteY29" fmla="*/ 10000 h 10000"/>
                <a:gd name="connsiteX30" fmla="*/ 6754 w 10001"/>
                <a:gd name="connsiteY30" fmla="*/ 10000 h 10000"/>
                <a:gd name="connsiteX31" fmla="*/ 6294 w 10001"/>
                <a:gd name="connsiteY31" fmla="*/ 9774 h 10000"/>
                <a:gd name="connsiteX32" fmla="*/ 6038 w 10001"/>
                <a:gd name="connsiteY32" fmla="*/ 9623 h 10000"/>
                <a:gd name="connsiteX33" fmla="*/ 5526 w 10001"/>
                <a:gd name="connsiteY33" fmla="*/ 9547 h 10000"/>
                <a:gd name="connsiteX34" fmla="*/ 4093 w 10001"/>
                <a:gd name="connsiteY34" fmla="*/ 8981 h 10000"/>
                <a:gd name="connsiteX35" fmla="*/ 2661 w 10001"/>
                <a:gd name="connsiteY35" fmla="*/ 8113 h 10000"/>
                <a:gd name="connsiteX36" fmla="*/ 1791 w 10001"/>
                <a:gd name="connsiteY36" fmla="*/ 7585 h 10000"/>
                <a:gd name="connsiteX37" fmla="*/ 1279 w 10001"/>
                <a:gd name="connsiteY37" fmla="*/ 7094 h 10000"/>
                <a:gd name="connsiteX38" fmla="*/ 614 w 10001"/>
                <a:gd name="connsiteY38" fmla="*/ 7057 h 10000"/>
                <a:gd name="connsiteX39" fmla="*/ 461 w 10001"/>
                <a:gd name="connsiteY39" fmla="*/ 7057 h 10000"/>
                <a:gd name="connsiteX40" fmla="*/ 461 w 10001"/>
                <a:gd name="connsiteY40" fmla="*/ 7057 h 10000"/>
                <a:gd name="connsiteX41" fmla="*/ 307 w 10001"/>
                <a:gd name="connsiteY41" fmla="*/ 6906 h 10000"/>
                <a:gd name="connsiteX42" fmla="*/ 205 w 10001"/>
                <a:gd name="connsiteY42" fmla="*/ 6792 h 10000"/>
                <a:gd name="connsiteX43" fmla="*/ 103 w 10001"/>
                <a:gd name="connsiteY43" fmla="*/ 6717 h 10000"/>
                <a:gd name="connsiteX44" fmla="*/ 51 w 10001"/>
                <a:gd name="connsiteY44" fmla="*/ 6679 h 10000"/>
                <a:gd name="connsiteX45" fmla="*/ 51 w 10001"/>
                <a:gd name="connsiteY45" fmla="*/ 6642 h 10000"/>
                <a:gd name="connsiteX46" fmla="*/ 0 w 10001"/>
                <a:gd name="connsiteY46" fmla="*/ 6528 h 10000"/>
                <a:gd name="connsiteX47" fmla="*/ 2200 w 10001"/>
                <a:gd name="connsiteY47" fmla="*/ 2226 h 10000"/>
                <a:gd name="connsiteX48" fmla="*/ 2200 w 10001"/>
                <a:gd name="connsiteY48" fmla="*/ 2226 h 10000"/>
                <a:gd name="connsiteX49" fmla="*/ 6242 w 10001"/>
                <a:gd name="connsiteY4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01" h="10000">
                  <a:moveTo>
                    <a:pt x="6242" y="0"/>
                  </a:moveTo>
                  <a:cubicBezTo>
                    <a:pt x="6294" y="0"/>
                    <a:pt x="6294" y="38"/>
                    <a:pt x="6294" y="38"/>
                  </a:cubicBezTo>
                  <a:cubicBezTo>
                    <a:pt x="6498" y="226"/>
                    <a:pt x="6703" y="226"/>
                    <a:pt x="6959" y="264"/>
                  </a:cubicBezTo>
                  <a:cubicBezTo>
                    <a:pt x="7009" y="340"/>
                    <a:pt x="7265" y="453"/>
                    <a:pt x="7368" y="528"/>
                  </a:cubicBezTo>
                  <a:cubicBezTo>
                    <a:pt x="7470" y="566"/>
                    <a:pt x="7419" y="717"/>
                    <a:pt x="7521" y="792"/>
                  </a:cubicBezTo>
                  <a:cubicBezTo>
                    <a:pt x="7982" y="868"/>
                    <a:pt x="7982" y="1132"/>
                    <a:pt x="7879" y="1434"/>
                  </a:cubicBezTo>
                  <a:cubicBezTo>
                    <a:pt x="7828" y="1698"/>
                    <a:pt x="7623" y="1509"/>
                    <a:pt x="7521" y="1698"/>
                  </a:cubicBezTo>
                  <a:cubicBezTo>
                    <a:pt x="7419" y="1774"/>
                    <a:pt x="7726" y="1962"/>
                    <a:pt x="7726" y="2075"/>
                  </a:cubicBezTo>
                  <a:cubicBezTo>
                    <a:pt x="7828" y="2264"/>
                    <a:pt x="8084" y="2453"/>
                    <a:pt x="8135" y="2642"/>
                  </a:cubicBezTo>
                  <a:cubicBezTo>
                    <a:pt x="8187" y="2868"/>
                    <a:pt x="8084" y="2906"/>
                    <a:pt x="8493" y="2906"/>
                  </a:cubicBezTo>
                  <a:lnTo>
                    <a:pt x="8545" y="2906"/>
                  </a:lnTo>
                  <a:lnTo>
                    <a:pt x="8238" y="3283"/>
                  </a:lnTo>
                  <a:cubicBezTo>
                    <a:pt x="8306" y="3440"/>
                    <a:pt x="8758" y="3553"/>
                    <a:pt x="8954" y="3849"/>
                  </a:cubicBezTo>
                  <a:cubicBezTo>
                    <a:pt x="9150" y="4145"/>
                    <a:pt x="9295" y="4774"/>
                    <a:pt x="9414" y="5057"/>
                  </a:cubicBezTo>
                  <a:cubicBezTo>
                    <a:pt x="9313" y="5358"/>
                    <a:pt x="9670" y="5358"/>
                    <a:pt x="9670" y="5547"/>
                  </a:cubicBezTo>
                  <a:cubicBezTo>
                    <a:pt x="9619" y="5547"/>
                    <a:pt x="9670" y="5660"/>
                    <a:pt x="9670" y="5698"/>
                  </a:cubicBezTo>
                  <a:cubicBezTo>
                    <a:pt x="9653" y="5817"/>
                    <a:pt x="9560" y="6101"/>
                    <a:pt x="9568" y="6264"/>
                  </a:cubicBezTo>
                  <a:cubicBezTo>
                    <a:pt x="9261" y="6528"/>
                    <a:pt x="9517" y="6528"/>
                    <a:pt x="9722" y="6679"/>
                  </a:cubicBezTo>
                  <a:cubicBezTo>
                    <a:pt x="9824" y="6830"/>
                    <a:pt x="9722" y="7094"/>
                    <a:pt x="9772" y="7245"/>
                  </a:cubicBezTo>
                  <a:cubicBezTo>
                    <a:pt x="9824" y="7358"/>
                    <a:pt x="10080" y="7434"/>
                    <a:pt x="9977" y="7547"/>
                  </a:cubicBezTo>
                  <a:cubicBezTo>
                    <a:pt x="9824" y="7698"/>
                    <a:pt x="9619" y="7698"/>
                    <a:pt x="9568" y="7887"/>
                  </a:cubicBezTo>
                  <a:cubicBezTo>
                    <a:pt x="9568" y="8000"/>
                    <a:pt x="9670" y="8151"/>
                    <a:pt x="9824" y="8264"/>
                  </a:cubicBezTo>
                  <a:lnTo>
                    <a:pt x="9824" y="8264"/>
                  </a:lnTo>
                  <a:lnTo>
                    <a:pt x="8135" y="9057"/>
                  </a:lnTo>
                  <a:lnTo>
                    <a:pt x="8135" y="9057"/>
                  </a:lnTo>
                  <a:lnTo>
                    <a:pt x="8135" y="9057"/>
                  </a:lnTo>
                  <a:cubicBezTo>
                    <a:pt x="8084" y="9132"/>
                    <a:pt x="7982" y="9132"/>
                    <a:pt x="7931" y="9170"/>
                  </a:cubicBezTo>
                  <a:cubicBezTo>
                    <a:pt x="7828" y="9283"/>
                    <a:pt x="7675" y="9321"/>
                    <a:pt x="7521" y="9396"/>
                  </a:cubicBezTo>
                  <a:cubicBezTo>
                    <a:pt x="7368" y="9509"/>
                    <a:pt x="7164" y="9623"/>
                    <a:pt x="7009" y="9736"/>
                  </a:cubicBezTo>
                  <a:lnTo>
                    <a:pt x="6754" y="10000"/>
                  </a:lnTo>
                  <a:lnTo>
                    <a:pt x="6754" y="10000"/>
                  </a:lnTo>
                  <a:lnTo>
                    <a:pt x="6294" y="9774"/>
                  </a:lnTo>
                  <a:cubicBezTo>
                    <a:pt x="6191" y="9698"/>
                    <a:pt x="6089" y="9660"/>
                    <a:pt x="6038" y="9623"/>
                  </a:cubicBezTo>
                  <a:cubicBezTo>
                    <a:pt x="5833" y="9623"/>
                    <a:pt x="5680" y="9585"/>
                    <a:pt x="5526" y="9547"/>
                  </a:cubicBezTo>
                  <a:cubicBezTo>
                    <a:pt x="5270" y="9283"/>
                    <a:pt x="4503" y="9094"/>
                    <a:pt x="4093" y="8981"/>
                  </a:cubicBezTo>
                  <a:cubicBezTo>
                    <a:pt x="3479" y="8755"/>
                    <a:pt x="3172" y="8453"/>
                    <a:pt x="2661" y="8113"/>
                  </a:cubicBezTo>
                  <a:cubicBezTo>
                    <a:pt x="2456" y="7962"/>
                    <a:pt x="1893" y="7774"/>
                    <a:pt x="1791" y="7585"/>
                  </a:cubicBezTo>
                  <a:cubicBezTo>
                    <a:pt x="1587" y="7509"/>
                    <a:pt x="1484" y="7208"/>
                    <a:pt x="1279" y="7094"/>
                  </a:cubicBezTo>
                  <a:cubicBezTo>
                    <a:pt x="1023" y="6906"/>
                    <a:pt x="818" y="7170"/>
                    <a:pt x="614" y="7057"/>
                  </a:cubicBezTo>
                  <a:lnTo>
                    <a:pt x="461" y="7057"/>
                  </a:lnTo>
                  <a:lnTo>
                    <a:pt x="461" y="7057"/>
                  </a:lnTo>
                  <a:lnTo>
                    <a:pt x="307" y="6906"/>
                  </a:lnTo>
                  <a:cubicBezTo>
                    <a:pt x="307" y="6868"/>
                    <a:pt x="256" y="6830"/>
                    <a:pt x="205" y="6792"/>
                  </a:cubicBezTo>
                  <a:cubicBezTo>
                    <a:pt x="153" y="6792"/>
                    <a:pt x="153" y="6755"/>
                    <a:pt x="103" y="6717"/>
                  </a:cubicBezTo>
                  <a:cubicBezTo>
                    <a:pt x="103" y="6717"/>
                    <a:pt x="103" y="6679"/>
                    <a:pt x="51" y="6679"/>
                  </a:cubicBezTo>
                  <a:lnTo>
                    <a:pt x="51" y="6642"/>
                  </a:lnTo>
                  <a:cubicBezTo>
                    <a:pt x="0" y="6604"/>
                    <a:pt x="0" y="6566"/>
                    <a:pt x="0" y="6528"/>
                  </a:cubicBezTo>
                  <a:lnTo>
                    <a:pt x="2200" y="2226"/>
                  </a:lnTo>
                  <a:lnTo>
                    <a:pt x="2200" y="2226"/>
                  </a:lnTo>
                  <a:lnTo>
                    <a:pt x="6242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5" name="STEPHENS"/>
            <p:cNvSpPr>
              <a:spLocks/>
            </p:cNvSpPr>
            <p:nvPr/>
          </p:nvSpPr>
          <p:spPr bwMode="auto">
            <a:xfrm>
              <a:off x="4314825" y="1123950"/>
              <a:ext cx="342900" cy="265113"/>
            </a:xfrm>
            <a:custGeom>
              <a:avLst/>
              <a:gdLst>
                <a:gd name="T0" fmla="*/ 0 w 144"/>
                <a:gd name="T1" fmla="*/ 99 h 111"/>
                <a:gd name="T2" fmla="*/ 27 w 144"/>
                <a:gd name="T3" fmla="*/ 111 h 111"/>
                <a:gd name="T4" fmla="*/ 27 w 144"/>
                <a:gd name="T5" fmla="*/ 111 h 111"/>
                <a:gd name="T6" fmla="*/ 33 w 144"/>
                <a:gd name="T7" fmla="*/ 108 h 111"/>
                <a:gd name="T8" fmla="*/ 50 w 144"/>
                <a:gd name="T9" fmla="*/ 104 h 111"/>
                <a:gd name="T10" fmla="*/ 71 w 144"/>
                <a:gd name="T11" fmla="*/ 102 h 111"/>
                <a:gd name="T12" fmla="*/ 112 w 144"/>
                <a:gd name="T13" fmla="*/ 101 h 111"/>
                <a:gd name="T14" fmla="*/ 119 w 144"/>
                <a:gd name="T15" fmla="*/ 98 h 111"/>
                <a:gd name="T16" fmla="*/ 132 w 144"/>
                <a:gd name="T17" fmla="*/ 87 h 111"/>
                <a:gd name="T18" fmla="*/ 144 w 144"/>
                <a:gd name="T19" fmla="*/ 74 h 111"/>
                <a:gd name="T20" fmla="*/ 144 w 144"/>
                <a:gd name="T21" fmla="*/ 74 h 111"/>
                <a:gd name="T22" fmla="*/ 141 w 144"/>
                <a:gd name="T23" fmla="*/ 70 h 111"/>
                <a:gd name="T24" fmla="*/ 117 w 144"/>
                <a:gd name="T25" fmla="*/ 47 h 111"/>
                <a:gd name="T26" fmla="*/ 118 w 144"/>
                <a:gd name="T27" fmla="*/ 39 h 111"/>
                <a:gd name="T28" fmla="*/ 118 w 144"/>
                <a:gd name="T29" fmla="*/ 39 h 111"/>
                <a:gd name="T30" fmla="*/ 105 w 144"/>
                <a:gd name="T31" fmla="*/ 37 h 111"/>
                <a:gd name="T32" fmla="*/ 87 w 144"/>
                <a:gd name="T33" fmla="*/ 30 h 111"/>
                <a:gd name="T34" fmla="*/ 71 w 144"/>
                <a:gd name="T35" fmla="*/ 21 h 111"/>
                <a:gd name="T36" fmla="*/ 62 w 144"/>
                <a:gd name="T37" fmla="*/ 9 h 111"/>
                <a:gd name="T38" fmla="*/ 46 w 144"/>
                <a:gd name="T39" fmla="*/ 0 h 111"/>
                <a:gd name="T40" fmla="*/ 46 w 144"/>
                <a:gd name="T41" fmla="*/ 0 h 111"/>
                <a:gd name="T42" fmla="*/ 39 w 144"/>
                <a:gd name="T43" fmla="*/ 3 h 111"/>
                <a:gd name="T44" fmla="*/ 36 w 144"/>
                <a:gd name="T45" fmla="*/ 8 h 111"/>
                <a:gd name="T46" fmla="*/ 30 w 144"/>
                <a:gd name="T47" fmla="*/ 25 h 111"/>
                <a:gd name="T48" fmla="*/ 25 w 144"/>
                <a:gd name="T49" fmla="*/ 39 h 111"/>
                <a:gd name="T50" fmla="*/ 14 w 144"/>
                <a:gd name="T51" fmla="*/ 64 h 111"/>
                <a:gd name="T52" fmla="*/ 5 w 144"/>
                <a:gd name="T53" fmla="*/ 88 h 111"/>
                <a:gd name="T54" fmla="*/ 0 w 144"/>
                <a:gd name="T55" fmla="*/ 99 h 111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4306 w 10000"/>
                <a:gd name="connsiteY17" fmla="*/ 811 h 10000"/>
                <a:gd name="connsiteX18" fmla="*/ 3194 w 10000"/>
                <a:gd name="connsiteY18" fmla="*/ 0 h 10000"/>
                <a:gd name="connsiteX19" fmla="*/ 3194 w 10000"/>
                <a:gd name="connsiteY19" fmla="*/ 0 h 10000"/>
                <a:gd name="connsiteX20" fmla="*/ 2708 w 10000"/>
                <a:gd name="connsiteY20" fmla="*/ 270 h 10000"/>
                <a:gd name="connsiteX21" fmla="*/ 2500 w 10000"/>
                <a:gd name="connsiteY21" fmla="*/ 721 h 10000"/>
                <a:gd name="connsiteX22" fmla="*/ 2083 w 10000"/>
                <a:gd name="connsiteY22" fmla="*/ 2252 h 10000"/>
                <a:gd name="connsiteX23" fmla="*/ 1736 w 10000"/>
                <a:gd name="connsiteY23" fmla="*/ 3514 h 10000"/>
                <a:gd name="connsiteX24" fmla="*/ 972 w 10000"/>
                <a:gd name="connsiteY24" fmla="*/ 5766 h 10000"/>
                <a:gd name="connsiteX25" fmla="*/ 347 w 10000"/>
                <a:gd name="connsiteY25" fmla="*/ 7928 h 10000"/>
                <a:gd name="connsiteX26" fmla="*/ 0 w 10000"/>
                <a:gd name="connsiteY26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4931 w 10000"/>
                <a:gd name="connsiteY16" fmla="*/ 1625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7292 w 10000"/>
                <a:gd name="connsiteY14" fmla="*/ 3333 h 10000"/>
                <a:gd name="connsiteX15" fmla="*/ 4931 w 10000"/>
                <a:gd name="connsiteY15" fmla="*/ 1625 h 10000"/>
                <a:gd name="connsiteX16" fmla="*/ 3194 w 10000"/>
                <a:gd name="connsiteY16" fmla="*/ 0 h 10000"/>
                <a:gd name="connsiteX17" fmla="*/ 3194 w 10000"/>
                <a:gd name="connsiteY17" fmla="*/ 0 h 10000"/>
                <a:gd name="connsiteX18" fmla="*/ 2708 w 10000"/>
                <a:gd name="connsiteY18" fmla="*/ 270 h 10000"/>
                <a:gd name="connsiteX19" fmla="*/ 2500 w 10000"/>
                <a:gd name="connsiteY19" fmla="*/ 721 h 10000"/>
                <a:gd name="connsiteX20" fmla="*/ 2083 w 10000"/>
                <a:gd name="connsiteY20" fmla="*/ 2252 h 10000"/>
                <a:gd name="connsiteX21" fmla="*/ 1736 w 10000"/>
                <a:gd name="connsiteY21" fmla="*/ 3514 h 10000"/>
                <a:gd name="connsiteX22" fmla="*/ 972 w 10000"/>
                <a:gd name="connsiteY22" fmla="*/ 5766 h 10000"/>
                <a:gd name="connsiteX23" fmla="*/ 347 w 10000"/>
                <a:gd name="connsiteY23" fmla="*/ 7928 h 10000"/>
                <a:gd name="connsiteX24" fmla="*/ 0 w 10000"/>
                <a:gd name="connsiteY24" fmla="*/ 891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10000">
                  <a:moveTo>
                    <a:pt x="0" y="8919"/>
                  </a:moveTo>
                  <a:lnTo>
                    <a:pt x="1875" y="10000"/>
                  </a:lnTo>
                  <a:lnTo>
                    <a:pt x="1875" y="10000"/>
                  </a:lnTo>
                  <a:lnTo>
                    <a:pt x="2292" y="9730"/>
                  </a:lnTo>
                  <a:cubicBezTo>
                    <a:pt x="2708" y="9640"/>
                    <a:pt x="3056" y="9459"/>
                    <a:pt x="3472" y="9369"/>
                  </a:cubicBezTo>
                  <a:cubicBezTo>
                    <a:pt x="3958" y="9279"/>
                    <a:pt x="4444" y="9279"/>
                    <a:pt x="4931" y="9189"/>
                  </a:cubicBezTo>
                  <a:cubicBezTo>
                    <a:pt x="5903" y="9099"/>
                    <a:pt x="6875" y="9279"/>
                    <a:pt x="7778" y="9099"/>
                  </a:cubicBezTo>
                  <a:cubicBezTo>
                    <a:pt x="7986" y="9099"/>
                    <a:pt x="8125" y="8829"/>
                    <a:pt x="8264" y="8829"/>
                  </a:cubicBezTo>
                  <a:cubicBezTo>
                    <a:pt x="8472" y="8559"/>
                    <a:pt x="8889" y="8018"/>
                    <a:pt x="9167" y="7838"/>
                  </a:cubicBezTo>
                  <a:lnTo>
                    <a:pt x="10000" y="6667"/>
                  </a:lnTo>
                  <a:lnTo>
                    <a:pt x="10000" y="6667"/>
                  </a:lnTo>
                  <a:cubicBezTo>
                    <a:pt x="9931" y="6577"/>
                    <a:pt x="9861" y="6486"/>
                    <a:pt x="9792" y="6306"/>
                  </a:cubicBezTo>
                  <a:cubicBezTo>
                    <a:pt x="9375" y="5676"/>
                    <a:pt x="8750" y="4595"/>
                    <a:pt x="8125" y="4234"/>
                  </a:cubicBezTo>
                  <a:cubicBezTo>
                    <a:pt x="8125" y="3964"/>
                    <a:pt x="8194" y="3784"/>
                    <a:pt x="8194" y="3514"/>
                  </a:cubicBezTo>
                  <a:lnTo>
                    <a:pt x="7292" y="3333"/>
                  </a:lnTo>
                  <a:cubicBezTo>
                    <a:pt x="6944" y="2973"/>
                    <a:pt x="5208" y="2255"/>
                    <a:pt x="4931" y="1625"/>
                  </a:cubicBezTo>
                  <a:cubicBezTo>
                    <a:pt x="4248" y="1070"/>
                    <a:pt x="3484" y="271"/>
                    <a:pt x="3194" y="0"/>
                  </a:cubicBezTo>
                  <a:lnTo>
                    <a:pt x="3194" y="0"/>
                  </a:lnTo>
                  <a:lnTo>
                    <a:pt x="2708" y="270"/>
                  </a:lnTo>
                  <a:cubicBezTo>
                    <a:pt x="2639" y="450"/>
                    <a:pt x="2569" y="541"/>
                    <a:pt x="2500" y="721"/>
                  </a:cubicBezTo>
                  <a:cubicBezTo>
                    <a:pt x="2500" y="901"/>
                    <a:pt x="2153" y="2072"/>
                    <a:pt x="2083" y="2252"/>
                  </a:cubicBezTo>
                  <a:cubicBezTo>
                    <a:pt x="2083" y="2432"/>
                    <a:pt x="1806" y="3333"/>
                    <a:pt x="1736" y="3514"/>
                  </a:cubicBezTo>
                  <a:cubicBezTo>
                    <a:pt x="1389" y="4144"/>
                    <a:pt x="1181" y="5045"/>
                    <a:pt x="972" y="5766"/>
                  </a:cubicBezTo>
                  <a:cubicBezTo>
                    <a:pt x="833" y="6396"/>
                    <a:pt x="347" y="7207"/>
                    <a:pt x="347" y="7928"/>
                  </a:cubicBezTo>
                  <a:cubicBezTo>
                    <a:pt x="231" y="8258"/>
                    <a:pt x="116" y="8589"/>
                    <a:pt x="0" y="891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6" name="STEWART"/>
            <p:cNvSpPr>
              <a:spLocks/>
            </p:cNvSpPr>
            <p:nvPr/>
          </p:nvSpPr>
          <p:spPr bwMode="auto">
            <a:xfrm>
              <a:off x="2725738" y="4003675"/>
              <a:ext cx="421828" cy="361950"/>
            </a:xfrm>
            <a:custGeom>
              <a:avLst/>
              <a:gdLst>
                <a:gd name="T0" fmla="*/ 169 w 178"/>
                <a:gd name="T1" fmla="*/ 0 h 152"/>
                <a:gd name="T2" fmla="*/ 177 w 178"/>
                <a:gd name="T3" fmla="*/ 6 h 152"/>
                <a:gd name="T4" fmla="*/ 177 w 178"/>
                <a:gd name="T5" fmla="*/ 21 h 152"/>
                <a:gd name="T6" fmla="*/ 175 w 178"/>
                <a:gd name="T7" fmla="*/ 35 h 152"/>
                <a:gd name="T8" fmla="*/ 175 w 178"/>
                <a:gd name="T9" fmla="*/ 40 h 152"/>
                <a:gd name="T10" fmla="*/ 177 w 178"/>
                <a:gd name="T11" fmla="*/ 66 h 152"/>
                <a:gd name="T12" fmla="*/ 177 w 178"/>
                <a:gd name="T13" fmla="*/ 91 h 152"/>
                <a:gd name="T14" fmla="*/ 172 w 178"/>
                <a:gd name="T15" fmla="*/ 103 h 152"/>
                <a:gd name="T16" fmla="*/ 172 w 178"/>
                <a:gd name="T17" fmla="*/ 103 h 152"/>
                <a:gd name="T18" fmla="*/ 171 w 178"/>
                <a:gd name="T19" fmla="*/ 103 h 152"/>
                <a:gd name="T20" fmla="*/ 172 w 178"/>
                <a:gd name="T21" fmla="*/ 122 h 152"/>
                <a:gd name="T22" fmla="*/ 173 w 178"/>
                <a:gd name="T23" fmla="*/ 122 h 152"/>
                <a:gd name="T24" fmla="*/ 173 w 178"/>
                <a:gd name="T25" fmla="*/ 152 h 152"/>
                <a:gd name="T26" fmla="*/ 173 w 178"/>
                <a:gd name="T27" fmla="*/ 152 h 152"/>
                <a:gd name="T28" fmla="*/ 66 w 178"/>
                <a:gd name="T29" fmla="*/ 152 h 152"/>
                <a:gd name="T30" fmla="*/ 66 w 178"/>
                <a:gd name="T31" fmla="*/ 152 h 152"/>
                <a:gd name="T32" fmla="*/ 61 w 178"/>
                <a:gd name="T33" fmla="*/ 147 h 152"/>
                <a:gd name="T34" fmla="*/ 60 w 178"/>
                <a:gd name="T35" fmla="*/ 147 h 152"/>
                <a:gd name="T36" fmla="*/ 55 w 178"/>
                <a:gd name="T37" fmla="*/ 146 h 152"/>
                <a:gd name="T38" fmla="*/ 52 w 178"/>
                <a:gd name="T39" fmla="*/ 144 h 152"/>
                <a:gd name="T40" fmla="*/ 46 w 178"/>
                <a:gd name="T41" fmla="*/ 141 h 152"/>
                <a:gd name="T42" fmla="*/ 44 w 178"/>
                <a:gd name="T43" fmla="*/ 136 h 152"/>
                <a:gd name="T44" fmla="*/ 45 w 178"/>
                <a:gd name="T45" fmla="*/ 129 h 152"/>
                <a:gd name="T46" fmla="*/ 47 w 178"/>
                <a:gd name="T47" fmla="*/ 124 h 152"/>
                <a:gd name="T48" fmla="*/ 36 w 178"/>
                <a:gd name="T49" fmla="*/ 125 h 152"/>
                <a:gd name="T50" fmla="*/ 19 w 178"/>
                <a:gd name="T51" fmla="*/ 124 h 152"/>
                <a:gd name="T52" fmla="*/ 11 w 178"/>
                <a:gd name="T53" fmla="*/ 124 h 152"/>
                <a:gd name="T54" fmla="*/ 2 w 178"/>
                <a:gd name="T55" fmla="*/ 119 h 152"/>
                <a:gd name="T56" fmla="*/ 2 w 178"/>
                <a:gd name="T57" fmla="*/ 119 h 152"/>
                <a:gd name="T58" fmla="*/ 4 w 178"/>
                <a:gd name="T59" fmla="*/ 111 h 152"/>
                <a:gd name="T60" fmla="*/ 5 w 178"/>
                <a:gd name="T61" fmla="*/ 85 h 152"/>
                <a:gd name="T62" fmla="*/ 0 w 178"/>
                <a:gd name="T63" fmla="*/ 61 h 152"/>
                <a:gd name="T64" fmla="*/ 36 w 178"/>
                <a:gd name="T65" fmla="*/ 30 h 152"/>
                <a:gd name="T66" fmla="*/ 34 w 178"/>
                <a:gd name="T67" fmla="*/ 20 h 152"/>
                <a:gd name="T68" fmla="*/ 43 w 178"/>
                <a:gd name="T69" fmla="*/ 19 h 152"/>
                <a:gd name="T70" fmla="*/ 50 w 178"/>
                <a:gd name="T71" fmla="*/ 18 h 152"/>
                <a:gd name="T72" fmla="*/ 57 w 178"/>
                <a:gd name="T73" fmla="*/ 11 h 152"/>
                <a:gd name="T74" fmla="*/ 59 w 178"/>
                <a:gd name="T75" fmla="*/ 2 h 152"/>
                <a:gd name="T76" fmla="*/ 60 w 178"/>
                <a:gd name="T77" fmla="*/ 1 h 152"/>
                <a:gd name="T78" fmla="*/ 60 w 178"/>
                <a:gd name="T79" fmla="*/ 1 h 152"/>
                <a:gd name="T80" fmla="*/ 104 w 178"/>
                <a:gd name="T81" fmla="*/ 1 h 152"/>
                <a:gd name="T82" fmla="*/ 104 w 178"/>
                <a:gd name="T83" fmla="*/ 5 h 152"/>
                <a:gd name="T84" fmla="*/ 110 w 178"/>
                <a:gd name="T85" fmla="*/ 5 h 152"/>
                <a:gd name="T86" fmla="*/ 110 w 178"/>
                <a:gd name="T87" fmla="*/ 1 h 152"/>
                <a:gd name="T88" fmla="*/ 169 w 178"/>
                <a:gd name="T89" fmla="*/ 0 h 152"/>
                <a:gd name="connsiteX0" fmla="*/ 9494 w 9952"/>
                <a:gd name="connsiteY0" fmla="*/ 0 h 10000"/>
                <a:gd name="connsiteX1" fmla="*/ 9944 w 9952"/>
                <a:gd name="connsiteY1" fmla="*/ 395 h 10000"/>
                <a:gd name="connsiteX2" fmla="*/ 9944 w 9952"/>
                <a:gd name="connsiteY2" fmla="*/ 1382 h 10000"/>
                <a:gd name="connsiteX3" fmla="*/ 9831 w 9952"/>
                <a:gd name="connsiteY3" fmla="*/ 2303 h 10000"/>
                <a:gd name="connsiteX4" fmla="*/ 9831 w 9952"/>
                <a:gd name="connsiteY4" fmla="*/ 2632 h 10000"/>
                <a:gd name="connsiteX5" fmla="*/ 9944 w 9952"/>
                <a:gd name="connsiteY5" fmla="*/ 4342 h 10000"/>
                <a:gd name="connsiteX6" fmla="*/ 9944 w 9952"/>
                <a:gd name="connsiteY6" fmla="*/ 5987 h 10000"/>
                <a:gd name="connsiteX7" fmla="*/ 9663 w 9952"/>
                <a:gd name="connsiteY7" fmla="*/ 6776 h 10000"/>
                <a:gd name="connsiteX8" fmla="*/ 9663 w 9952"/>
                <a:gd name="connsiteY8" fmla="*/ 6776 h 10000"/>
                <a:gd name="connsiteX9" fmla="*/ 9607 w 9952"/>
                <a:gd name="connsiteY9" fmla="*/ 6776 h 10000"/>
                <a:gd name="connsiteX10" fmla="*/ 9663 w 9952"/>
                <a:gd name="connsiteY10" fmla="*/ 8026 h 10000"/>
                <a:gd name="connsiteX11" fmla="*/ 9719 w 9952"/>
                <a:gd name="connsiteY11" fmla="*/ 8026 h 10000"/>
                <a:gd name="connsiteX12" fmla="*/ 9719 w 9952"/>
                <a:gd name="connsiteY12" fmla="*/ 10000 h 10000"/>
                <a:gd name="connsiteX13" fmla="*/ 9719 w 9952"/>
                <a:gd name="connsiteY13" fmla="*/ 10000 h 10000"/>
                <a:gd name="connsiteX14" fmla="*/ 3708 w 9952"/>
                <a:gd name="connsiteY14" fmla="*/ 10000 h 10000"/>
                <a:gd name="connsiteX15" fmla="*/ 3708 w 9952"/>
                <a:gd name="connsiteY15" fmla="*/ 10000 h 10000"/>
                <a:gd name="connsiteX16" fmla="*/ 3427 w 9952"/>
                <a:gd name="connsiteY16" fmla="*/ 9671 h 10000"/>
                <a:gd name="connsiteX17" fmla="*/ 3371 w 9952"/>
                <a:gd name="connsiteY17" fmla="*/ 9671 h 10000"/>
                <a:gd name="connsiteX18" fmla="*/ 3090 w 9952"/>
                <a:gd name="connsiteY18" fmla="*/ 9605 h 10000"/>
                <a:gd name="connsiteX19" fmla="*/ 2921 w 9952"/>
                <a:gd name="connsiteY19" fmla="*/ 9474 h 10000"/>
                <a:gd name="connsiteX20" fmla="*/ 2584 w 9952"/>
                <a:gd name="connsiteY20" fmla="*/ 9276 h 10000"/>
                <a:gd name="connsiteX21" fmla="*/ 2472 w 9952"/>
                <a:gd name="connsiteY21" fmla="*/ 8947 h 10000"/>
                <a:gd name="connsiteX22" fmla="*/ 2528 w 9952"/>
                <a:gd name="connsiteY22" fmla="*/ 8487 h 10000"/>
                <a:gd name="connsiteX23" fmla="*/ 2640 w 9952"/>
                <a:gd name="connsiteY23" fmla="*/ 8158 h 10000"/>
                <a:gd name="connsiteX24" fmla="*/ 2022 w 9952"/>
                <a:gd name="connsiteY24" fmla="*/ 8224 h 10000"/>
                <a:gd name="connsiteX25" fmla="*/ 1067 w 9952"/>
                <a:gd name="connsiteY25" fmla="*/ 8158 h 10000"/>
                <a:gd name="connsiteX26" fmla="*/ 618 w 9952"/>
                <a:gd name="connsiteY26" fmla="*/ 8158 h 10000"/>
                <a:gd name="connsiteX27" fmla="*/ 112 w 9952"/>
                <a:gd name="connsiteY27" fmla="*/ 7829 h 10000"/>
                <a:gd name="connsiteX28" fmla="*/ 112 w 9952"/>
                <a:gd name="connsiteY28" fmla="*/ 7829 h 10000"/>
                <a:gd name="connsiteX29" fmla="*/ 225 w 9952"/>
                <a:gd name="connsiteY29" fmla="*/ 7303 h 10000"/>
                <a:gd name="connsiteX30" fmla="*/ 281 w 9952"/>
                <a:gd name="connsiteY30" fmla="*/ 5592 h 10000"/>
                <a:gd name="connsiteX31" fmla="*/ 0 w 9952"/>
                <a:gd name="connsiteY31" fmla="*/ 4013 h 10000"/>
                <a:gd name="connsiteX32" fmla="*/ 2022 w 9952"/>
                <a:gd name="connsiteY32" fmla="*/ 1974 h 10000"/>
                <a:gd name="connsiteX33" fmla="*/ 1910 w 9952"/>
                <a:gd name="connsiteY33" fmla="*/ 1316 h 10000"/>
                <a:gd name="connsiteX34" fmla="*/ 2416 w 9952"/>
                <a:gd name="connsiteY34" fmla="*/ 1250 h 10000"/>
                <a:gd name="connsiteX35" fmla="*/ 3202 w 9952"/>
                <a:gd name="connsiteY35" fmla="*/ 724 h 10000"/>
                <a:gd name="connsiteX36" fmla="*/ 3315 w 9952"/>
                <a:gd name="connsiteY36" fmla="*/ 132 h 10000"/>
                <a:gd name="connsiteX37" fmla="*/ 3371 w 9952"/>
                <a:gd name="connsiteY37" fmla="*/ 66 h 10000"/>
                <a:gd name="connsiteX38" fmla="*/ 3371 w 9952"/>
                <a:gd name="connsiteY38" fmla="*/ 66 h 10000"/>
                <a:gd name="connsiteX39" fmla="*/ 5843 w 9952"/>
                <a:gd name="connsiteY39" fmla="*/ 66 h 10000"/>
                <a:gd name="connsiteX40" fmla="*/ 5843 w 9952"/>
                <a:gd name="connsiteY40" fmla="*/ 329 h 10000"/>
                <a:gd name="connsiteX41" fmla="*/ 6180 w 9952"/>
                <a:gd name="connsiteY41" fmla="*/ 329 h 10000"/>
                <a:gd name="connsiteX42" fmla="*/ 6180 w 9952"/>
                <a:gd name="connsiteY42" fmla="*/ 66 h 10000"/>
                <a:gd name="connsiteX43" fmla="*/ 9494 w 9952"/>
                <a:gd name="connsiteY43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1919 w 10000"/>
                <a:gd name="connsiteY33" fmla="*/ 1316 h 10000"/>
                <a:gd name="connsiteX34" fmla="*/ 3217 w 10000"/>
                <a:gd name="connsiteY34" fmla="*/ 724 h 10000"/>
                <a:gd name="connsiteX35" fmla="*/ 3331 w 10000"/>
                <a:gd name="connsiteY35" fmla="*/ 132 h 10000"/>
                <a:gd name="connsiteX36" fmla="*/ 3387 w 10000"/>
                <a:gd name="connsiteY36" fmla="*/ 66 h 10000"/>
                <a:gd name="connsiteX37" fmla="*/ 3387 w 10000"/>
                <a:gd name="connsiteY37" fmla="*/ 66 h 10000"/>
                <a:gd name="connsiteX38" fmla="*/ 5871 w 10000"/>
                <a:gd name="connsiteY38" fmla="*/ 66 h 10000"/>
                <a:gd name="connsiteX39" fmla="*/ 5871 w 10000"/>
                <a:gd name="connsiteY39" fmla="*/ 329 h 10000"/>
                <a:gd name="connsiteX40" fmla="*/ 6210 w 10000"/>
                <a:gd name="connsiteY40" fmla="*/ 329 h 10000"/>
                <a:gd name="connsiteX41" fmla="*/ 6210 w 10000"/>
                <a:gd name="connsiteY41" fmla="*/ 66 h 10000"/>
                <a:gd name="connsiteX42" fmla="*/ 9540 w 10000"/>
                <a:gd name="connsiteY42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3217 w 10000"/>
                <a:gd name="connsiteY33" fmla="*/ 724 h 10000"/>
                <a:gd name="connsiteX34" fmla="*/ 3331 w 10000"/>
                <a:gd name="connsiteY34" fmla="*/ 132 h 10000"/>
                <a:gd name="connsiteX35" fmla="*/ 3387 w 10000"/>
                <a:gd name="connsiteY35" fmla="*/ 66 h 10000"/>
                <a:gd name="connsiteX36" fmla="*/ 3387 w 10000"/>
                <a:gd name="connsiteY36" fmla="*/ 66 h 10000"/>
                <a:gd name="connsiteX37" fmla="*/ 5871 w 10000"/>
                <a:gd name="connsiteY37" fmla="*/ 66 h 10000"/>
                <a:gd name="connsiteX38" fmla="*/ 5871 w 10000"/>
                <a:gd name="connsiteY38" fmla="*/ 329 h 10000"/>
                <a:gd name="connsiteX39" fmla="*/ 6210 w 10000"/>
                <a:gd name="connsiteY39" fmla="*/ 329 h 10000"/>
                <a:gd name="connsiteX40" fmla="*/ 6210 w 10000"/>
                <a:gd name="connsiteY40" fmla="*/ 66 h 10000"/>
                <a:gd name="connsiteX41" fmla="*/ 9540 w 10000"/>
                <a:gd name="connsiteY4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00" h="10000">
                  <a:moveTo>
                    <a:pt x="9540" y="0"/>
                  </a:moveTo>
                  <a:cubicBezTo>
                    <a:pt x="9653" y="132"/>
                    <a:pt x="9878" y="263"/>
                    <a:pt x="9992" y="395"/>
                  </a:cubicBezTo>
                  <a:lnTo>
                    <a:pt x="9992" y="1382"/>
                  </a:lnTo>
                  <a:cubicBezTo>
                    <a:pt x="9992" y="1711"/>
                    <a:pt x="10048" y="2039"/>
                    <a:pt x="9878" y="2303"/>
                  </a:cubicBezTo>
                  <a:lnTo>
                    <a:pt x="9878" y="2632"/>
                  </a:lnTo>
                  <a:cubicBezTo>
                    <a:pt x="10048" y="3158"/>
                    <a:pt x="9992" y="3816"/>
                    <a:pt x="9992" y="4342"/>
                  </a:cubicBezTo>
                  <a:cubicBezTo>
                    <a:pt x="9878" y="4803"/>
                    <a:pt x="9992" y="5461"/>
                    <a:pt x="9992" y="5987"/>
                  </a:cubicBezTo>
                  <a:cubicBezTo>
                    <a:pt x="9992" y="6382"/>
                    <a:pt x="10048" y="6645"/>
                    <a:pt x="9710" y="6776"/>
                  </a:cubicBezTo>
                  <a:lnTo>
                    <a:pt x="9710" y="6776"/>
                  </a:lnTo>
                  <a:lnTo>
                    <a:pt x="9653" y="6776"/>
                  </a:lnTo>
                  <a:cubicBezTo>
                    <a:pt x="9653" y="7303"/>
                    <a:pt x="9597" y="7566"/>
                    <a:pt x="9710" y="8026"/>
                  </a:cubicBezTo>
                  <a:lnTo>
                    <a:pt x="9766" y="8026"/>
                  </a:lnTo>
                  <a:cubicBezTo>
                    <a:pt x="9878" y="8618"/>
                    <a:pt x="9710" y="9342"/>
                    <a:pt x="9766" y="10000"/>
                  </a:cubicBezTo>
                  <a:lnTo>
                    <a:pt x="9766" y="10000"/>
                  </a:lnTo>
                  <a:lnTo>
                    <a:pt x="3726" y="10000"/>
                  </a:lnTo>
                  <a:lnTo>
                    <a:pt x="3726" y="10000"/>
                  </a:lnTo>
                  <a:lnTo>
                    <a:pt x="3444" y="9671"/>
                  </a:lnTo>
                  <a:lnTo>
                    <a:pt x="3387" y="9671"/>
                  </a:lnTo>
                  <a:cubicBezTo>
                    <a:pt x="3387" y="9605"/>
                    <a:pt x="3217" y="9605"/>
                    <a:pt x="3105" y="9605"/>
                  </a:cubicBezTo>
                  <a:cubicBezTo>
                    <a:pt x="3049" y="9539"/>
                    <a:pt x="2992" y="9474"/>
                    <a:pt x="2935" y="9474"/>
                  </a:cubicBezTo>
                  <a:lnTo>
                    <a:pt x="2596" y="9276"/>
                  </a:lnTo>
                  <a:cubicBezTo>
                    <a:pt x="2540" y="9145"/>
                    <a:pt x="2484" y="9013"/>
                    <a:pt x="2484" y="8947"/>
                  </a:cubicBezTo>
                  <a:cubicBezTo>
                    <a:pt x="2428" y="8750"/>
                    <a:pt x="2484" y="8684"/>
                    <a:pt x="2540" y="8487"/>
                  </a:cubicBezTo>
                  <a:cubicBezTo>
                    <a:pt x="2540" y="8421"/>
                    <a:pt x="2653" y="8289"/>
                    <a:pt x="2653" y="8158"/>
                  </a:cubicBezTo>
                  <a:cubicBezTo>
                    <a:pt x="2428" y="8158"/>
                    <a:pt x="2202" y="8158"/>
                    <a:pt x="2032" y="8224"/>
                  </a:cubicBezTo>
                  <a:cubicBezTo>
                    <a:pt x="1693" y="8289"/>
                    <a:pt x="1355" y="8158"/>
                    <a:pt x="1072" y="8158"/>
                  </a:cubicBezTo>
                  <a:cubicBezTo>
                    <a:pt x="903" y="8158"/>
                    <a:pt x="734" y="8224"/>
                    <a:pt x="621" y="8158"/>
                  </a:cubicBezTo>
                  <a:lnTo>
                    <a:pt x="113" y="7829"/>
                  </a:lnTo>
                  <a:lnTo>
                    <a:pt x="113" y="7829"/>
                  </a:lnTo>
                  <a:cubicBezTo>
                    <a:pt x="170" y="7632"/>
                    <a:pt x="226" y="7434"/>
                    <a:pt x="226" y="7303"/>
                  </a:cubicBezTo>
                  <a:cubicBezTo>
                    <a:pt x="113" y="6711"/>
                    <a:pt x="282" y="6118"/>
                    <a:pt x="282" y="5592"/>
                  </a:cubicBezTo>
                  <a:cubicBezTo>
                    <a:pt x="339" y="5000"/>
                    <a:pt x="0" y="4539"/>
                    <a:pt x="0" y="4013"/>
                  </a:cubicBezTo>
                  <a:cubicBezTo>
                    <a:pt x="0" y="3026"/>
                    <a:pt x="1355" y="2368"/>
                    <a:pt x="2032" y="1974"/>
                  </a:cubicBezTo>
                  <a:cubicBezTo>
                    <a:pt x="2568" y="1426"/>
                    <a:pt x="3001" y="1031"/>
                    <a:pt x="3217" y="724"/>
                  </a:cubicBezTo>
                  <a:cubicBezTo>
                    <a:pt x="3217" y="526"/>
                    <a:pt x="3217" y="329"/>
                    <a:pt x="3331" y="132"/>
                  </a:cubicBezTo>
                  <a:cubicBezTo>
                    <a:pt x="3331" y="132"/>
                    <a:pt x="3331" y="66"/>
                    <a:pt x="3387" y="66"/>
                  </a:cubicBezTo>
                  <a:lnTo>
                    <a:pt x="3387" y="66"/>
                  </a:lnTo>
                  <a:lnTo>
                    <a:pt x="5871" y="66"/>
                  </a:lnTo>
                  <a:lnTo>
                    <a:pt x="5871" y="329"/>
                  </a:lnTo>
                  <a:lnTo>
                    <a:pt x="6210" y="329"/>
                  </a:lnTo>
                  <a:lnTo>
                    <a:pt x="6210" y="66"/>
                  </a:lnTo>
                  <a:lnTo>
                    <a:pt x="9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7" name="SUMTER"/>
            <p:cNvSpPr>
              <a:spLocks/>
            </p:cNvSpPr>
            <p:nvPr/>
          </p:nvSpPr>
          <p:spPr bwMode="auto">
            <a:xfrm>
              <a:off x="3340665" y="4010819"/>
              <a:ext cx="513787" cy="411956"/>
            </a:xfrm>
            <a:custGeom>
              <a:avLst/>
              <a:gdLst>
                <a:gd name="connsiteX0" fmla="*/ 211700 w 725488"/>
                <a:gd name="connsiteY0" fmla="*/ 345283 h 419100"/>
                <a:gd name="connsiteX1" fmla="*/ 202201 w 725488"/>
                <a:gd name="connsiteY1" fmla="*/ 361924 h 419100"/>
                <a:gd name="connsiteX2" fmla="*/ 211700 w 725488"/>
                <a:gd name="connsiteY2" fmla="*/ 345283 h 419100"/>
                <a:gd name="connsiteX3" fmla="*/ 4757 w 725488"/>
                <a:gd name="connsiteY3" fmla="*/ 245269 h 419100"/>
                <a:gd name="connsiteX4" fmla="*/ 4758 w 725488"/>
                <a:gd name="connsiteY4" fmla="*/ 245269 h 419100"/>
                <a:gd name="connsiteX5" fmla="*/ 9516 w 725488"/>
                <a:gd name="connsiteY5" fmla="*/ 290513 h 419100"/>
                <a:gd name="connsiteX6" fmla="*/ 9516 w 725488"/>
                <a:gd name="connsiteY6" fmla="*/ 361950 h 419100"/>
                <a:gd name="connsiteX7" fmla="*/ 9515 w 725488"/>
                <a:gd name="connsiteY7" fmla="*/ 290513 h 419100"/>
                <a:gd name="connsiteX8" fmla="*/ 4757 w 725488"/>
                <a:gd name="connsiteY8" fmla="*/ 245269 h 419100"/>
                <a:gd name="connsiteX9" fmla="*/ 468594 w 725488"/>
                <a:gd name="connsiteY9" fmla="*/ 7144 h 419100"/>
                <a:gd name="connsiteX10" fmla="*/ 518546 w 725488"/>
                <a:gd name="connsiteY10" fmla="*/ 7144 h 419100"/>
                <a:gd name="connsiteX11" fmla="*/ 518546 w 725488"/>
                <a:gd name="connsiteY11" fmla="*/ 47625 h 419100"/>
                <a:gd name="connsiteX12" fmla="*/ 542332 w 725488"/>
                <a:gd name="connsiteY12" fmla="*/ 50006 h 419100"/>
                <a:gd name="connsiteX13" fmla="*/ 561361 w 725488"/>
                <a:gd name="connsiteY13" fmla="*/ 45244 h 419100"/>
                <a:gd name="connsiteX14" fmla="*/ 570876 w 725488"/>
                <a:gd name="connsiteY14" fmla="*/ 50006 h 419100"/>
                <a:gd name="connsiteX15" fmla="*/ 594662 w 725488"/>
                <a:gd name="connsiteY15" fmla="*/ 54769 h 419100"/>
                <a:gd name="connsiteX16" fmla="*/ 611313 w 725488"/>
                <a:gd name="connsiteY16" fmla="*/ 61913 h 419100"/>
                <a:gd name="connsiteX17" fmla="*/ 623206 w 725488"/>
                <a:gd name="connsiteY17" fmla="*/ 71438 h 419100"/>
                <a:gd name="connsiteX18" fmla="*/ 620828 w 725488"/>
                <a:gd name="connsiteY18" fmla="*/ 90488 h 419100"/>
                <a:gd name="connsiteX19" fmla="*/ 630342 w 725488"/>
                <a:gd name="connsiteY19" fmla="*/ 107156 h 419100"/>
                <a:gd name="connsiteX20" fmla="*/ 635099 w 725488"/>
                <a:gd name="connsiteY20" fmla="*/ 121444 h 419100"/>
                <a:gd name="connsiteX21" fmla="*/ 670779 w 725488"/>
                <a:gd name="connsiteY21" fmla="*/ 171450 h 419100"/>
                <a:gd name="connsiteX22" fmla="*/ 666022 w 725488"/>
                <a:gd name="connsiteY22" fmla="*/ 202406 h 419100"/>
                <a:gd name="connsiteX23" fmla="*/ 682672 w 725488"/>
                <a:gd name="connsiteY23" fmla="*/ 223838 h 419100"/>
                <a:gd name="connsiteX24" fmla="*/ 690998 w 725488"/>
                <a:gd name="connsiteY24" fmla="*/ 236339 h 419100"/>
                <a:gd name="connsiteX25" fmla="*/ 692187 w 725488"/>
                <a:gd name="connsiteY25" fmla="*/ 238125 h 419100"/>
                <a:gd name="connsiteX26" fmla="*/ 699323 w 725488"/>
                <a:gd name="connsiteY26" fmla="*/ 269081 h 419100"/>
                <a:gd name="connsiteX27" fmla="*/ 701702 w 725488"/>
                <a:gd name="connsiteY27" fmla="*/ 283369 h 419100"/>
                <a:gd name="connsiteX28" fmla="*/ 706459 w 725488"/>
                <a:gd name="connsiteY28" fmla="*/ 297656 h 419100"/>
                <a:gd name="connsiteX29" fmla="*/ 711216 w 725488"/>
                <a:gd name="connsiteY29" fmla="*/ 314325 h 419100"/>
                <a:gd name="connsiteX30" fmla="*/ 725488 w 725488"/>
                <a:gd name="connsiteY30" fmla="*/ 357188 h 419100"/>
                <a:gd name="connsiteX31" fmla="*/ 725488 w 725488"/>
                <a:gd name="connsiteY31" fmla="*/ 369689 h 419100"/>
                <a:gd name="connsiteX32" fmla="*/ 725488 w 725488"/>
                <a:gd name="connsiteY32" fmla="*/ 371475 h 419100"/>
                <a:gd name="connsiteX33" fmla="*/ 313982 w 725488"/>
                <a:gd name="connsiteY33" fmla="*/ 371475 h 419100"/>
                <a:gd name="connsiteX34" fmla="*/ 313982 w 725488"/>
                <a:gd name="connsiteY34" fmla="*/ 419100 h 419100"/>
                <a:gd name="connsiteX35" fmla="*/ 299413 w 725488"/>
                <a:gd name="connsiteY35" fmla="*/ 408682 h 419100"/>
                <a:gd name="connsiteX36" fmla="*/ 297331 w 725488"/>
                <a:gd name="connsiteY36" fmla="*/ 407194 h 419100"/>
                <a:gd name="connsiteX37" fmla="*/ 290195 w 725488"/>
                <a:gd name="connsiteY37" fmla="*/ 397669 h 419100"/>
                <a:gd name="connsiteX38" fmla="*/ 285438 w 725488"/>
                <a:gd name="connsiteY38" fmla="*/ 385763 h 419100"/>
                <a:gd name="connsiteX39" fmla="*/ 268787 w 725488"/>
                <a:gd name="connsiteY39" fmla="*/ 361950 h 419100"/>
                <a:gd name="connsiteX40" fmla="*/ 245001 w 725488"/>
                <a:gd name="connsiteY40" fmla="*/ 342900 h 419100"/>
                <a:gd name="connsiteX41" fmla="*/ 218836 w 725488"/>
                <a:gd name="connsiteY41" fmla="*/ 321469 h 419100"/>
                <a:gd name="connsiteX42" fmla="*/ 211701 w 725488"/>
                <a:gd name="connsiteY42" fmla="*/ 316707 h 419100"/>
                <a:gd name="connsiteX43" fmla="*/ 211701 w 725488"/>
                <a:gd name="connsiteY43" fmla="*/ 316706 h 419100"/>
                <a:gd name="connsiteX44" fmla="*/ 214625 w 725488"/>
                <a:gd name="connsiteY44" fmla="*/ 318658 h 419100"/>
                <a:gd name="connsiteX45" fmla="*/ 223053 w 725488"/>
                <a:gd name="connsiteY45" fmla="*/ 114300 h 419100"/>
                <a:gd name="connsiteX46" fmla="*/ 223593 w 725488"/>
                <a:gd name="connsiteY46" fmla="*/ 76200 h 419100"/>
                <a:gd name="connsiteX47" fmla="*/ 223594 w 725488"/>
                <a:gd name="connsiteY47" fmla="*/ 76200 h 419100"/>
                <a:gd name="connsiteX48" fmla="*/ 223594 w 725488"/>
                <a:gd name="connsiteY48" fmla="*/ 101167 h 419100"/>
                <a:gd name="connsiteX49" fmla="*/ 223838 w 725488"/>
                <a:gd name="connsiteY49" fmla="*/ 95250 h 419100"/>
                <a:gd name="connsiteX50" fmla="*/ 226626 w 725488"/>
                <a:gd name="connsiteY50" fmla="*/ 76200 h 419100"/>
                <a:gd name="connsiteX51" fmla="*/ 397235 w 725488"/>
                <a:gd name="connsiteY51" fmla="*/ 76200 h 419100"/>
                <a:gd name="connsiteX52" fmla="*/ 397235 w 725488"/>
                <a:gd name="connsiteY52" fmla="*/ 84535 h 419100"/>
                <a:gd name="connsiteX53" fmla="*/ 397235 w 725488"/>
                <a:gd name="connsiteY53" fmla="*/ 85725 h 419100"/>
                <a:gd name="connsiteX54" fmla="*/ 468594 w 725488"/>
                <a:gd name="connsiteY54" fmla="*/ 85725 h 419100"/>
                <a:gd name="connsiteX55" fmla="*/ 468594 w 725488"/>
                <a:gd name="connsiteY55" fmla="*/ 7144 h 419100"/>
                <a:gd name="connsiteX56" fmla="*/ 0 w 725488"/>
                <a:gd name="connsiteY56" fmla="*/ 0 h 419100"/>
                <a:gd name="connsiteX57" fmla="*/ 1 w 725488"/>
                <a:gd name="connsiteY57" fmla="*/ 0 h 419100"/>
                <a:gd name="connsiteX58" fmla="*/ 19030 w 725488"/>
                <a:gd name="connsiteY58" fmla="*/ 14288 h 419100"/>
                <a:gd name="connsiteX59" fmla="*/ 19030 w 725488"/>
                <a:gd name="connsiteY59" fmla="*/ 50006 h 419100"/>
                <a:gd name="connsiteX60" fmla="*/ 14273 w 725488"/>
                <a:gd name="connsiteY60" fmla="*/ 83344 h 419100"/>
                <a:gd name="connsiteX61" fmla="*/ 14273 w 725488"/>
                <a:gd name="connsiteY61" fmla="*/ 95250 h 419100"/>
                <a:gd name="connsiteX62" fmla="*/ 19030 w 725488"/>
                <a:gd name="connsiteY62" fmla="*/ 157163 h 419100"/>
                <a:gd name="connsiteX63" fmla="*/ 19030 w 725488"/>
                <a:gd name="connsiteY63" fmla="*/ 216694 h 419100"/>
                <a:gd name="connsiteX64" fmla="*/ 7137 w 725488"/>
                <a:gd name="connsiteY64" fmla="*/ 245269 h 419100"/>
                <a:gd name="connsiteX65" fmla="*/ 7136 w 725488"/>
                <a:gd name="connsiteY65" fmla="*/ 245269 h 419100"/>
                <a:gd name="connsiteX66" fmla="*/ 19029 w 725488"/>
                <a:gd name="connsiteY66" fmla="*/ 216694 h 419100"/>
                <a:gd name="connsiteX67" fmla="*/ 19029 w 725488"/>
                <a:gd name="connsiteY67" fmla="*/ 157163 h 419100"/>
                <a:gd name="connsiteX68" fmla="*/ 14272 w 725488"/>
                <a:gd name="connsiteY68" fmla="*/ 95250 h 419100"/>
                <a:gd name="connsiteX69" fmla="*/ 14272 w 725488"/>
                <a:gd name="connsiteY69" fmla="*/ 83344 h 419100"/>
                <a:gd name="connsiteX70" fmla="*/ 19029 w 725488"/>
                <a:gd name="connsiteY70" fmla="*/ 50006 h 419100"/>
                <a:gd name="connsiteX71" fmla="*/ 0 w 725488"/>
                <a:gd name="connsiteY71" fmla="*/ 0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14288 h 419100"/>
                <a:gd name="connsiteX59" fmla="*/ 19029 w 725487"/>
                <a:gd name="connsiteY59" fmla="*/ 50006 h 419100"/>
                <a:gd name="connsiteX60" fmla="*/ 14272 w 725487"/>
                <a:gd name="connsiteY60" fmla="*/ 83344 h 419100"/>
                <a:gd name="connsiteX61" fmla="*/ 14272 w 725487"/>
                <a:gd name="connsiteY61" fmla="*/ 95250 h 419100"/>
                <a:gd name="connsiteX62" fmla="*/ 19029 w 725487"/>
                <a:gd name="connsiteY62" fmla="*/ 157163 h 419100"/>
                <a:gd name="connsiteX63" fmla="*/ 19029 w 725487"/>
                <a:gd name="connsiteY63" fmla="*/ 216694 h 419100"/>
                <a:gd name="connsiteX64" fmla="*/ 7136 w 725487"/>
                <a:gd name="connsiteY64" fmla="*/ 245269 h 419100"/>
                <a:gd name="connsiteX65" fmla="*/ 7135 w 725487"/>
                <a:gd name="connsiteY65" fmla="*/ 245269 h 419100"/>
                <a:gd name="connsiteX66" fmla="*/ 19028 w 725487"/>
                <a:gd name="connsiteY66" fmla="*/ 216694 h 419100"/>
                <a:gd name="connsiteX67" fmla="*/ 19028 w 725487"/>
                <a:gd name="connsiteY67" fmla="*/ 157163 h 419100"/>
                <a:gd name="connsiteX68" fmla="*/ 14271 w 725487"/>
                <a:gd name="connsiteY68" fmla="*/ 95250 h 419100"/>
                <a:gd name="connsiteX69" fmla="*/ 14271 w 725487"/>
                <a:gd name="connsiteY69" fmla="*/ 83344 h 419100"/>
                <a:gd name="connsiteX70" fmla="*/ 19028 w 725487"/>
                <a:gd name="connsiteY70" fmla="*/ 50006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50006 h 419100"/>
                <a:gd name="connsiteX59" fmla="*/ 14272 w 725487"/>
                <a:gd name="connsiteY59" fmla="*/ 83344 h 419100"/>
                <a:gd name="connsiteX60" fmla="*/ 14272 w 725487"/>
                <a:gd name="connsiteY60" fmla="*/ 95250 h 419100"/>
                <a:gd name="connsiteX61" fmla="*/ 19029 w 725487"/>
                <a:gd name="connsiteY61" fmla="*/ 157163 h 419100"/>
                <a:gd name="connsiteX62" fmla="*/ 19029 w 725487"/>
                <a:gd name="connsiteY62" fmla="*/ 216694 h 419100"/>
                <a:gd name="connsiteX63" fmla="*/ 7136 w 725487"/>
                <a:gd name="connsiteY63" fmla="*/ 245269 h 419100"/>
                <a:gd name="connsiteX64" fmla="*/ 7135 w 725487"/>
                <a:gd name="connsiteY64" fmla="*/ 245269 h 419100"/>
                <a:gd name="connsiteX65" fmla="*/ 19028 w 725487"/>
                <a:gd name="connsiteY65" fmla="*/ 216694 h 419100"/>
                <a:gd name="connsiteX66" fmla="*/ 19028 w 725487"/>
                <a:gd name="connsiteY66" fmla="*/ 157163 h 419100"/>
                <a:gd name="connsiteX67" fmla="*/ 14271 w 725487"/>
                <a:gd name="connsiteY67" fmla="*/ 95250 h 419100"/>
                <a:gd name="connsiteX68" fmla="*/ 14271 w 725487"/>
                <a:gd name="connsiteY68" fmla="*/ 83344 h 419100"/>
                <a:gd name="connsiteX69" fmla="*/ 19028 w 725487"/>
                <a:gd name="connsiteY69" fmla="*/ 50006 h 419100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42862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68" fmla="*/ 14653 w 721112"/>
                <a:gd name="connsiteY68" fmla="*/ 42862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14653 w 721112"/>
                <a:gd name="connsiteY64" fmla="*/ 150019 h 411956"/>
                <a:gd name="connsiteX65" fmla="*/ 9896 w 721112"/>
                <a:gd name="connsiteY65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9896 w 721112"/>
                <a:gd name="connsiteY64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209550 h 411956"/>
                <a:gd name="connsiteX60" fmla="*/ 2761 w 721112"/>
                <a:gd name="connsiteY60" fmla="*/ 238125 h 411956"/>
                <a:gd name="connsiteX61" fmla="*/ 2760 w 721112"/>
                <a:gd name="connsiteY61" fmla="*/ 238125 h 411956"/>
                <a:gd name="connsiteX62" fmla="*/ 14653 w 721112"/>
                <a:gd name="connsiteY62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14654 w 721112"/>
                <a:gd name="connsiteY58" fmla="*/ 209550 h 411956"/>
                <a:gd name="connsiteX59" fmla="*/ 2761 w 721112"/>
                <a:gd name="connsiteY59" fmla="*/ 238125 h 411956"/>
                <a:gd name="connsiteX60" fmla="*/ 2760 w 721112"/>
                <a:gd name="connsiteY60" fmla="*/ 238125 h 411956"/>
                <a:gd name="connsiteX61" fmla="*/ 14653 w 721112"/>
                <a:gd name="connsiteY61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60" fmla="*/ 14653 w 721112"/>
                <a:gd name="connsiteY60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0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1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9 w 721111"/>
                <a:gd name="connsiteY6" fmla="*/ 354806 h 411956"/>
                <a:gd name="connsiteX7" fmla="*/ 5138 w 721111"/>
                <a:gd name="connsiteY7" fmla="*/ 283369 h 411956"/>
                <a:gd name="connsiteX8" fmla="*/ 464217 w 721111"/>
                <a:gd name="connsiteY8" fmla="*/ 0 h 411956"/>
                <a:gd name="connsiteX9" fmla="*/ 514169 w 721111"/>
                <a:gd name="connsiteY9" fmla="*/ 0 h 411956"/>
                <a:gd name="connsiteX10" fmla="*/ 514169 w 721111"/>
                <a:gd name="connsiteY10" fmla="*/ 40481 h 411956"/>
                <a:gd name="connsiteX11" fmla="*/ 537955 w 721111"/>
                <a:gd name="connsiteY11" fmla="*/ 42862 h 411956"/>
                <a:gd name="connsiteX12" fmla="*/ 556984 w 721111"/>
                <a:gd name="connsiteY12" fmla="*/ 38100 h 411956"/>
                <a:gd name="connsiteX13" fmla="*/ 566499 w 721111"/>
                <a:gd name="connsiteY13" fmla="*/ 42862 h 411956"/>
                <a:gd name="connsiteX14" fmla="*/ 590285 w 721111"/>
                <a:gd name="connsiteY14" fmla="*/ 47625 h 411956"/>
                <a:gd name="connsiteX15" fmla="*/ 606936 w 721111"/>
                <a:gd name="connsiteY15" fmla="*/ 54769 h 411956"/>
                <a:gd name="connsiteX16" fmla="*/ 618829 w 721111"/>
                <a:gd name="connsiteY16" fmla="*/ 64294 h 411956"/>
                <a:gd name="connsiteX17" fmla="*/ 616451 w 721111"/>
                <a:gd name="connsiteY17" fmla="*/ 83344 h 411956"/>
                <a:gd name="connsiteX18" fmla="*/ 625965 w 721111"/>
                <a:gd name="connsiteY18" fmla="*/ 100012 h 411956"/>
                <a:gd name="connsiteX19" fmla="*/ 630722 w 721111"/>
                <a:gd name="connsiteY19" fmla="*/ 114300 h 411956"/>
                <a:gd name="connsiteX20" fmla="*/ 666402 w 721111"/>
                <a:gd name="connsiteY20" fmla="*/ 164306 h 411956"/>
                <a:gd name="connsiteX21" fmla="*/ 661645 w 721111"/>
                <a:gd name="connsiteY21" fmla="*/ 195262 h 411956"/>
                <a:gd name="connsiteX22" fmla="*/ 678295 w 721111"/>
                <a:gd name="connsiteY22" fmla="*/ 216694 h 411956"/>
                <a:gd name="connsiteX23" fmla="*/ 686621 w 721111"/>
                <a:gd name="connsiteY23" fmla="*/ 229195 h 411956"/>
                <a:gd name="connsiteX24" fmla="*/ 687810 w 721111"/>
                <a:gd name="connsiteY24" fmla="*/ 230981 h 411956"/>
                <a:gd name="connsiteX25" fmla="*/ 694946 w 721111"/>
                <a:gd name="connsiteY25" fmla="*/ 261937 h 411956"/>
                <a:gd name="connsiteX26" fmla="*/ 697325 w 721111"/>
                <a:gd name="connsiteY26" fmla="*/ 276225 h 411956"/>
                <a:gd name="connsiteX27" fmla="*/ 702082 w 721111"/>
                <a:gd name="connsiteY27" fmla="*/ 290512 h 411956"/>
                <a:gd name="connsiteX28" fmla="*/ 706839 w 721111"/>
                <a:gd name="connsiteY28" fmla="*/ 307181 h 411956"/>
                <a:gd name="connsiteX29" fmla="*/ 721111 w 721111"/>
                <a:gd name="connsiteY29" fmla="*/ 350044 h 411956"/>
                <a:gd name="connsiteX30" fmla="*/ 721111 w 721111"/>
                <a:gd name="connsiteY30" fmla="*/ 362545 h 411956"/>
                <a:gd name="connsiteX31" fmla="*/ 721111 w 721111"/>
                <a:gd name="connsiteY31" fmla="*/ 364331 h 411956"/>
                <a:gd name="connsiteX32" fmla="*/ 309605 w 721111"/>
                <a:gd name="connsiteY32" fmla="*/ 364331 h 411956"/>
                <a:gd name="connsiteX33" fmla="*/ 309605 w 721111"/>
                <a:gd name="connsiteY33" fmla="*/ 411956 h 411956"/>
                <a:gd name="connsiteX34" fmla="*/ 295036 w 721111"/>
                <a:gd name="connsiteY34" fmla="*/ 401538 h 411956"/>
                <a:gd name="connsiteX35" fmla="*/ 292954 w 721111"/>
                <a:gd name="connsiteY35" fmla="*/ 400050 h 411956"/>
                <a:gd name="connsiteX36" fmla="*/ 285818 w 721111"/>
                <a:gd name="connsiteY36" fmla="*/ 390525 h 411956"/>
                <a:gd name="connsiteX37" fmla="*/ 281061 w 721111"/>
                <a:gd name="connsiteY37" fmla="*/ 378619 h 411956"/>
                <a:gd name="connsiteX38" fmla="*/ 264410 w 721111"/>
                <a:gd name="connsiteY38" fmla="*/ 354806 h 411956"/>
                <a:gd name="connsiteX39" fmla="*/ 240624 w 721111"/>
                <a:gd name="connsiteY39" fmla="*/ 335756 h 411956"/>
                <a:gd name="connsiteX40" fmla="*/ 214459 w 721111"/>
                <a:gd name="connsiteY40" fmla="*/ 314325 h 411956"/>
                <a:gd name="connsiteX41" fmla="*/ 207324 w 721111"/>
                <a:gd name="connsiteY41" fmla="*/ 309563 h 411956"/>
                <a:gd name="connsiteX42" fmla="*/ 207324 w 721111"/>
                <a:gd name="connsiteY42" fmla="*/ 309562 h 411956"/>
                <a:gd name="connsiteX43" fmla="*/ 210248 w 721111"/>
                <a:gd name="connsiteY43" fmla="*/ 311514 h 411956"/>
                <a:gd name="connsiteX44" fmla="*/ 218676 w 721111"/>
                <a:gd name="connsiteY44" fmla="*/ 107156 h 411956"/>
                <a:gd name="connsiteX45" fmla="*/ 219216 w 721111"/>
                <a:gd name="connsiteY45" fmla="*/ 69056 h 411956"/>
                <a:gd name="connsiteX46" fmla="*/ 219217 w 721111"/>
                <a:gd name="connsiteY46" fmla="*/ 69056 h 411956"/>
                <a:gd name="connsiteX47" fmla="*/ 219217 w 721111"/>
                <a:gd name="connsiteY47" fmla="*/ 94023 h 411956"/>
                <a:gd name="connsiteX48" fmla="*/ 219461 w 721111"/>
                <a:gd name="connsiteY48" fmla="*/ 88106 h 411956"/>
                <a:gd name="connsiteX49" fmla="*/ 222249 w 721111"/>
                <a:gd name="connsiteY49" fmla="*/ 69056 h 411956"/>
                <a:gd name="connsiteX50" fmla="*/ 392858 w 721111"/>
                <a:gd name="connsiteY50" fmla="*/ 69056 h 411956"/>
                <a:gd name="connsiteX51" fmla="*/ 392858 w 721111"/>
                <a:gd name="connsiteY51" fmla="*/ 77391 h 411956"/>
                <a:gd name="connsiteX52" fmla="*/ 392858 w 721111"/>
                <a:gd name="connsiteY52" fmla="*/ 78581 h 411956"/>
                <a:gd name="connsiteX53" fmla="*/ 464217 w 721111"/>
                <a:gd name="connsiteY53" fmla="*/ 78581 h 411956"/>
                <a:gd name="connsiteX54" fmla="*/ 464217 w 721111"/>
                <a:gd name="connsiteY54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8 w 721111"/>
                <a:gd name="connsiteY6" fmla="*/ 283369 h 411956"/>
                <a:gd name="connsiteX7" fmla="*/ 464217 w 721111"/>
                <a:gd name="connsiteY7" fmla="*/ 0 h 411956"/>
                <a:gd name="connsiteX8" fmla="*/ 514169 w 721111"/>
                <a:gd name="connsiteY8" fmla="*/ 0 h 411956"/>
                <a:gd name="connsiteX9" fmla="*/ 514169 w 721111"/>
                <a:gd name="connsiteY9" fmla="*/ 40481 h 411956"/>
                <a:gd name="connsiteX10" fmla="*/ 537955 w 721111"/>
                <a:gd name="connsiteY10" fmla="*/ 42862 h 411956"/>
                <a:gd name="connsiteX11" fmla="*/ 556984 w 721111"/>
                <a:gd name="connsiteY11" fmla="*/ 38100 h 411956"/>
                <a:gd name="connsiteX12" fmla="*/ 566499 w 721111"/>
                <a:gd name="connsiteY12" fmla="*/ 42862 h 411956"/>
                <a:gd name="connsiteX13" fmla="*/ 590285 w 721111"/>
                <a:gd name="connsiteY13" fmla="*/ 47625 h 411956"/>
                <a:gd name="connsiteX14" fmla="*/ 606936 w 721111"/>
                <a:gd name="connsiteY14" fmla="*/ 54769 h 411956"/>
                <a:gd name="connsiteX15" fmla="*/ 618829 w 721111"/>
                <a:gd name="connsiteY15" fmla="*/ 64294 h 411956"/>
                <a:gd name="connsiteX16" fmla="*/ 616451 w 721111"/>
                <a:gd name="connsiteY16" fmla="*/ 83344 h 411956"/>
                <a:gd name="connsiteX17" fmla="*/ 625965 w 721111"/>
                <a:gd name="connsiteY17" fmla="*/ 100012 h 411956"/>
                <a:gd name="connsiteX18" fmla="*/ 630722 w 721111"/>
                <a:gd name="connsiteY18" fmla="*/ 114300 h 411956"/>
                <a:gd name="connsiteX19" fmla="*/ 666402 w 721111"/>
                <a:gd name="connsiteY19" fmla="*/ 164306 h 411956"/>
                <a:gd name="connsiteX20" fmla="*/ 661645 w 721111"/>
                <a:gd name="connsiteY20" fmla="*/ 195262 h 411956"/>
                <a:gd name="connsiteX21" fmla="*/ 678295 w 721111"/>
                <a:gd name="connsiteY21" fmla="*/ 216694 h 411956"/>
                <a:gd name="connsiteX22" fmla="*/ 686621 w 721111"/>
                <a:gd name="connsiteY22" fmla="*/ 229195 h 411956"/>
                <a:gd name="connsiteX23" fmla="*/ 687810 w 721111"/>
                <a:gd name="connsiteY23" fmla="*/ 230981 h 411956"/>
                <a:gd name="connsiteX24" fmla="*/ 694946 w 721111"/>
                <a:gd name="connsiteY24" fmla="*/ 261937 h 411956"/>
                <a:gd name="connsiteX25" fmla="*/ 697325 w 721111"/>
                <a:gd name="connsiteY25" fmla="*/ 276225 h 411956"/>
                <a:gd name="connsiteX26" fmla="*/ 702082 w 721111"/>
                <a:gd name="connsiteY26" fmla="*/ 290512 h 411956"/>
                <a:gd name="connsiteX27" fmla="*/ 706839 w 721111"/>
                <a:gd name="connsiteY27" fmla="*/ 307181 h 411956"/>
                <a:gd name="connsiteX28" fmla="*/ 721111 w 721111"/>
                <a:gd name="connsiteY28" fmla="*/ 350044 h 411956"/>
                <a:gd name="connsiteX29" fmla="*/ 721111 w 721111"/>
                <a:gd name="connsiteY29" fmla="*/ 362545 h 411956"/>
                <a:gd name="connsiteX30" fmla="*/ 721111 w 721111"/>
                <a:gd name="connsiteY30" fmla="*/ 364331 h 411956"/>
                <a:gd name="connsiteX31" fmla="*/ 309605 w 721111"/>
                <a:gd name="connsiteY31" fmla="*/ 364331 h 411956"/>
                <a:gd name="connsiteX32" fmla="*/ 309605 w 721111"/>
                <a:gd name="connsiteY32" fmla="*/ 411956 h 411956"/>
                <a:gd name="connsiteX33" fmla="*/ 295036 w 721111"/>
                <a:gd name="connsiteY33" fmla="*/ 401538 h 411956"/>
                <a:gd name="connsiteX34" fmla="*/ 292954 w 721111"/>
                <a:gd name="connsiteY34" fmla="*/ 400050 h 411956"/>
                <a:gd name="connsiteX35" fmla="*/ 285818 w 721111"/>
                <a:gd name="connsiteY35" fmla="*/ 390525 h 411956"/>
                <a:gd name="connsiteX36" fmla="*/ 281061 w 721111"/>
                <a:gd name="connsiteY36" fmla="*/ 378619 h 411956"/>
                <a:gd name="connsiteX37" fmla="*/ 264410 w 721111"/>
                <a:gd name="connsiteY37" fmla="*/ 354806 h 411956"/>
                <a:gd name="connsiteX38" fmla="*/ 240624 w 721111"/>
                <a:gd name="connsiteY38" fmla="*/ 335756 h 411956"/>
                <a:gd name="connsiteX39" fmla="*/ 214459 w 721111"/>
                <a:gd name="connsiteY39" fmla="*/ 314325 h 411956"/>
                <a:gd name="connsiteX40" fmla="*/ 207324 w 721111"/>
                <a:gd name="connsiteY40" fmla="*/ 309563 h 411956"/>
                <a:gd name="connsiteX41" fmla="*/ 207324 w 721111"/>
                <a:gd name="connsiteY41" fmla="*/ 309562 h 411956"/>
                <a:gd name="connsiteX42" fmla="*/ 210248 w 721111"/>
                <a:gd name="connsiteY42" fmla="*/ 311514 h 411956"/>
                <a:gd name="connsiteX43" fmla="*/ 218676 w 721111"/>
                <a:gd name="connsiteY43" fmla="*/ 107156 h 411956"/>
                <a:gd name="connsiteX44" fmla="*/ 219216 w 721111"/>
                <a:gd name="connsiteY44" fmla="*/ 69056 h 411956"/>
                <a:gd name="connsiteX45" fmla="*/ 219217 w 721111"/>
                <a:gd name="connsiteY45" fmla="*/ 69056 h 411956"/>
                <a:gd name="connsiteX46" fmla="*/ 219217 w 721111"/>
                <a:gd name="connsiteY46" fmla="*/ 94023 h 411956"/>
                <a:gd name="connsiteX47" fmla="*/ 219461 w 721111"/>
                <a:gd name="connsiteY47" fmla="*/ 88106 h 411956"/>
                <a:gd name="connsiteX48" fmla="*/ 222249 w 721111"/>
                <a:gd name="connsiteY48" fmla="*/ 69056 h 411956"/>
                <a:gd name="connsiteX49" fmla="*/ 392858 w 721111"/>
                <a:gd name="connsiteY49" fmla="*/ 69056 h 411956"/>
                <a:gd name="connsiteX50" fmla="*/ 392858 w 721111"/>
                <a:gd name="connsiteY50" fmla="*/ 77391 h 411956"/>
                <a:gd name="connsiteX51" fmla="*/ 392858 w 721111"/>
                <a:gd name="connsiteY51" fmla="*/ 78581 h 411956"/>
                <a:gd name="connsiteX52" fmla="*/ 464217 w 721111"/>
                <a:gd name="connsiteY52" fmla="*/ 78581 h 411956"/>
                <a:gd name="connsiteX53" fmla="*/ 464217 w 721111"/>
                <a:gd name="connsiteY53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9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464217 w 721111"/>
                <a:gd name="connsiteY6" fmla="*/ 0 h 411956"/>
                <a:gd name="connsiteX7" fmla="*/ 514169 w 721111"/>
                <a:gd name="connsiteY7" fmla="*/ 0 h 411956"/>
                <a:gd name="connsiteX8" fmla="*/ 514169 w 721111"/>
                <a:gd name="connsiteY8" fmla="*/ 40481 h 411956"/>
                <a:gd name="connsiteX9" fmla="*/ 537955 w 721111"/>
                <a:gd name="connsiteY9" fmla="*/ 42862 h 411956"/>
                <a:gd name="connsiteX10" fmla="*/ 556984 w 721111"/>
                <a:gd name="connsiteY10" fmla="*/ 38100 h 411956"/>
                <a:gd name="connsiteX11" fmla="*/ 566499 w 721111"/>
                <a:gd name="connsiteY11" fmla="*/ 42862 h 411956"/>
                <a:gd name="connsiteX12" fmla="*/ 590285 w 721111"/>
                <a:gd name="connsiteY12" fmla="*/ 47625 h 411956"/>
                <a:gd name="connsiteX13" fmla="*/ 606936 w 721111"/>
                <a:gd name="connsiteY13" fmla="*/ 54769 h 411956"/>
                <a:gd name="connsiteX14" fmla="*/ 618829 w 721111"/>
                <a:gd name="connsiteY14" fmla="*/ 64294 h 411956"/>
                <a:gd name="connsiteX15" fmla="*/ 616451 w 721111"/>
                <a:gd name="connsiteY15" fmla="*/ 83344 h 411956"/>
                <a:gd name="connsiteX16" fmla="*/ 625965 w 721111"/>
                <a:gd name="connsiteY16" fmla="*/ 100012 h 411956"/>
                <a:gd name="connsiteX17" fmla="*/ 630722 w 721111"/>
                <a:gd name="connsiteY17" fmla="*/ 114300 h 411956"/>
                <a:gd name="connsiteX18" fmla="*/ 666402 w 721111"/>
                <a:gd name="connsiteY18" fmla="*/ 164306 h 411956"/>
                <a:gd name="connsiteX19" fmla="*/ 661645 w 721111"/>
                <a:gd name="connsiteY19" fmla="*/ 195262 h 411956"/>
                <a:gd name="connsiteX20" fmla="*/ 678295 w 721111"/>
                <a:gd name="connsiteY20" fmla="*/ 216694 h 411956"/>
                <a:gd name="connsiteX21" fmla="*/ 686621 w 721111"/>
                <a:gd name="connsiteY21" fmla="*/ 229195 h 411956"/>
                <a:gd name="connsiteX22" fmla="*/ 687810 w 721111"/>
                <a:gd name="connsiteY22" fmla="*/ 230981 h 411956"/>
                <a:gd name="connsiteX23" fmla="*/ 694946 w 721111"/>
                <a:gd name="connsiteY23" fmla="*/ 261937 h 411956"/>
                <a:gd name="connsiteX24" fmla="*/ 697325 w 721111"/>
                <a:gd name="connsiteY24" fmla="*/ 276225 h 411956"/>
                <a:gd name="connsiteX25" fmla="*/ 702082 w 721111"/>
                <a:gd name="connsiteY25" fmla="*/ 290512 h 411956"/>
                <a:gd name="connsiteX26" fmla="*/ 706839 w 721111"/>
                <a:gd name="connsiteY26" fmla="*/ 307181 h 411956"/>
                <a:gd name="connsiteX27" fmla="*/ 721111 w 721111"/>
                <a:gd name="connsiteY27" fmla="*/ 350044 h 411956"/>
                <a:gd name="connsiteX28" fmla="*/ 721111 w 721111"/>
                <a:gd name="connsiteY28" fmla="*/ 362545 h 411956"/>
                <a:gd name="connsiteX29" fmla="*/ 721111 w 721111"/>
                <a:gd name="connsiteY29" fmla="*/ 364331 h 411956"/>
                <a:gd name="connsiteX30" fmla="*/ 309605 w 721111"/>
                <a:gd name="connsiteY30" fmla="*/ 364331 h 411956"/>
                <a:gd name="connsiteX31" fmla="*/ 309605 w 721111"/>
                <a:gd name="connsiteY31" fmla="*/ 411956 h 411956"/>
                <a:gd name="connsiteX32" fmla="*/ 295036 w 721111"/>
                <a:gd name="connsiteY32" fmla="*/ 401538 h 411956"/>
                <a:gd name="connsiteX33" fmla="*/ 292954 w 721111"/>
                <a:gd name="connsiteY33" fmla="*/ 400050 h 411956"/>
                <a:gd name="connsiteX34" fmla="*/ 285818 w 721111"/>
                <a:gd name="connsiteY34" fmla="*/ 390525 h 411956"/>
                <a:gd name="connsiteX35" fmla="*/ 281061 w 721111"/>
                <a:gd name="connsiteY35" fmla="*/ 378619 h 411956"/>
                <a:gd name="connsiteX36" fmla="*/ 264410 w 721111"/>
                <a:gd name="connsiteY36" fmla="*/ 354806 h 411956"/>
                <a:gd name="connsiteX37" fmla="*/ 240624 w 721111"/>
                <a:gd name="connsiteY37" fmla="*/ 335756 h 411956"/>
                <a:gd name="connsiteX38" fmla="*/ 214459 w 721111"/>
                <a:gd name="connsiteY38" fmla="*/ 314325 h 411956"/>
                <a:gd name="connsiteX39" fmla="*/ 207324 w 721111"/>
                <a:gd name="connsiteY39" fmla="*/ 309563 h 411956"/>
                <a:gd name="connsiteX40" fmla="*/ 207324 w 721111"/>
                <a:gd name="connsiteY40" fmla="*/ 309562 h 411956"/>
                <a:gd name="connsiteX41" fmla="*/ 210248 w 721111"/>
                <a:gd name="connsiteY41" fmla="*/ 311514 h 411956"/>
                <a:gd name="connsiteX42" fmla="*/ 218676 w 721111"/>
                <a:gd name="connsiteY42" fmla="*/ 107156 h 411956"/>
                <a:gd name="connsiteX43" fmla="*/ 219216 w 721111"/>
                <a:gd name="connsiteY43" fmla="*/ 69056 h 411956"/>
                <a:gd name="connsiteX44" fmla="*/ 219217 w 721111"/>
                <a:gd name="connsiteY44" fmla="*/ 69056 h 411956"/>
                <a:gd name="connsiteX45" fmla="*/ 219217 w 721111"/>
                <a:gd name="connsiteY45" fmla="*/ 94023 h 411956"/>
                <a:gd name="connsiteX46" fmla="*/ 219461 w 721111"/>
                <a:gd name="connsiteY46" fmla="*/ 88106 h 411956"/>
                <a:gd name="connsiteX47" fmla="*/ 222249 w 721111"/>
                <a:gd name="connsiteY47" fmla="*/ 69056 h 411956"/>
                <a:gd name="connsiteX48" fmla="*/ 392858 w 721111"/>
                <a:gd name="connsiteY48" fmla="*/ 69056 h 411956"/>
                <a:gd name="connsiteX49" fmla="*/ 392858 w 721111"/>
                <a:gd name="connsiteY49" fmla="*/ 77391 h 411956"/>
                <a:gd name="connsiteX50" fmla="*/ 392858 w 721111"/>
                <a:gd name="connsiteY50" fmla="*/ 78581 h 411956"/>
                <a:gd name="connsiteX51" fmla="*/ 464217 w 721111"/>
                <a:gd name="connsiteY51" fmla="*/ 78581 h 411956"/>
                <a:gd name="connsiteX52" fmla="*/ 464217 w 721111"/>
                <a:gd name="connsiteY52" fmla="*/ 0 h 411956"/>
                <a:gd name="connsiteX0" fmla="*/ 9499 w 523287"/>
                <a:gd name="connsiteY0" fmla="*/ 338139 h 411956"/>
                <a:gd name="connsiteX1" fmla="*/ 0 w 523287"/>
                <a:gd name="connsiteY1" fmla="*/ 354780 h 411956"/>
                <a:gd name="connsiteX2" fmla="*/ 9499 w 523287"/>
                <a:gd name="connsiteY2" fmla="*/ 338139 h 411956"/>
                <a:gd name="connsiteX3" fmla="*/ 266393 w 523287"/>
                <a:gd name="connsiteY3" fmla="*/ 0 h 411956"/>
                <a:gd name="connsiteX4" fmla="*/ 316345 w 523287"/>
                <a:gd name="connsiteY4" fmla="*/ 0 h 411956"/>
                <a:gd name="connsiteX5" fmla="*/ 316345 w 523287"/>
                <a:gd name="connsiteY5" fmla="*/ 40481 h 411956"/>
                <a:gd name="connsiteX6" fmla="*/ 340131 w 523287"/>
                <a:gd name="connsiteY6" fmla="*/ 42862 h 411956"/>
                <a:gd name="connsiteX7" fmla="*/ 359160 w 523287"/>
                <a:gd name="connsiteY7" fmla="*/ 38100 h 411956"/>
                <a:gd name="connsiteX8" fmla="*/ 368675 w 523287"/>
                <a:gd name="connsiteY8" fmla="*/ 42862 h 411956"/>
                <a:gd name="connsiteX9" fmla="*/ 392461 w 523287"/>
                <a:gd name="connsiteY9" fmla="*/ 47625 h 411956"/>
                <a:gd name="connsiteX10" fmla="*/ 409112 w 523287"/>
                <a:gd name="connsiteY10" fmla="*/ 54769 h 411956"/>
                <a:gd name="connsiteX11" fmla="*/ 421005 w 523287"/>
                <a:gd name="connsiteY11" fmla="*/ 64294 h 411956"/>
                <a:gd name="connsiteX12" fmla="*/ 418627 w 523287"/>
                <a:gd name="connsiteY12" fmla="*/ 83344 h 411956"/>
                <a:gd name="connsiteX13" fmla="*/ 428141 w 523287"/>
                <a:gd name="connsiteY13" fmla="*/ 100012 h 411956"/>
                <a:gd name="connsiteX14" fmla="*/ 432898 w 523287"/>
                <a:gd name="connsiteY14" fmla="*/ 114300 h 411956"/>
                <a:gd name="connsiteX15" fmla="*/ 468578 w 523287"/>
                <a:gd name="connsiteY15" fmla="*/ 164306 h 411956"/>
                <a:gd name="connsiteX16" fmla="*/ 463821 w 523287"/>
                <a:gd name="connsiteY16" fmla="*/ 195262 h 411956"/>
                <a:gd name="connsiteX17" fmla="*/ 480471 w 523287"/>
                <a:gd name="connsiteY17" fmla="*/ 216694 h 411956"/>
                <a:gd name="connsiteX18" fmla="*/ 488797 w 523287"/>
                <a:gd name="connsiteY18" fmla="*/ 229195 h 411956"/>
                <a:gd name="connsiteX19" fmla="*/ 489986 w 523287"/>
                <a:gd name="connsiteY19" fmla="*/ 230981 h 411956"/>
                <a:gd name="connsiteX20" fmla="*/ 497122 w 523287"/>
                <a:gd name="connsiteY20" fmla="*/ 261937 h 411956"/>
                <a:gd name="connsiteX21" fmla="*/ 499501 w 523287"/>
                <a:gd name="connsiteY21" fmla="*/ 276225 h 411956"/>
                <a:gd name="connsiteX22" fmla="*/ 504258 w 523287"/>
                <a:gd name="connsiteY22" fmla="*/ 290512 h 411956"/>
                <a:gd name="connsiteX23" fmla="*/ 509015 w 523287"/>
                <a:gd name="connsiteY23" fmla="*/ 307181 h 411956"/>
                <a:gd name="connsiteX24" fmla="*/ 523287 w 523287"/>
                <a:gd name="connsiteY24" fmla="*/ 350044 h 411956"/>
                <a:gd name="connsiteX25" fmla="*/ 523287 w 523287"/>
                <a:gd name="connsiteY25" fmla="*/ 362545 h 411956"/>
                <a:gd name="connsiteX26" fmla="*/ 523287 w 523287"/>
                <a:gd name="connsiteY26" fmla="*/ 364331 h 411956"/>
                <a:gd name="connsiteX27" fmla="*/ 111781 w 523287"/>
                <a:gd name="connsiteY27" fmla="*/ 364331 h 411956"/>
                <a:gd name="connsiteX28" fmla="*/ 111781 w 523287"/>
                <a:gd name="connsiteY28" fmla="*/ 411956 h 411956"/>
                <a:gd name="connsiteX29" fmla="*/ 97212 w 523287"/>
                <a:gd name="connsiteY29" fmla="*/ 401538 h 411956"/>
                <a:gd name="connsiteX30" fmla="*/ 95130 w 523287"/>
                <a:gd name="connsiteY30" fmla="*/ 400050 h 411956"/>
                <a:gd name="connsiteX31" fmla="*/ 87994 w 523287"/>
                <a:gd name="connsiteY31" fmla="*/ 390525 h 411956"/>
                <a:gd name="connsiteX32" fmla="*/ 83237 w 523287"/>
                <a:gd name="connsiteY32" fmla="*/ 378619 h 411956"/>
                <a:gd name="connsiteX33" fmla="*/ 66586 w 523287"/>
                <a:gd name="connsiteY33" fmla="*/ 354806 h 411956"/>
                <a:gd name="connsiteX34" fmla="*/ 42800 w 523287"/>
                <a:gd name="connsiteY34" fmla="*/ 335756 h 411956"/>
                <a:gd name="connsiteX35" fmla="*/ 16635 w 523287"/>
                <a:gd name="connsiteY35" fmla="*/ 314325 h 411956"/>
                <a:gd name="connsiteX36" fmla="*/ 9500 w 523287"/>
                <a:gd name="connsiteY36" fmla="*/ 309563 h 411956"/>
                <a:gd name="connsiteX37" fmla="*/ 9500 w 523287"/>
                <a:gd name="connsiteY37" fmla="*/ 309562 h 411956"/>
                <a:gd name="connsiteX38" fmla="*/ 12424 w 523287"/>
                <a:gd name="connsiteY38" fmla="*/ 311514 h 411956"/>
                <a:gd name="connsiteX39" fmla="*/ 20852 w 523287"/>
                <a:gd name="connsiteY39" fmla="*/ 107156 h 411956"/>
                <a:gd name="connsiteX40" fmla="*/ 21392 w 523287"/>
                <a:gd name="connsiteY40" fmla="*/ 69056 h 411956"/>
                <a:gd name="connsiteX41" fmla="*/ 21393 w 523287"/>
                <a:gd name="connsiteY41" fmla="*/ 69056 h 411956"/>
                <a:gd name="connsiteX42" fmla="*/ 21393 w 523287"/>
                <a:gd name="connsiteY42" fmla="*/ 94023 h 411956"/>
                <a:gd name="connsiteX43" fmla="*/ 21637 w 523287"/>
                <a:gd name="connsiteY43" fmla="*/ 88106 h 411956"/>
                <a:gd name="connsiteX44" fmla="*/ 24425 w 523287"/>
                <a:gd name="connsiteY44" fmla="*/ 69056 h 411956"/>
                <a:gd name="connsiteX45" fmla="*/ 195034 w 523287"/>
                <a:gd name="connsiteY45" fmla="*/ 69056 h 411956"/>
                <a:gd name="connsiteX46" fmla="*/ 195034 w 523287"/>
                <a:gd name="connsiteY46" fmla="*/ 77391 h 411956"/>
                <a:gd name="connsiteX47" fmla="*/ 195034 w 523287"/>
                <a:gd name="connsiteY47" fmla="*/ 78581 h 411956"/>
                <a:gd name="connsiteX48" fmla="*/ 266393 w 523287"/>
                <a:gd name="connsiteY48" fmla="*/ 78581 h 411956"/>
                <a:gd name="connsiteX49" fmla="*/ 266393 w 523287"/>
                <a:gd name="connsiteY49" fmla="*/ 0 h 411956"/>
                <a:gd name="connsiteX0" fmla="*/ 256893 w 513787"/>
                <a:gd name="connsiteY0" fmla="*/ 0 h 411956"/>
                <a:gd name="connsiteX1" fmla="*/ 306845 w 513787"/>
                <a:gd name="connsiteY1" fmla="*/ 0 h 411956"/>
                <a:gd name="connsiteX2" fmla="*/ 306845 w 513787"/>
                <a:gd name="connsiteY2" fmla="*/ 40481 h 411956"/>
                <a:gd name="connsiteX3" fmla="*/ 330631 w 513787"/>
                <a:gd name="connsiteY3" fmla="*/ 42862 h 411956"/>
                <a:gd name="connsiteX4" fmla="*/ 349660 w 513787"/>
                <a:gd name="connsiteY4" fmla="*/ 38100 h 411956"/>
                <a:gd name="connsiteX5" fmla="*/ 359175 w 513787"/>
                <a:gd name="connsiteY5" fmla="*/ 42862 h 411956"/>
                <a:gd name="connsiteX6" fmla="*/ 382961 w 513787"/>
                <a:gd name="connsiteY6" fmla="*/ 47625 h 411956"/>
                <a:gd name="connsiteX7" fmla="*/ 399612 w 513787"/>
                <a:gd name="connsiteY7" fmla="*/ 54769 h 411956"/>
                <a:gd name="connsiteX8" fmla="*/ 411505 w 513787"/>
                <a:gd name="connsiteY8" fmla="*/ 64294 h 411956"/>
                <a:gd name="connsiteX9" fmla="*/ 409127 w 513787"/>
                <a:gd name="connsiteY9" fmla="*/ 83344 h 411956"/>
                <a:gd name="connsiteX10" fmla="*/ 418641 w 513787"/>
                <a:gd name="connsiteY10" fmla="*/ 100012 h 411956"/>
                <a:gd name="connsiteX11" fmla="*/ 423398 w 513787"/>
                <a:gd name="connsiteY11" fmla="*/ 114300 h 411956"/>
                <a:gd name="connsiteX12" fmla="*/ 459078 w 513787"/>
                <a:gd name="connsiteY12" fmla="*/ 164306 h 411956"/>
                <a:gd name="connsiteX13" fmla="*/ 454321 w 513787"/>
                <a:gd name="connsiteY13" fmla="*/ 195262 h 411956"/>
                <a:gd name="connsiteX14" fmla="*/ 470971 w 513787"/>
                <a:gd name="connsiteY14" fmla="*/ 216694 h 411956"/>
                <a:gd name="connsiteX15" fmla="*/ 479297 w 513787"/>
                <a:gd name="connsiteY15" fmla="*/ 229195 h 411956"/>
                <a:gd name="connsiteX16" fmla="*/ 480486 w 513787"/>
                <a:gd name="connsiteY16" fmla="*/ 230981 h 411956"/>
                <a:gd name="connsiteX17" fmla="*/ 487622 w 513787"/>
                <a:gd name="connsiteY17" fmla="*/ 261937 h 411956"/>
                <a:gd name="connsiteX18" fmla="*/ 490001 w 513787"/>
                <a:gd name="connsiteY18" fmla="*/ 276225 h 411956"/>
                <a:gd name="connsiteX19" fmla="*/ 494758 w 513787"/>
                <a:gd name="connsiteY19" fmla="*/ 290512 h 411956"/>
                <a:gd name="connsiteX20" fmla="*/ 499515 w 513787"/>
                <a:gd name="connsiteY20" fmla="*/ 307181 h 411956"/>
                <a:gd name="connsiteX21" fmla="*/ 513787 w 513787"/>
                <a:gd name="connsiteY21" fmla="*/ 350044 h 411956"/>
                <a:gd name="connsiteX22" fmla="*/ 513787 w 513787"/>
                <a:gd name="connsiteY22" fmla="*/ 362545 h 411956"/>
                <a:gd name="connsiteX23" fmla="*/ 513787 w 513787"/>
                <a:gd name="connsiteY23" fmla="*/ 364331 h 411956"/>
                <a:gd name="connsiteX24" fmla="*/ 102281 w 513787"/>
                <a:gd name="connsiteY24" fmla="*/ 364331 h 411956"/>
                <a:gd name="connsiteX25" fmla="*/ 102281 w 513787"/>
                <a:gd name="connsiteY25" fmla="*/ 411956 h 411956"/>
                <a:gd name="connsiteX26" fmla="*/ 87712 w 513787"/>
                <a:gd name="connsiteY26" fmla="*/ 401538 h 411956"/>
                <a:gd name="connsiteX27" fmla="*/ 85630 w 513787"/>
                <a:gd name="connsiteY27" fmla="*/ 400050 h 411956"/>
                <a:gd name="connsiteX28" fmla="*/ 78494 w 513787"/>
                <a:gd name="connsiteY28" fmla="*/ 390525 h 411956"/>
                <a:gd name="connsiteX29" fmla="*/ 73737 w 513787"/>
                <a:gd name="connsiteY29" fmla="*/ 378619 h 411956"/>
                <a:gd name="connsiteX30" fmla="*/ 57086 w 513787"/>
                <a:gd name="connsiteY30" fmla="*/ 354806 h 411956"/>
                <a:gd name="connsiteX31" fmla="*/ 33300 w 513787"/>
                <a:gd name="connsiteY31" fmla="*/ 335756 h 411956"/>
                <a:gd name="connsiteX32" fmla="*/ 7135 w 513787"/>
                <a:gd name="connsiteY32" fmla="*/ 314325 h 411956"/>
                <a:gd name="connsiteX33" fmla="*/ 0 w 513787"/>
                <a:gd name="connsiteY33" fmla="*/ 309563 h 411956"/>
                <a:gd name="connsiteX34" fmla="*/ 0 w 513787"/>
                <a:gd name="connsiteY34" fmla="*/ 309562 h 411956"/>
                <a:gd name="connsiteX35" fmla="*/ 2924 w 513787"/>
                <a:gd name="connsiteY35" fmla="*/ 311514 h 411956"/>
                <a:gd name="connsiteX36" fmla="*/ 11352 w 513787"/>
                <a:gd name="connsiteY36" fmla="*/ 107156 h 411956"/>
                <a:gd name="connsiteX37" fmla="*/ 11892 w 513787"/>
                <a:gd name="connsiteY37" fmla="*/ 69056 h 411956"/>
                <a:gd name="connsiteX38" fmla="*/ 11893 w 513787"/>
                <a:gd name="connsiteY38" fmla="*/ 69056 h 411956"/>
                <a:gd name="connsiteX39" fmla="*/ 11893 w 513787"/>
                <a:gd name="connsiteY39" fmla="*/ 94023 h 411956"/>
                <a:gd name="connsiteX40" fmla="*/ 12137 w 513787"/>
                <a:gd name="connsiteY40" fmla="*/ 88106 h 411956"/>
                <a:gd name="connsiteX41" fmla="*/ 14925 w 513787"/>
                <a:gd name="connsiteY41" fmla="*/ 69056 h 411956"/>
                <a:gd name="connsiteX42" fmla="*/ 185534 w 513787"/>
                <a:gd name="connsiteY42" fmla="*/ 69056 h 411956"/>
                <a:gd name="connsiteX43" fmla="*/ 185534 w 513787"/>
                <a:gd name="connsiteY43" fmla="*/ 77391 h 411956"/>
                <a:gd name="connsiteX44" fmla="*/ 185534 w 513787"/>
                <a:gd name="connsiteY44" fmla="*/ 78581 h 411956"/>
                <a:gd name="connsiteX45" fmla="*/ 256893 w 513787"/>
                <a:gd name="connsiteY45" fmla="*/ 78581 h 411956"/>
                <a:gd name="connsiteX46" fmla="*/ 256893 w 513787"/>
                <a:gd name="connsiteY46" fmla="*/ 0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13787" h="411956">
                  <a:moveTo>
                    <a:pt x="256893" y="0"/>
                  </a:moveTo>
                  <a:lnTo>
                    <a:pt x="306845" y="0"/>
                  </a:lnTo>
                  <a:lnTo>
                    <a:pt x="306845" y="40481"/>
                  </a:lnTo>
                  <a:cubicBezTo>
                    <a:pt x="313981" y="40481"/>
                    <a:pt x="323495" y="45244"/>
                    <a:pt x="330631" y="42862"/>
                  </a:cubicBezTo>
                  <a:cubicBezTo>
                    <a:pt x="335388" y="40481"/>
                    <a:pt x="344903" y="35719"/>
                    <a:pt x="349660" y="38100"/>
                  </a:cubicBezTo>
                  <a:lnTo>
                    <a:pt x="359175" y="42862"/>
                  </a:lnTo>
                  <a:cubicBezTo>
                    <a:pt x="368690" y="47625"/>
                    <a:pt x="375826" y="45244"/>
                    <a:pt x="382961" y="47625"/>
                  </a:cubicBezTo>
                  <a:cubicBezTo>
                    <a:pt x="390097" y="50006"/>
                    <a:pt x="394855" y="54769"/>
                    <a:pt x="399612" y="54769"/>
                  </a:cubicBezTo>
                  <a:cubicBezTo>
                    <a:pt x="401991" y="57150"/>
                    <a:pt x="409127" y="59531"/>
                    <a:pt x="411505" y="64294"/>
                  </a:cubicBezTo>
                  <a:cubicBezTo>
                    <a:pt x="411505" y="71437"/>
                    <a:pt x="406748" y="76200"/>
                    <a:pt x="409127" y="83344"/>
                  </a:cubicBezTo>
                  <a:cubicBezTo>
                    <a:pt x="411505" y="88106"/>
                    <a:pt x="418641" y="95250"/>
                    <a:pt x="418641" y="100012"/>
                  </a:cubicBezTo>
                  <a:cubicBezTo>
                    <a:pt x="423398" y="102394"/>
                    <a:pt x="423398" y="109537"/>
                    <a:pt x="423398" y="114300"/>
                  </a:cubicBezTo>
                  <a:cubicBezTo>
                    <a:pt x="428156" y="135731"/>
                    <a:pt x="466214" y="142875"/>
                    <a:pt x="459078" y="164306"/>
                  </a:cubicBezTo>
                  <a:cubicBezTo>
                    <a:pt x="456700" y="176212"/>
                    <a:pt x="454321" y="183356"/>
                    <a:pt x="454321" y="195262"/>
                  </a:cubicBezTo>
                  <a:cubicBezTo>
                    <a:pt x="454321" y="207169"/>
                    <a:pt x="461457" y="209550"/>
                    <a:pt x="470971" y="216694"/>
                  </a:cubicBezTo>
                  <a:lnTo>
                    <a:pt x="479297" y="229195"/>
                  </a:lnTo>
                  <a:lnTo>
                    <a:pt x="480486" y="230981"/>
                  </a:lnTo>
                  <a:cubicBezTo>
                    <a:pt x="482865" y="240506"/>
                    <a:pt x="487622" y="252412"/>
                    <a:pt x="487622" y="261937"/>
                  </a:cubicBezTo>
                  <a:cubicBezTo>
                    <a:pt x="487622" y="266700"/>
                    <a:pt x="487622" y="271462"/>
                    <a:pt x="490001" y="276225"/>
                  </a:cubicBezTo>
                  <a:cubicBezTo>
                    <a:pt x="490001" y="280987"/>
                    <a:pt x="494758" y="285750"/>
                    <a:pt x="494758" y="290512"/>
                  </a:cubicBezTo>
                  <a:cubicBezTo>
                    <a:pt x="497137" y="292894"/>
                    <a:pt x="499515" y="304800"/>
                    <a:pt x="499515" y="307181"/>
                  </a:cubicBezTo>
                  <a:cubicBezTo>
                    <a:pt x="501894" y="323850"/>
                    <a:pt x="513787" y="330994"/>
                    <a:pt x="513787" y="350044"/>
                  </a:cubicBezTo>
                  <a:lnTo>
                    <a:pt x="513787" y="362545"/>
                  </a:lnTo>
                  <a:lnTo>
                    <a:pt x="513787" y="364331"/>
                  </a:lnTo>
                  <a:lnTo>
                    <a:pt x="102281" y="364331"/>
                  </a:lnTo>
                  <a:lnTo>
                    <a:pt x="102281" y="411956"/>
                  </a:lnTo>
                  <a:lnTo>
                    <a:pt x="87712" y="401538"/>
                  </a:lnTo>
                  <a:lnTo>
                    <a:pt x="85630" y="400050"/>
                  </a:lnTo>
                  <a:cubicBezTo>
                    <a:pt x="83252" y="397669"/>
                    <a:pt x="80873" y="392906"/>
                    <a:pt x="78494" y="390525"/>
                  </a:cubicBezTo>
                  <a:lnTo>
                    <a:pt x="73737" y="378619"/>
                  </a:lnTo>
                  <a:cubicBezTo>
                    <a:pt x="66601" y="371475"/>
                    <a:pt x="64222" y="359569"/>
                    <a:pt x="57086" y="354806"/>
                  </a:cubicBezTo>
                  <a:cubicBezTo>
                    <a:pt x="47572" y="350044"/>
                    <a:pt x="40436" y="340519"/>
                    <a:pt x="33300" y="335756"/>
                  </a:cubicBezTo>
                  <a:cubicBezTo>
                    <a:pt x="23785" y="328612"/>
                    <a:pt x="16649" y="319087"/>
                    <a:pt x="7135" y="314325"/>
                  </a:cubicBezTo>
                  <a:lnTo>
                    <a:pt x="0" y="309563"/>
                  </a:lnTo>
                  <a:lnTo>
                    <a:pt x="0" y="309562"/>
                  </a:lnTo>
                  <a:cubicBezTo>
                    <a:pt x="839" y="310402"/>
                    <a:pt x="1678" y="311243"/>
                    <a:pt x="2924" y="311514"/>
                  </a:cubicBezTo>
                  <a:lnTo>
                    <a:pt x="11352" y="107156"/>
                  </a:lnTo>
                  <a:lnTo>
                    <a:pt x="11892" y="69056"/>
                  </a:lnTo>
                  <a:lnTo>
                    <a:pt x="11893" y="69056"/>
                  </a:lnTo>
                  <a:lnTo>
                    <a:pt x="11893" y="94023"/>
                  </a:lnTo>
                  <a:cubicBezTo>
                    <a:pt x="11974" y="92051"/>
                    <a:pt x="12056" y="90078"/>
                    <a:pt x="12137" y="88106"/>
                  </a:cubicBezTo>
                  <a:lnTo>
                    <a:pt x="14925" y="69056"/>
                  </a:lnTo>
                  <a:lnTo>
                    <a:pt x="185534" y="69056"/>
                  </a:lnTo>
                  <a:lnTo>
                    <a:pt x="185534" y="77391"/>
                  </a:lnTo>
                  <a:lnTo>
                    <a:pt x="185534" y="78581"/>
                  </a:lnTo>
                  <a:lnTo>
                    <a:pt x="256893" y="78581"/>
                  </a:lnTo>
                  <a:lnTo>
                    <a:pt x="2568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8" name="PICKENS"/>
            <p:cNvSpPr>
              <a:spLocks/>
            </p:cNvSpPr>
            <p:nvPr/>
          </p:nvSpPr>
          <p:spPr bwMode="auto">
            <a:xfrm>
              <a:off x="3133725" y="1266825"/>
              <a:ext cx="387350" cy="222250"/>
            </a:xfrm>
            <a:custGeom>
              <a:avLst/>
              <a:gdLst>
                <a:gd name="T0" fmla="*/ 0 w 163"/>
                <a:gd name="T1" fmla="*/ 7 h 93"/>
                <a:gd name="T2" fmla="*/ 0 w 163"/>
                <a:gd name="T3" fmla="*/ 74 h 93"/>
                <a:gd name="T4" fmla="*/ 0 w 163"/>
                <a:gd name="T5" fmla="*/ 74 h 93"/>
                <a:gd name="T6" fmla="*/ 30 w 163"/>
                <a:gd name="T7" fmla="*/ 75 h 93"/>
                <a:gd name="T8" fmla="*/ 30 w 163"/>
                <a:gd name="T9" fmla="*/ 90 h 93"/>
                <a:gd name="T10" fmla="*/ 88 w 163"/>
                <a:gd name="T11" fmla="*/ 90 h 93"/>
                <a:gd name="T12" fmla="*/ 93 w 163"/>
                <a:gd name="T13" fmla="*/ 86 h 93"/>
                <a:gd name="T14" fmla="*/ 100 w 163"/>
                <a:gd name="T15" fmla="*/ 89 h 93"/>
                <a:gd name="T16" fmla="*/ 104 w 163"/>
                <a:gd name="T17" fmla="*/ 92 h 93"/>
                <a:gd name="T18" fmla="*/ 108 w 163"/>
                <a:gd name="T19" fmla="*/ 93 h 93"/>
                <a:gd name="T20" fmla="*/ 113 w 163"/>
                <a:gd name="T21" fmla="*/ 90 h 93"/>
                <a:gd name="T22" fmla="*/ 163 w 163"/>
                <a:gd name="T23" fmla="*/ 90 h 93"/>
                <a:gd name="T24" fmla="*/ 163 w 163"/>
                <a:gd name="T25" fmla="*/ 90 h 93"/>
                <a:gd name="T26" fmla="*/ 163 w 163"/>
                <a:gd name="T27" fmla="*/ 46 h 93"/>
                <a:gd name="T28" fmla="*/ 136 w 163"/>
                <a:gd name="T29" fmla="*/ 46 h 93"/>
                <a:gd name="T30" fmla="*/ 130 w 163"/>
                <a:gd name="T31" fmla="*/ 2 h 93"/>
                <a:gd name="T32" fmla="*/ 130 w 163"/>
                <a:gd name="T33" fmla="*/ 2 h 93"/>
                <a:gd name="T34" fmla="*/ 125 w 163"/>
                <a:gd name="T35" fmla="*/ 2 h 93"/>
                <a:gd name="T36" fmla="*/ 119 w 163"/>
                <a:gd name="T37" fmla="*/ 2 h 93"/>
                <a:gd name="T38" fmla="*/ 118 w 163"/>
                <a:gd name="T39" fmla="*/ 3 h 93"/>
                <a:gd name="T40" fmla="*/ 117 w 163"/>
                <a:gd name="T41" fmla="*/ 3 h 93"/>
                <a:gd name="T42" fmla="*/ 117 w 163"/>
                <a:gd name="T43" fmla="*/ 4 h 93"/>
                <a:gd name="T44" fmla="*/ 116 w 163"/>
                <a:gd name="T45" fmla="*/ 6 h 93"/>
                <a:gd name="T46" fmla="*/ 115 w 163"/>
                <a:gd name="T47" fmla="*/ 9 h 93"/>
                <a:gd name="T48" fmla="*/ 80 w 163"/>
                <a:gd name="T49" fmla="*/ 9 h 93"/>
                <a:gd name="T50" fmla="*/ 78 w 163"/>
                <a:gd name="T51" fmla="*/ 7 h 93"/>
                <a:gd name="T52" fmla="*/ 77 w 163"/>
                <a:gd name="T53" fmla="*/ 5 h 93"/>
                <a:gd name="T54" fmla="*/ 75 w 163"/>
                <a:gd name="T55" fmla="*/ 2 h 93"/>
                <a:gd name="T56" fmla="*/ 74 w 163"/>
                <a:gd name="T57" fmla="*/ 0 h 93"/>
                <a:gd name="T58" fmla="*/ 66 w 163"/>
                <a:gd name="T59" fmla="*/ 9 h 93"/>
                <a:gd name="T60" fmla="*/ 61 w 163"/>
                <a:gd name="T61" fmla="*/ 2 h 93"/>
                <a:gd name="T62" fmla="*/ 57 w 163"/>
                <a:gd name="T63" fmla="*/ 2 h 93"/>
                <a:gd name="T64" fmla="*/ 53 w 163"/>
                <a:gd name="T65" fmla="*/ 7 h 93"/>
                <a:gd name="T66" fmla="*/ 0 w 163"/>
                <a:gd name="T6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93">
                  <a:moveTo>
                    <a:pt x="0" y="7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89"/>
                    <a:pt x="91" y="87"/>
                    <a:pt x="93" y="86"/>
                  </a:cubicBezTo>
                  <a:cubicBezTo>
                    <a:pt x="96" y="86"/>
                    <a:pt x="98" y="88"/>
                    <a:pt x="100" y="89"/>
                  </a:cubicBezTo>
                  <a:cubicBezTo>
                    <a:pt x="101" y="90"/>
                    <a:pt x="102" y="91"/>
                    <a:pt x="104" y="92"/>
                  </a:cubicBezTo>
                  <a:cubicBezTo>
                    <a:pt x="105" y="93"/>
                    <a:pt x="106" y="93"/>
                    <a:pt x="108" y="93"/>
                  </a:cubicBezTo>
                  <a:cubicBezTo>
                    <a:pt x="109" y="92"/>
                    <a:pt x="111" y="90"/>
                    <a:pt x="11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3" y="2"/>
                    <a:pt x="121" y="2"/>
                    <a:pt x="119" y="2"/>
                  </a:cubicBezTo>
                  <a:cubicBezTo>
                    <a:pt x="118" y="2"/>
                    <a:pt x="118" y="3"/>
                    <a:pt x="118" y="3"/>
                  </a:cubicBezTo>
                  <a:cubicBezTo>
                    <a:pt x="118" y="3"/>
                    <a:pt x="117" y="3"/>
                    <a:pt x="117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6" y="5"/>
                    <a:pt x="116" y="6"/>
                    <a:pt x="116" y="6"/>
                  </a:cubicBezTo>
                  <a:cubicBezTo>
                    <a:pt x="116" y="7"/>
                    <a:pt x="116" y="8"/>
                    <a:pt x="115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8"/>
                    <a:pt x="79" y="8"/>
                    <a:pt x="78" y="7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4"/>
                    <a:pt x="76" y="3"/>
                    <a:pt x="75" y="2"/>
                  </a:cubicBezTo>
                  <a:cubicBezTo>
                    <a:pt x="75" y="1"/>
                    <a:pt x="74" y="1"/>
                    <a:pt x="74" y="0"/>
                  </a:cubicBezTo>
                  <a:cubicBezTo>
                    <a:pt x="70" y="1"/>
                    <a:pt x="68" y="6"/>
                    <a:pt x="66" y="9"/>
                  </a:cubicBezTo>
                  <a:cubicBezTo>
                    <a:pt x="62" y="13"/>
                    <a:pt x="62" y="4"/>
                    <a:pt x="61" y="2"/>
                  </a:cubicBezTo>
                  <a:cubicBezTo>
                    <a:pt x="61" y="0"/>
                    <a:pt x="59" y="0"/>
                    <a:pt x="57" y="2"/>
                  </a:cubicBezTo>
                  <a:cubicBezTo>
                    <a:pt x="56" y="4"/>
                    <a:pt x="55" y="6"/>
                    <a:pt x="53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9" name="PIKE"/>
            <p:cNvSpPr>
              <a:spLocks/>
            </p:cNvSpPr>
            <p:nvPr/>
          </p:nvSpPr>
          <p:spPr bwMode="auto">
            <a:xfrm>
              <a:off x="3244850" y="2847975"/>
              <a:ext cx="290513" cy="290513"/>
            </a:xfrm>
            <a:custGeom>
              <a:avLst/>
              <a:gdLst>
                <a:gd name="T0" fmla="*/ 122 w 122"/>
                <a:gd name="T1" fmla="*/ 12 h 122"/>
                <a:gd name="T2" fmla="*/ 122 w 122"/>
                <a:gd name="T3" fmla="*/ 84 h 122"/>
                <a:gd name="T4" fmla="*/ 113 w 122"/>
                <a:gd name="T5" fmla="*/ 93 h 122"/>
                <a:gd name="T6" fmla="*/ 113 w 122"/>
                <a:gd name="T7" fmla="*/ 111 h 122"/>
                <a:gd name="T8" fmla="*/ 113 w 122"/>
                <a:gd name="T9" fmla="*/ 111 h 122"/>
                <a:gd name="T10" fmla="*/ 22 w 122"/>
                <a:gd name="T11" fmla="*/ 111 h 122"/>
                <a:gd name="T12" fmla="*/ 18 w 122"/>
                <a:gd name="T13" fmla="*/ 114 h 122"/>
                <a:gd name="T14" fmla="*/ 16 w 122"/>
                <a:gd name="T15" fmla="*/ 116 h 122"/>
                <a:gd name="T16" fmla="*/ 15 w 122"/>
                <a:gd name="T17" fmla="*/ 118 h 122"/>
                <a:gd name="T18" fmla="*/ 13 w 122"/>
                <a:gd name="T19" fmla="*/ 119 h 122"/>
                <a:gd name="T20" fmla="*/ 11 w 122"/>
                <a:gd name="T21" fmla="*/ 120 h 122"/>
                <a:gd name="T22" fmla="*/ 8 w 122"/>
                <a:gd name="T23" fmla="*/ 122 h 122"/>
                <a:gd name="T24" fmla="*/ 8 w 122"/>
                <a:gd name="T25" fmla="*/ 122 h 122"/>
                <a:gd name="T26" fmla="*/ 6 w 122"/>
                <a:gd name="T27" fmla="*/ 115 h 122"/>
                <a:gd name="T28" fmla="*/ 6 w 122"/>
                <a:gd name="T29" fmla="*/ 114 h 122"/>
                <a:gd name="T30" fmla="*/ 4 w 122"/>
                <a:gd name="T31" fmla="*/ 113 h 122"/>
                <a:gd name="T32" fmla="*/ 5 w 122"/>
                <a:gd name="T33" fmla="*/ 109 h 122"/>
                <a:gd name="T34" fmla="*/ 5 w 122"/>
                <a:gd name="T35" fmla="*/ 105 h 122"/>
                <a:gd name="T36" fmla="*/ 4 w 122"/>
                <a:gd name="T37" fmla="*/ 96 h 122"/>
                <a:gd name="T38" fmla="*/ 3 w 122"/>
                <a:gd name="T39" fmla="*/ 91 h 122"/>
                <a:gd name="T40" fmla="*/ 7 w 122"/>
                <a:gd name="T41" fmla="*/ 81 h 122"/>
                <a:gd name="T42" fmla="*/ 10 w 122"/>
                <a:gd name="T43" fmla="*/ 66 h 122"/>
                <a:gd name="T44" fmla="*/ 12 w 122"/>
                <a:gd name="T45" fmla="*/ 63 h 122"/>
                <a:gd name="T46" fmla="*/ 9 w 122"/>
                <a:gd name="T47" fmla="*/ 58 h 122"/>
                <a:gd name="T48" fmla="*/ 10 w 122"/>
                <a:gd name="T49" fmla="*/ 54 h 122"/>
                <a:gd name="T50" fmla="*/ 8 w 122"/>
                <a:gd name="T51" fmla="*/ 50 h 122"/>
                <a:gd name="T52" fmla="*/ 10 w 122"/>
                <a:gd name="T53" fmla="*/ 45 h 122"/>
                <a:gd name="T54" fmla="*/ 10 w 122"/>
                <a:gd name="T55" fmla="*/ 34 h 122"/>
                <a:gd name="T56" fmla="*/ 13 w 122"/>
                <a:gd name="T57" fmla="*/ 26 h 122"/>
                <a:gd name="T58" fmla="*/ 20 w 122"/>
                <a:gd name="T59" fmla="*/ 16 h 122"/>
                <a:gd name="T60" fmla="*/ 20 w 122"/>
                <a:gd name="T61" fmla="*/ 16 h 122"/>
                <a:gd name="T62" fmla="*/ 34 w 122"/>
                <a:gd name="T63" fmla="*/ 6 h 122"/>
                <a:gd name="T64" fmla="*/ 72 w 122"/>
                <a:gd name="T65" fmla="*/ 13 h 122"/>
                <a:gd name="T66" fmla="*/ 75 w 122"/>
                <a:gd name="T67" fmla="*/ 13 h 122"/>
                <a:gd name="T68" fmla="*/ 122 w 122"/>
                <a:gd name="T69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122">
                  <a:moveTo>
                    <a:pt x="122" y="12"/>
                  </a:moveTo>
                  <a:cubicBezTo>
                    <a:pt x="122" y="84"/>
                    <a:pt x="122" y="84"/>
                    <a:pt x="122" y="8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7" y="115"/>
                    <a:pt x="17" y="116"/>
                    <a:pt x="16" y="116"/>
                  </a:cubicBezTo>
                  <a:cubicBezTo>
                    <a:pt x="16" y="117"/>
                    <a:pt x="16" y="118"/>
                    <a:pt x="15" y="118"/>
                  </a:cubicBezTo>
                  <a:cubicBezTo>
                    <a:pt x="15" y="119"/>
                    <a:pt x="14" y="119"/>
                    <a:pt x="13" y="119"/>
                  </a:cubicBezTo>
                  <a:cubicBezTo>
                    <a:pt x="13" y="119"/>
                    <a:pt x="12" y="120"/>
                    <a:pt x="11" y="120"/>
                  </a:cubicBezTo>
                  <a:cubicBezTo>
                    <a:pt x="10" y="121"/>
                    <a:pt x="9" y="121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5"/>
                    <a:pt x="6" y="114"/>
                    <a:pt x="6" y="114"/>
                  </a:cubicBezTo>
                  <a:cubicBezTo>
                    <a:pt x="6" y="114"/>
                    <a:pt x="5" y="113"/>
                    <a:pt x="4" y="113"/>
                  </a:cubicBezTo>
                  <a:cubicBezTo>
                    <a:pt x="4" y="112"/>
                    <a:pt x="4" y="110"/>
                    <a:pt x="5" y="109"/>
                  </a:cubicBezTo>
                  <a:cubicBezTo>
                    <a:pt x="6" y="108"/>
                    <a:pt x="6" y="106"/>
                    <a:pt x="5" y="105"/>
                  </a:cubicBezTo>
                  <a:cubicBezTo>
                    <a:pt x="0" y="103"/>
                    <a:pt x="2" y="100"/>
                    <a:pt x="4" y="96"/>
                  </a:cubicBezTo>
                  <a:cubicBezTo>
                    <a:pt x="6" y="93"/>
                    <a:pt x="5" y="93"/>
                    <a:pt x="3" y="91"/>
                  </a:cubicBezTo>
                  <a:cubicBezTo>
                    <a:pt x="1" y="89"/>
                    <a:pt x="6" y="83"/>
                    <a:pt x="7" y="81"/>
                  </a:cubicBezTo>
                  <a:cubicBezTo>
                    <a:pt x="9" y="77"/>
                    <a:pt x="6" y="69"/>
                    <a:pt x="10" y="66"/>
                  </a:cubicBezTo>
                  <a:cubicBezTo>
                    <a:pt x="12" y="65"/>
                    <a:pt x="12" y="65"/>
                    <a:pt x="12" y="63"/>
                  </a:cubicBezTo>
                  <a:cubicBezTo>
                    <a:pt x="11" y="62"/>
                    <a:pt x="9" y="59"/>
                    <a:pt x="9" y="58"/>
                  </a:cubicBezTo>
                  <a:cubicBezTo>
                    <a:pt x="9" y="58"/>
                    <a:pt x="11" y="55"/>
                    <a:pt x="10" y="54"/>
                  </a:cubicBezTo>
                  <a:cubicBezTo>
                    <a:pt x="10" y="53"/>
                    <a:pt x="8" y="53"/>
                    <a:pt x="8" y="50"/>
                  </a:cubicBezTo>
                  <a:cubicBezTo>
                    <a:pt x="8" y="48"/>
                    <a:pt x="9" y="47"/>
                    <a:pt x="10" y="45"/>
                  </a:cubicBezTo>
                  <a:cubicBezTo>
                    <a:pt x="11" y="40"/>
                    <a:pt x="8" y="38"/>
                    <a:pt x="10" y="34"/>
                  </a:cubicBezTo>
                  <a:cubicBezTo>
                    <a:pt x="13" y="31"/>
                    <a:pt x="13" y="30"/>
                    <a:pt x="13" y="26"/>
                  </a:cubicBezTo>
                  <a:cubicBezTo>
                    <a:pt x="14" y="22"/>
                    <a:pt x="17" y="19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13"/>
                    <a:pt x="29" y="8"/>
                    <a:pt x="34" y="6"/>
                  </a:cubicBezTo>
                  <a:cubicBezTo>
                    <a:pt x="48" y="0"/>
                    <a:pt x="61" y="2"/>
                    <a:pt x="72" y="13"/>
                  </a:cubicBezTo>
                  <a:cubicBezTo>
                    <a:pt x="73" y="13"/>
                    <a:pt x="75" y="13"/>
                    <a:pt x="75" y="13"/>
                  </a:cubicBezTo>
                  <a:cubicBezTo>
                    <a:pt x="122" y="12"/>
                    <a:pt x="122" y="12"/>
                    <a:pt x="122" y="1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0" name="PUTNAM"/>
            <p:cNvSpPr>
              <a:spLocks/>
            </p:cNvSpPr>
            <p:nvPr/>
          </p:nvSpPr>
          <p:spPr bwMode="auto">
            <a:xfrm>
              <a:off x="4229100" y="2536825"/>
              <a:ext cx="396875" cy="366713"/>
            </a:xfrm>
            <a:custGeom>
              <a:avLst/>
              <a:gdLst>
                <a:gd name="T0" fmla="*/ 160 w 167"/>
                <a:gd name="T1" fmla="*/ 62 h 154"/>
                <a:gd name="T2" fmla="*/ 165 w 167"/>
                <a:gd name="T3" fmla="*/ 84 h 154"/>
                <a:gd name="T4" fmla="*/ 147 w 167"/>
                <a:gd name="T5" fmla="*/ 96 h 154"/>
                <a:gd name="T6" fmla="*/ 132 w 167"/>
                <a:gd name="T7" fmla="*/ 105 h 154"/>
                <a:gd name="T8" fmla="*/ 122 w 167"/>
                <a:gd name="T9" fmla="*/ 109 h 154"/>
                <a:gd name="T10" fmla="*/ 118 w 167"/>
                <a:gd name="T11" fmla="*/ 124 h 154"/>
                <a:gd name="T12" fmla="*/ 118 w 167"/>
                <a:gd name="T13" fmla="*/ 129 h 154"/>
                <a:gd name="T14" fmla="*/ 113 w 167"/>
                <a:gd name="T15" fmla="*/ 135 h 154"/>
                <a:gd name="T16" fmla="*/ 112 w 167"/>
                <a:gd name="T17" fmla="*/ 141 h 154"/>
                <a:gd name="T18" fmla="*/ 112 w 167"/>
                <a:gd name="T19" fmla="*/ 141 h 154"/>
                <a:gd name="T20" fmla="*/ 104 w 167"/>
                <a:gd name="T21" fmla="*/ 145 h 154"/>
                <a:gd name="T22" fmla="*/ 93 w 167"/>
                <a:gd name="T23" fmla="*/ 151 h 154"/>
                <a:gd name="T24" fmla="*/ 83 w 167"/>
                <a:gd name="T25" fmla="*/ 151 h 154"/>
                <a:gd name="T26" fmla="*/ 64 w 167"/>
                <a:gd name="T27" fmla="*/ 147 h 154"/>
                <a:gd name="T28" fmla="*/ 55 w 167"/>
                <a:gd name="T29" fmla="*/ 149 h 154"/>
                <a:gd name="T30" fmla="*/ 48 w 167"/>
                <a:gd name="T31" fmla="*/ 147 h 154"/>
                <a:gd name="T32" fmla="*/ 48 w 167"/>
                <a:gd name="T33" fmla="*/ 147 h 154"/>
                <a:gd name="T34" fmla="*/ 0 w 167"/>
                <a:gd name="T35" fmla="*/ 153 h 154"/>
                <a:gd name="T36" fmla="*/ 0 w 167"/>
                <a:gd name="T37" fmla="*/ 153 h 154"/>
                <a:gd name="T38" fmla="*/ 2 w 167"/>
                <a:gd name="T39" fmla="*/ 23 h 154"/>
                <a:gd name="T40" fmla="*/ 2 w 167"/>
                <a:gd name="T41" fmla="*/ 23 h 154"/>
                <a:gd name="T42" fmla="*/ 109 w 167"/>
                <a:gd name="T43" fmla="*/ 0 h 154"/>
                <a:gd name="T44" fmla="*/ 109 w 167"/>
                <a:gd name="T45" fmla="*/ 0 h 154"/>
                <a:gd name="T46" fmla="*/ 112 w 167"/>
                <a:gd name="T47" fmla="*/ 7 h 154"/>
                <a:gd name="T48" fmla="*/ 116 w 167"/>
                <a:gd name="T49" fmla="*/ 13 h 154"/>
                <a:gd name="T50" fmla="*/ 121 w 167"/>
                <a:gd name="T51" fmla="*/ 26 h 154"/>
                <a:gd name="T52" fmla="*/ 124 w 167"/>
                <a:gd name="T53" fmla="*/ 38 h 154"/>
                <a:gd name="T54" fmla="*/ 131 w 167"/>
                <a:gd name="T55" fmla="*/ 39 h 154"/>
                <a:gd name="T56" fmla="*/ 137 w 167"/>
                <a:gd name="T57" fmla="*/ 49 h 154"/>
                <a:gd name="T58" fmla="*/ 148 w 167"/>
                <a:gd name="T59" fmla="*/ 45 h 154"/>
                <a:gd name="T60" fmla="*/ 154 w 167"/>
                <a:gd name="T61" fmla="*/ 56 h 154"/>
                <a:gd name="T62" fmla="*/ 160 w 167"/>
                <a:gd name="T63" fmla="*/ 6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54">
                  <a:moveTo>
                    <a:pt x="160" y="62"/>
                  </a:moveTo>
                  <a:cubicBezTo>
                    <a:pt x="162" y="70"/>
                    <a:pt x="167" y="76"/>
                    <a:pt x="165" y="84"/>
                  </a:cubicBezTo>
                  <a:cubicBezTo>
                    <a:pt x="156" y="85"/>
                    <a:pt x="154" y="92"/>
                    <a:pt x="147" y="96"/>
                  </a:cubicBezTo>
                  <a:cubicBezTo>
                    <a:pt x="139" y="99"/>
                    <a:pt x="135" y="96"/>
                    <a:pt x="132" y="105"/>
                  </a:cubicBezTo>
                  <a:cubicBezTo>
                    <a:pt x="131" y="112"/>
                    <a:pt x="126" y="109"/>
                    <a:pt x="122" y="109"/>
                  </a:cubicBezTo>
                  <a:cubicBezTo>
                    <a:pt x="114" y="111"/>
                    <a:pt x="125" y="120"/>
                    <a:pt x="118" y="124"/>
                  </a:cubicBezTo>
                  <a:cubicBezTo>
                    <a:pt x="114" y="127"/>
                    <a:pt x="118" y="127"/>
                    <a:pt x="118" y="129"/>
                  </a:cubicBezTo>
                  <a:cubicBezTo>
                    <a:pt x="118" y="132"/>
                    <a:pt x="114" y="133"/>
                    <a:pt x="113" y="135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89" y="154"/>
                    <a:pt x="88" y="154"/>
                    <a:pt x="83" y="151"/>
                  </a:cubicBezTo>
                  <a:cubicBezTo>
                    <a:pt x="77" y="148"/>
                    <a:pt x="70" y="153"/>
                    <a:pt x="64" y="147"/>
                  </a:cubicBezTo>
                  <a:cubicBezTo>
                    <a:pt x="61" y="147"/>
                    <a:pt x="58" y="148"/>
                    <a:pt x="55" y="149"/>
                  </a:cubicBezTo>
                  <a:cubicBezTo>
                    <a:pt x="53" y="150"/>
                    <a:pt x="50" y="147"/>
                    <a:pt x="48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5"/>
                    <a:pt x="109" y="4"/>
                    <a:pt x="112" y="7"/>
                  </a:cubicBezTo>
                  <a:cubicBezTo>
                    <a:pt x="114" y="9"/>
                    <a:pt x="117" y="10"/>
                    <a:pt x="116" y="13"/>
                  </a:cubicBezTo>
                  <a:cubicBezTo>
                    <a:pt x="114" y="19"/>
                    <a:pt x="119" y="21"/>
                    <a:pt x="121" y="26"/>
                  </a:cubicBezTo>
                  <a:cubicBezTo>
                    <a:pt x="123" y="30"/>
                    <a:pt x="123" y="34"/>
                    <a:pt x="124" y="38"/>
                  </a:cubicBezTo>
                  <a:cubicBezTo>
                    <a:pt x="125" y="40"/>
                    <a:pt x="129" y="39"/>
                    <a:pt x="131" y="39"/>
                  </a:cubicBezTo>
                  <a:cubicBezTo>
                    <a:pt x="138" y="38"/>
                    <a:pt x="132" y="47"/>
                    <a:pt x="137" y="49"/>
                  </a:cubicBezTo>
                  <a:cubicBezTo>
                    <a:pt x="138" y="49"/>
                    <a:pt x="147" y="39"/>
                    <a:pt x="148" y="45"/>
                  </a:cubicBezTo>
                  <a:cubicBezTo>
                    <a:pt x="149" y="46"/>
                    <a:pt x="153" y="54"/>
                    <a:pt x="154" y="56"/>
                  </a:cubicBezTo>
                  <a:cubicBezTo>
                    <a:pt x="160" y="62"/>
                    <a:pt x="160" y="62"/>
                    <a:pt x="160" y="6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1" name="PEACH"/>
            <p:cNvSpPr>
              <a:spLocks/>
            </p:cNvSpPr>
            <p:nvPr/>
          </p:nvSpPr>
          <p:spPr bwMode="auto">
            <a:xfrm>
              <a:off x="3762375" y="3462338"/>
              <a:ext cx="311150" cy="298450"/>
            </a:xfrm>
            <a:custGeom>
              <a:avLst/>
              <a:gdLst>
                <a:gd name="T0" fmla="*/ 131 w 131"/>
                <a:gd name="T1" fmla="*/ 0 h 125"/>
                <a:gd name="T2" fmla="*/ 130 w 131"/>
                <a:gd name="T3" fmla="*/ 3 h 125"/>
                <a:gd name="T4" fmla="*/ 127 w 131"/>
                <a:gd name="T5" fmla="*/ 7 h 125"/>
                <a:gd name="T6" fmla="*/ 128 w 131"/>
                <a:gd name="T7" fmla="*/ 16 h 125"/>
                <a:gd name="T8" fmla="*/ 125 w 131"/>
                <a:gd name="T9" fmla="*/ 20 h 125"/>
                <a:gd name="T10" fmla="*/ 121 w 131"/>
                <a:gd name="T11" fmla="*/ 21 h 125"/>
                <a:gd name="T12" fmla="*/ 121 w 131"/>
                <a:gd name="T13" fmla="*/ 22 h 125"/>
                <a:gd name="T14" fmla="*/ 123 w 131"/>
                <a:gd name="T15" fmla="*/ 32 h 125"/>
                <a:gd name="T16" fmla="*/ 125 w 131"/>
                <a:gd name="T17" fmla="*/ 37 h 125"/>
                <a:gd name="T18" fmla="*/ 125 w 131"/>
                <a:gd name="T19" fmla="*/ 42 h 125"/>
                <a:gd name="T20" fmla="*/ 125 w 131"/>
                <a:gd name="T21" fmla="*/ 42 h 125"/>
                <a:gd name="T22" fmla="*/ 123 w 131"/>
                <a:gd name="T23" fmla="*/ 48 h 125"/>
                <a:gd name="T24" fmla="*/ 123 w 131"/>
                <a:gd name="T25" fmla="*/ 86 h 125"/>
                <a:gd name="T26" fmla="*/ 115 w 131"/>
                <a:gd name="T27" fmla="*/ 80 h 125"/>
                <a:gd name="T28" fmla="*/ 111 w 131"/>
                <a:gd name="T29" fmla="*/ 73 h 125"/>
                <a:gd name="T30" fmla="*/ 112 w 131"/>
                <a:gd name="T31" fmla="*/ 84 h 125"/>
                <a:gd name="T32" fmla="*/ 112 w 131"/>
                <a:gd name="T33" fmla="*/ 94 h 125"/>
                <a:gd name="T34" fmla="*/ 105 w 131"/>
                <a:gd name="T35" fmla="*/ 92 h 125"/>
                <a:gd name="T36" fmla="*/ 98 w 131"/>
                <a:gd name="T37" fmla="*/ 88 h 125"/>
                <a:gd name="T38" fmla="*/ 97 w 131"/>
                <a:gd name="T39" fmla="*/ 93 h 125"/>
                <a:gd name="T40" fmla="*/ 92 w 131"/>
                <a:gd name="T41" fmla="*/ 97 h 125"/>
                <a:gd name="T42" fmla="*/ 92 w 131"/>
                <a:gd name="T43" fmla="*/ 120 h 125"/>
                <a:gd name="T44" fmla="*/ 75 w 131"/>
                <a:gd name="T45" fmla="*/ 125 h 125"/>
                <a:gd name="T46" fmla="*/ 75 w 131"/>
                <a:gd name="T47" fmla="*/ 125 h 125"/>
                <a:gd name="T48" fmla="*/ 70 w 131"/>
                <a:gd name="T49" fmla="*/ 122 h 125"/>
                <a:gd name="T50" fmla="*/ 70 w 131"/>
                <a:gd name="T51" fmla="*/ 121 h 125"/>
                <a:gd name="T52" fmla="*/ 69 w 131"/>
                <a:gd name="T53" fmla="*/ 109 h 125"/>
                <a:gd name="T54" fmla="*/ 58 w 131"/>
                <a:gd name="T55" fmla="*/ 102 h 125"/>
                <a:gd name="T56" fmla="*/ 51 w 131"/>
                <a:gd name="T57" fmla="*/ 96 h 125"/>
                <a:gd name="T58" fmla="*/ 39 w 131"/>
                <a:gd name="T59" fmla="*/ 95 h 125"/>
                <a:gd name="T60" fmla="*/ 38 w 131"/>
                <a:gd name="T61" fmla="*/ 90 h 125"/>
                <a:gd name="T62" fmla="*/ 37 w 131"/>
                <a:gd name="T63" fmla="*/ 90 h 125"/>
                <a:gd name="T64" fmla="*/ 25 w 131"/>
                <a:gd name="T65" fmla="*/ 92 h 125"/>
                <a:gd name="T66" fmla="*/ 17 w 131"/>
                <a:gd name="T67" fmla="*/ 88 h 125"/>
                <a:gd name="T68" fmla="*/ 9 w 131"/>
                <a:gd name="T69" fmla="*/ 90 h 125"/>
                <a:gd name="T70" fmla="*/ 0 w 131"/>
                <a:gd name="T71" fmla="*/ 90 h 125"/>
                <a:gd name="T72" fmla="*/ 0 w 131"/>
                <a:gd name="T73" fmla="*/ 90 h 125"/>
                <a:gd name="T74" fmla="*/ 7 w 131"/>
                <a:gd name="T75" fmla="*/ 78 h 125"/>
                <a:gd name="T76" fmla="*/ 7 w 131"/>
                <a:gd name="T77" fmla="*/ 78 h 125"/>
                <a:gd name="T78" fmla="*/ 105 w 131"/>
                <a:gd name="T79" fmla="*/ 0 h 125"/>
                <a:gd name="T80" fmla="*/ 116 w 131"/>
                <a:gd name="T81" fmla="*/ 0 h 125"/>
                <a:gd name="T82" fmla="*/ 131 w 131"/>
                <a:gd name="T8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25">
                  <a:moveTo>
                    <a:pt x="131" y="0"/>
                  </a:moveTo>
                  <a:cubicBezTo>
                    <a:pt x="131" y="1"/>
                    <a:pt x="130" y="2"/>
                    <a:pt x="130" y="3"/>
                  </a:cubicBezTo>
                  <a:cubicBezTo>
                    <a:pt x="129" y="3"/>
                    <a:pt x="127" y="6"/>
                    <a:pt x="127" y="7"/>
                  </a:cubicBezTo>
                  <a:cubicBezTo>
                    <a:pt x="126" y="9"/>
                    <a:pt x="128" y="13"/>
                    <a:pt x="128" y="16"/>
                  </a:cubicBezTo>
                  <a:cubicBezTo>
                    <a:pt x="127" y="18"/>
                    <a:pt x="126" y="19"/>
                    <a:pt x="125" y="20"/>
                  </a:cubicBezTo>
                  <a:cubicBezTo>
                    <a:pt x="124" y="20"/>
                    <a:pt x="122" y="21"/>
                    <a:pt x="121" y="21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0" y="22"/>
                    <a:pt x="123" y="31"/>
                    <a:pt x="123" y="32"/>
                  </a:cubicBezTo>
                  <a:cubicBezTo>
                    <a:pt x="124" y="34"/>
                    <a:pt x="125" y="35"/>
                    <a:pt x="125" y="37"/>
                  </a:cubicBezTo>
                  <a:cubicBezTo>
                    <a:pt x="127" y="39"/>
                    <a:pt x="126" y="40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4"/>
                    <a:pt x="123" y="45"/>
                    <a:pt x="123" y="48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1" y="84"/>
                    <a:pt x="117" y="82"/>
                    <a:pt x="115" y="80"/>
                  </a:cubicBezTo>
                  <a:cubicBezTo>
                    <a:pt x="114" y="79"/>
                    <a:pt x="112" y="73"/>
                    <a:pt x="111" y="73"/>
                  </a:cubicBezTo>
                  <a:cubicBezTo>
                    <a:pt x="111" y="77"/>
                    <a:pt x="112" y="80"/>
                    <a:pt x="112" y="84"/>
                  </a:cubicBezTo>
                  <a:cubicBezTo>
                    <a:pt x="112" y="87"/>
                    <a:pt x="113" y="91"/>
                    <a:pt x="112" y="94"/>
                  </a:cubicBezTo>
                  <a:cubicBezTo>
                    <a:pt x="109" y="94"/>
                    <a:pt x="107" y="93"/>
                    <a:pt x="105" y="92"/>
                  </a:cubicBezTo>
                  <a:cubicBezTo>
                    <a:pt x="103" y="91"/>
                    <a:pt x="100" y="88"/>
                    <a:pt x="98" y="88"/>
                  </a:cubicBezTo>
                  <a:cubicBezTo>
                    <a:pt x="98" y="90"/>
                    <a:pt x="98" y="92"/>
                    <a:pt x="97" y="93"/>
                  </a:cubicBezTo>
                  <a:cubicBezTo>
                    <a:pt x="95" y="95"/>
                    <a:pt x="93" y="95"/>
                    <a:pt x="92" y="97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0" y="122"/>
                    <a:pt x="70" y="121"/>
                    <a:pt x="70" y="121"/>
                  </a:cubicBezTo>
                  <a:cubicBezTo>
                    <a:pt x="70" y="118"/>
                    <a:pt x="71" y="111"/>
                    <a:pt x="69" y="109"/>
                  </a:cubicBezTo>
                  <a:cubicBezTo>
                    <a:pt x="67" y="106"/>
                    <a:pt x="61" y="104"/>
                    <a:pt x="58" y="102"/>
                  </a:cubicBezTo>
                  <a:cubicBezTo>
                    <a:pt x="56" y="100"/>
                    <a:pt x="54" y="97"/>
                    <a:pt x="51" y="96"/>
                  </a:cubicBezTo>
                  <a:cubicBezTo>
                    <a:pt x="47" y="94"/>
                    <a:pt x="43" y="97"/>
                    <a:pt x="39" y="95"/>
                  </a:cubicBezTo>
                  <a:cubicBezTo>
                    <a:pt x="38" y="94"/>
                    <a:pt x="39" y="91"/>
                    <a:pt x="38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3" y="90"/>
                    <a:pt x="30" y="92"/>
                    <a:pt x="25" y="92"/>
                  </a:cubicBezTo>
                  <a:cubicBezTo>
                    <a:pt x="22" y="92"/>
                    <a:pt x="20" y="89"/>
                    <a:pt x="17" y="88"/>
                  </a:cubicBezTo>
                  <a:cubicBezTo>
                    <a:pt x="14" y="88"/>
                    <a:pt x="12" y="89"/>
                    <a:pt x="9" y="90"/>
                  </a:cubicBezTo>
                  <a:cubicBezTo>
                    <a:pt x="5" y="91"/>
                    <a:pt x="4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31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2" name="PIERCE"/>
            <p:cNvSpPr>
              <a:spLocks/>
            </p:cNvSpPr>
            <p:nvPr/>
          </p:nvSpPr>
          <p:spPr bwMode="auto">
            <a:xfrm>
              <a:off x="5334000" y="4824413"/>
              <a:ext cx="428625" cy="384175"/>
            </a:xfrm>
            <a:custGeom>
              <a:avLst/>
              <a:gdLst>
                <a:gd name="T0" fmla="*/ 94 w 180"/>
                <a:gd name="T1" fmla="*/ 13 h 161"/>
                <a:gd name="T2" fmla="*/ 108 w 180"/>
                <a:gd name="T3" fmla="*/ 29 h 161"/>
                <a:gd name="T4" fmla="*/ 115 w 180"/>
                <a:gd name="T5" fmla="*/ 31 h 161"/>
                <a:gd name="T6" fmla="*/ 121 w 180"/>
                <a:gd name="T7" fmla="*/ 27 h 161"/>
                <a:gd name="T8" fmla="*/ 152 w 180"/>
                <a:gd name="T9" fmla="*/ 41 h 161"/>
                <a:gd name="T10" fmla="*/ 153 w 180"/>
                <a:gd name="T11" fmla="*/ 64 h 161"/>
                <a:gd name="T12" fmla="*/ 161 w 180"/>
                <a:gd name="T13" fmla="*/ 82 h 161"/>
                <a:gd name="T14" fmla="*/ 160 w 180"/>
                <a:gd name="T15" fmla="*/ 86 h 161"/>
                <a:gd name="T16" fmla="*/ 165 w 180"/>
                <a:gd name="T17" fmla="*/ 98 h 161"/>
                <a:gd name="T18" fmla="*/ 177 w 180"/>
                <a:gd name="T19" fmla="*/ 111 h 161"/>
                <a:gd name="T20" fmla="*/ 172 w 180"/>
                <a:gd name="T21" fmla="*/ 123 h 161"/>
                <a:gd name="T22" fmla="*/ 132 w 180"/>
                <a:gd name="T23" fmla="*/ 129 h 161"/>
                <a:gd name="T24" fmla="*/ 115 w 180"/>
                <a:gd name="T25" fmla="*/ 139 h 161"/>
                <a:gd name="T26" fmla="*/ 95 w 180"/>
                <a:gd name="T27" fmla="*/ 160 h 161"/>
                <a:gd name="T28" fmla="*/ 60 w 180"/>
                <a:gd name="T29" fmla="*/ 151 h 161"/>
                <a:gd name="T30" fmla="*/ 58 w 180"/>
                <a:gd name="T31" fmla="*/ 151 h 161"/>
                <a:gd name="T32" fmla="*/ 48 w 180"/>
                <a:gd name="T33" fmla="*/ 150 h 161"/>
                <a:gd name="T34" fmla="*/ 45 w 180"/>
                <a:gd name="T35" fmla="*/ 150 h 161"/>
                <a:gd name="T36" fmla="*/ 44 w 180"/>
                <a:gd name="T37" fmla="*/ 148 h 161"/>
                <a:gd name="T38" fmla="*/ 42 w 180"/>
                <a:gd name="T39" fmla="*/ 146 h 161"/>
                <a:gd name="T40" fmla="*/ 28 w 180"/>
                <a:gd name="T41" fmla="*/ 134 h 161"/>
                <a:gd name="T42" fmla="*/ 15 w 180"/>
                <a:gd name="T43" fmla="*/ 117 h 161"/>
                <a:gd name="T44" fmla="*/ 13 w 180"/>
                <a:gd name="T45" fmla="*/ 82 h 161"/>
                <a:gd name="T46" fmla="*/ 1 w 180"/>
                <a:gd name="T47" fmla="*/ 73 h 161"/>
                <a:gd name="T48" fmla="*/ 7 w 180"/>
                <a:gd name="T49" fmla="*/ 64 h 161"/>
                <a:gd name="T50" fmla="*/ 2 w 180"/>
                <a:gd name="T51" fmla="*/ 56 h 161"/>
                <a:gd name="T52" fmla="*/ 8 w 180"/>
                <a:gd name="T53" fmla="*/ 56 h 161"/>
                <a:gd name="T54" fmla="*/ 31 w 180"/>
                <a:gd name="T55" fmla="*/ 51 h 161"/>
                <a:gd name="T56" fmla="*/ 38 w 180"/>
                <a:gd name="T57" fmla="*/ 45 h 161"/>
                <a:gd name="T58" fmla="*/ 44 w 180"/>
                <a:gd name="T59" fmla="*/ 38 h 161"/>
                <a:gd name="T60" fmla="*/ 50 w 180"/>
                <a:gd name="T61" fmla="*/ 33 h 161"/>
                <a:gd name="T62" fmla="*/ 64 w 180"/>
                <a:gd name="T63" fmla="*/ 20 h 161"/>
                <a:gd name="T64" fmla="*/ 69 w 180"/>
                <a:gd name="T65" fmla="*/ 13 h 161"/>
                <a:gd name="T66" fmla="*/ 78 w 180"/>
                <a:gd name="T67" fmla="*/ 8 h 161"/>
                <a:gd name="T68" fmla="*/ 79 w 180"/>
                <a:gd name="T6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61">
                  <a:moveTo>
                    <a:pt x="79" y="0"/>
                  </a:moveTo>
                  <a:cubicBezTo>
                    <a:pt x="84" y="5"/>
                    <a:pt x="89" y="9"/>
                    <a:pt x="94" y="13"/>
                  </a:cubicBezTo>
                  <a:cubicBezTo>
                    <a:pt x="98" y="16"/>
                    <a:pt x="100" y="18"/>
                    <a:pt x="103" y="22"/>
                  </a:cubicBezTo>
                  <a:cubicBezTo>
                    <a:pt x="104" y="23"/>
                    <a:pt x="107" y="27"/>
                    <a:pt x="108" y="29"/>
                  </a:cubicBezTo>
                  <a:cubicBezTo>
                    <a:pt x="108" y="29"/>
                    <a:pt x="109" y="30"/>
                    <a:pt x="110" y="31"/>
                  </a:cubicBezTo>
                  <a:cubicBezTo>
                    <a:pt x="111" y="32"/>
                    <a:pt x="114" y="32"/>
                    <a:pt x="115" y="31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6" y="26"/>
                    <a:pt x="132" y="23"/>
                    <a:pt x="138" y="25"/>
                  </a:cubicBezTo>
                  <a:cubicBezTo>
                    <a:pt x="146" y="26"/>
                    <a:pt x="152" y="34"/>
                    <a:pt x="152" y="41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2" y="57"/>
                    <a:pt x="153" y="60"/>
                    <a:pt x="153" y="64"/>
                  </a:cubicBezTo>
                  <a:cubicBezTo>
                    <a:pt x="155" y="67"/>
                    <a:pt x="155" y="72"/>
                    <a:pt x="157" y="76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1" y="88"/>
                    <a:pt x="161" y="90"/>
                    <a:pt x="162" y="92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7" y="101"/>
                    <a:pt x="170" y="105"/>
                    <a:pt x="173" y="107"/>
                  </a:cubicBezTo>
                  <a:cubicBezTo>
                    <a:pt x="174" y="107"/>
                    <a:pt x="177" y="110"/>
                    <a:pt x="177" y="111"/>
                  </a:cubicBezTo>
                  <a:cubicBezTo>
                    <a:pt x="180" y="111"/>
                    <a:pt x="178" y="116"/>
                    <a:pt x="177" y="118"/>
                  </a:cubicBezTo>
                  <a:cubicBezTo>
                    <a:pt x="177" y="120"/>
                    <a:pt x="174" y="122"/>
                    <a:pt x="172" y="123"/>
                  </a:cubicBezTo>
                  <a:cubicBezTo>
                    <a:pt x="168" y="127"/>
                    <a:pt x="160" y="129"/>
                    <a:pt x="154" y="128"/>
                  </a:cubicBezTo>
                  <a:cubicBezTo>
                    <a:pt x="150" y="126"/>
                    <a:pt x="136" y="128"/>
                    <a:pt x="132" y="129"/>
                  </a:cubicBezTo>
                  <a:cubicBezTo>
                    <a:pt x="126" y="130"/>
                    <a:pt x="126" y="134"/>
                    <a:pt x="122" y="135"/>
                  </a:cubicBezTo>
                  <a:cubicBezTo>
                    <a:pt x="119" y="136"/>
                    <a:pt x="116" y="136"/>
                    <a:pt x="115" y="139"/>
                  </a:cubicBezTo>
                  <a:cubicBezTo>
                    <a:pt x="114" y="143"/>
                    <a:pt x="116" y="148"/>
                    <a:pt x="113" y="151"/>
                  </a:cubicBezTo>
                  <a:cubicBezTo>
                    <a:pt x="110" y="154"/>
                    <a:pt x="99" y="159"/>
                    <a:pt x="95" y="160"/>
                  </a:cubicBezTo>
                  <a:cubicBezTo>
                    <a:pt x="90" y="161"/>
                    <a:pt x="81" y="154"/>
                    <a:pt x="75" y="153"/>
                  </a:cubicBezTo>
                  <a:cubicBezTo>
                    <a:pt x="72" y="153"/>
                    <a:pt x="61" y="153"/>
                    <a:pt x="60" y="151"/>
                  </a:cubicBezTo>
                  <a:cubicBezTo>
                    <a:pt x="58" y="151"/>
                    <a:pt x="64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49" y="150"/>
                    <a:pt x="49" y="150"/>
                    <a:pt x="48" y="150"/>
                  </a:cubicBezTo>
                  <a:cubicBezTo>
                    <a:pt x="47" y="150"/>
                    <a:pt x="47" y="150"/>
                    <a:pt x="46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8"/>
                  </a:cubicBezTo>
                  <a:cubicBezTo>
                    <a:pt x="43" y="148"/>
                    <a:pt x="43" y="148"/>
                    <a:pt x="43" y="147"/>
                  </a:cubicBezTo>
                  <a:cubicBezTo>
                    <a:pt x="43" y="147"/>
                    <a:pt x="43" y="146"/>
                    <a:pt x="42" y="146"/>
                  </a:cubicBezTo>
                  <a:cubicBezTo>
                    <a:pt x="42" y="145"/>
                    <a:pt x="41" y="144"/>
                    <a:pt x="41" y="143"/>
                  </a:cubicBezTo>
                  <a:cubicBezTo>
                    <a:pt x="39" y="139"/>
                    <a:pt x="32" y="137"/>
                    <a:pt x="28" y="134"/>
                  </a:cubicBezTo>
                  <a:cubicBezTo>
                    <a:pt x="25" y="130"/>
                    <a:pt x="24" y="125"/>
                    <a:pt x="21" y="121"/>
                  </a:cubicBezTo>
                  <a:cubicBezTo>
                    <a:pt x="20" y="120"/>
                    <a:pt x="15" y="118"/>
                    <a:pt x="15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1" y="106"/>
                    <a:pt x="15" y="93"/>
                    <a:pt x="13" y="82"/>
                  </a:cubicBezTo>
                  <a:cubicBezTo>
                    <a:pt x="11" y="82"/>
                    <a:pt x="6" y="81"/>
                    <a:pt x="6" y="78"/>
                  </a:cubicBezTo>
                  <a:cubicBezTo>
                    <a:pt x="5" y="75"/>
                    <a:pt x="4" y="74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8"/>
                    <a:pt x="7" y="70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64"/>
                    <a:pt x="1" y="61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3" name="PULASKI"/>
            <p:cNvSpPr>
              <a:spLocks/>
            </p:cNvSpPr>
            <p:nvPr/>
          </p:nvSpPr>
          <p:spPr bwMode="auto">
            <a:xfrm>
              <a:off x="4157663" y="3805238"/>
              <a:ext cx="319088" cy="342900"/>
            </a:xfrm>
            <a:custGeom>
              <a:avLst/>
              <a:gdLst>
                <a:gd name="T0" fmla="*/ 25 w 134"/>
                <a:gd name="T1" fmla="*/ 139 h 144"/>
                <a:gd name="T2" fmla="*/ 26 w 134"/>
                <a:gd name="T3" fmla="*/ 137 h 144"/>
                <a:gd name="T4" fmla="*/ 28 w 134"/>
                <a:gd name="T5" fmla="*/ 135 h 144"/>
                <a:gd name="T6" fmla="*/ 30 w 134"/>
                <a:gd name="T7" fmla="*/ 136 h 144"/>
                <a:gd name="T8" fmla="*/ 30 w 134"/>
                <a:gd name="T9" fmla="*/ 136 h 144"/>
                <a:gd name="T10" fmla="*/ 32 w 134"/>
                <a:gd name="T11" fmla="*/ 137 h 144"/>
                <a:gd name="T12" fmla="*/ 34 w 134"/>
                <a:gd name="T13" fmla="*/ 139 h 144"/>
                <a:gd name="T14" fmla="*/ 73 w 134"/>
                <a:gd name="T15" fmla="*/ 140 h 144"/>
                <a:gd name="T16" fmla="*/ 83 w 134"/>
                <a:gd name="T17" fmla="*/ 133 h 144"/>
                <a:gd name="T18" fmla="*/ 97 w 134"/>
                <a:gd name="T19" fmla="*/ 131 h 144"/>
                <a:gd name="T20" fmla="*/ 106 w 134"/>
                <a:gd name="T21" fmla="*/ 138 h 144"/>
                <a:gd name="T22" fmla="*/ 107 w 134"/>
                <a:gd name="T23" fmla="*/ 140 h 144"/>
                <a:gd name="T24" fmla="*/ 107 w 134"/>
                <a:gd name="T25" fmla="*/ 141 h 144"/>
                <a:gd name="T26" fmla="*/ 108 w 134"/>
                <a:gd name="T27" fmla="*/ 142 h 144"/>
                <a:gd name="T28" fmla="*/ 108 w 134"/>
                <a:gd name="T29" fmla="*/ 143 h 144"/>
                <a:gd name="T30" fmla="*/ 108 w 134"/>
                <a:gd name="T31" fmla="*/ 144 h 144"/>
                <a:gd name="T32" fmla="*/ 118 w 134"/>
                <a:gd name="T33" fmla="*/ 144 h 144"/>
                <a:gd name="T34" fmla="*/ 121 w 134"/>
                <a:gd name="T35" fmla="*/ 140 h 144"/>
                <a:gd name="T36" fmla="*/ 120 w 134"/>
                <a:gd name="T37" fmla="*/ 123 h 144"/>
                <a:gd name="T38" fmla="*/ 101 w 134"/>
                <a:gd name="T39" fmla="*/ 75 h 144"/>
                <a:gd name="T40" fmla="*/ 113 w 134"/>
                <a:gd name="T41" fmla="*/ 63 h 144"/>
                <a:gd name="T42" fmla="*/ 54 w 134"/>
                <a:gd name="T43" fmla="*/ 5 h 144"/>
                <a:gd name="T44" fmla="*/ 51 w 134"/>
                <a:gd name="T45" fmla="*/ 3 h 144"/>
                <a:gd name="T46" fmla="*/ 49 w 134"/>
                <a:gd name="T47" fmla="*/ 1 h 144"/>
                <a:gd name="T48" fmla="*/ 46 w 134"/>
                <a:gd name="T49" fmla="*/ 4 h 144"/>
                <a:gd name="T50" fmla="*/ 43 w 134"/>
                <a:gd name="T51" fmla="*/ 4 h 144"/>
                <a:gd name="T52" fmla="*/ 41 w 134"/>
                <a:gd name="T53" fmla="*/ 2 h 144"/>
                <a:gd name="T54" fmla="*/ 40 w 134"/>
                <a:gd name="T55" fmla="*/ 1 h 144"/>
                <a:gd name="T56" fmla="*/ 37 w 134"/>
                <a:gd name="T57" fmla="*/ 1 h 144"/>
                <a:gd name="T58" fmla="*/ 2 w 134"/>
                <a:gd name="T59" fmla="*/ 55 h 144"/>
                <a:gd name="T60" fmla="*/ 0 w 134"/>
                <a:gd name="T61" fmla="*/ 73 h 144"/>
                <a:gd name="T62" fmla="*/ 3 w 134"/>
                <a:gd name="T6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144">
                  <a:moveTo>
                    <a:pt x="3" y="139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6" y="138"/>
                    <a:pt x="26" y="138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36"/>
                    <a:pt x="27" y="136"/>
                    <a:pt x="28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8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8"/>
                    <a:pt x="34" y="138"/>
                    <a:pt x="34" y="139"/>
                  </a:cubicBezTo>
                  <a:cubicBezTo>
                    <a:pt x="34" y="139"/>
                    <a:pt x="34" y="139"/>
                    <a:pt x="34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4" y="139"/>
                    <a:pt x="76" y="139"/>
                    <a:pt x="77" y="138"/>
                  </a:cubicBezTo>
                  <a:cubicBezTo>
                    <a:pt x="79" y="137"/>
                    <a:pt x="80" y="134"/>
                    <a:pt x="83" y="133"/>
                  </a:cubicBezTo>
                  <a:cubicBezTo>
                    <a:pt x="85" y="131"/>
                    <a:pt x="88" y="131"/>
                    <a:pt x="91" y="131"/>
                  </a:cubicBezTo>
                  <a:cubicBezTo>
                    <a:pt x="93" y="131"/>
                    <a:pt x="95" y="131"/>
                    <a:pt x="97" y="131"/>
                  </a:cubicBezTo>
                  <a:cubicBezTo>
                    <a:pt x="98" y="132"/>
                    <a:pt x="100" y="133"/>
                    <a:pt x="102" y="133"/>
                  </a:cubicBezTo>
                  <a:cubicBezTo>
                    <a:pt x="104" y="134"/>
                    <a:pt x="105" y="135"/>
                    <a:pt x="106" y="138"/>
                  </a:cubicBezTo>
                  <a:cubicBezTo>
                    <a:pt x="106" y="138"/>
                    <a:pt x="106" y="139"/>
                    <a:pt x="107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5" y="138"/>
                    <a:pt x="126" y="136"/>
                    <a:pt x="128" y="133"/>
                  </a:cubicBezTo>
                  <a:cubicBezTo>
                    <a:pt x="128" y="128"/>
                    <a:pt x="124" y="124"/>
                    <a:pt x="120" y="123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1" y="61"/>
                    <a:pt x="60" y="11"/>
                    <a:pt x="58" y="10"/>
                  </a:cubicBezTo>
                  <a:cubicBezTo>
                    <a:pt x="57" y="8"/>
                    <a:pt x="56" y="6"/>
                    <a:pt x="54" y="5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2"/>
                    <a:pt x="50" y="2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2" y="3"/>
                    <a:pt x="42" y="3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38" y="0"/>
                    <a:pt x="38" y="1"/>
                    <a:pt x="37" y="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139"/>
                    <a:pt x="3" y="139"/>
                    <a:pt x="3" y="139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4" name="POLK"/>
            <p:cNvSpPr>
              <a:spLocks/>
            </p:cNvSpPr>
            <p:nvPr/>
          </p:nvSpPr>
          <p:spPr bwMode="auto">
            <a:xfrm>
              <a:off x="2368550" y="1814513"/>
              <a:ext cx="498475" cy="236538"/>
            </a:xfrm>
            <a:custGeom>
              <a:avLst/>
              <a:gdLst>
                <a:gd name="T0" fmla="*/ 23 w 314"/>
                <a:gd name="T1" fmla="*/ 149 h 149"/>
                <a:gd name="T2" fmla="*/ 137 w 314"/>
                <a:gd name="T3" fmla="*/ 149 h 149"/>
                <a:gd name="T4" fmla="*/ 137 w 314"/>
                <a:gd name="T5" fmla="*/ 140 h 149"/>
                <a:gd name="T6" fmla="*/ 236 w 314"/>
                <a:gd name="T7" fmla="*/ 140 h 149"/>
                <a:gd name="T8" fmla="*/ 236 w 314"/>
                <a:gd name="T9" fmla="*/ 140 h 149"/>
                <a:gd name="T10" fmla="*/ 236 w 314"/>
                <a:gd name="T11" fmla="*/ 107 h 149"/>
                <a:gd name="T12" fmla="*/ 281 w 314"/>
                <a:gd name="T13" fmla="*/ 107 h 149"/>
                <a:gd name="T14" fmla="*/ 314 w 314"/>
                <a:gd name="T15" fmla="*/ 11 h 149"/>
                <a:gd name="T16" fmla="*/ 314 w 314"/>
                <a:gd name="T17" fmla="*/ 11 h 149"/>
                <a:gd name="T18" fmla="*/ 239 w 314"/>
                <a:gd name="T19" fmla="*/ 11 h 149"/>
                <a:gd name="T20" fmla="*/ 239 w 314"/>
                <a:gd name="T21" fmla="*/ 2 h 149"/>
                <a:gd name="T22" fmla="*/ 239 w 314"/>
                <a:gd name="T23" fmla="*/ 2 h 149"/>
                <a:gd name="T24" fmla="*/ 191 w 314"/>
                <a:gd name="T25" fmla="*/ 2 h 149"/>
                <a:gd name="T26" fmla="*/ 191 w 314"/>
                <a:gd name="T27" fmla="*/ 14 h 149"/>
                <a:gd name="T28" fmla="*/ 167 w 314"/>
                <a:gd name="T29" fmla="*/ 14 h 149"/>
                <a:gd name="T30" fmla="*/ 167 w 314"/>
                <a:gd name="T31" fmla="*/ 0 h 149"/>
                <a:gd name="T32" fmla="*/ 105 w 314"/>
                <a:gd name="T33" fmla="*/ 0 h 149"/>
                <a:gd name="T34" fmla="*/ 105 w 314"/>
                <a:gd name="T35" fmla="*/ 14 h 149"/>
                <a:gd name="T36" fmla="*/ 0 w 314"/>
                <a:gd name="T37" fmla="*/ 14 h 149"/>
                <a:gd name="T38" fmla="*/ 0 w 314"/>
                <a:gd name="T39" fmla="*/ 14 h 149"/>
                <a:gd name="T40" fmla="*/ 23 w 314"/>
                <a:gd name="T41" fmla="*/ 149 h 149"/>
                <a:gd name="T42" fmla="*/ 23 w 314"/>
                <a:gd name="T4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149">
                  <a:moveTo>
                    <a:pt x="23" y="149"/>
                  </a:moveTo>
                  <a:lnTo>
                    <a:pt x="137" y="149"/>
                  </a:lnTo>
                  <a:lnTo>
                    <a:pt x="1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07"/>
                  </a:lnTo>
                  <a:lnTo>
                    <a:pt x="281" y="107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239" y="11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191" y="2"/>
                  </a:lnTo>
                  <a:lnTo>
                    <a:pt x="191" y="14"/>
                  </a:lnTo>
                  <a:lnTo>
                    <a:pt x="167" y="14"/>
                  </a:lnTo>
                  <a:lnTo>
                    <a:pt x="167" y="0"/>
                  </a:lnTo>
                  <a:lnTo>
                    <a:pt x="105" y="0"/>
                  </a:lnTo>
                  <a:lnTo>
                    <a:pt x="10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3" y="149"/>
                  </a:lnTo>
                  <a:lnTo>
                    <a:pt x="23" y="14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5" name="PAULDING"/>
            <p:cNvSpPr>
              <a:spLocks/>
            </p:cNvSpPr>
            <p:nvPr/>
          </p:nvSpPr>
          <p:spPr bwMode="auto">
            <a:xfrm>
              <a:off x="2743200" y="1831975"/>
              <a:ext cx="323850" cy="357188"/>
            </a:xfrm>
            <a:custGeom>
              <a:avLst/>
              <a:gdLst>
                <a:gd name="T0" fmla="*/ 0 w 204"/>
                <a:gd name="T1" fmla="*/ 129 h 225"/>
                <a:gd name="T2" fmla="*/ 7 w 204"/>
                <a:gd name="T3" fmla="*/ 129 h 225"/>
                <a:gd name="T4" fmla="*/ 7 w 204"/>
                <a:gd name="T5" fmla="*/ 198 h 225"/>
                <a:gd name="T6" fmla="*/ 7 w 204"/>
                <a:gd name="T7" fmla="*/ 199 h 225"/>
                <a:gd name="T8" fmla="*/ 93 w 204"/>
                <a:gd name="T9" fmla="*/ 225 h 225"/>
                <a:gd name="T10" fmla="*/ 93 w 204"/>
                <a:gd name="T11" fmla="*/ 225 h 225"/>
                <a:gd name="T12" fmla="*/ 202 w 204"/>
                <a:gd name="T13" fmla="*/ 225 h 225"/>
                <a:gd name="T14" fmla="*/ 202 w 204"/>
                <a:gd name="T15" fmla="*/ 204 h 225"/>
                <a:gd name="T16" fmla="*/ 202 w 204"/>
                <a:gd name="T17" fmla="*/ 204 h 225"/>
                <a:gd name="T18" fmla="*/ 204 w 204"/>
                <a:gd name="T19" fmla="*/ 106 h 225"/>
                <a:gd name="T20" fmla="*/ 195 w 204"/>
                <a:gd name="T21" fmla="*/ 96 h 225"/>
                <a:gd name="T22" fmla="*/ 195 w 204"/>
                <a:gd name="T23" fmla="*/ 0 h 225"/>
                <a:gd name="T24" fmla="*/ 195 w 204"/>
                <a:gd name="T25" fmla="*/ 0 h 225"/>
                <a:gd name="T26" fmla="*/ 78 w 204"/>
                <a:gd name="T27" fmla="*/ 0 h 225"/>
                <a:gd name="T28" fmla="*/ 78 w 204"/>
                <a:gd name="T29" fmla="*/ 0 h 225"/>
                <a:gd name="T30" fmla="*/ 45 w 204"/>
                <a:gd name="T31" fmla="*/ 96 h 225"/>
                <a:gd name="T32" fmla="*/ 0 w 204"/>
                <a:gd name="T33" fmla="*/ 96 h 225"/>
                <a:gd name="T34" fmla="*/ 0 w 204"/>
                <a:gd name="T35" fmla="*/ 129 h 225"/>
                <a:gd name="T36" fmla="*/ 0 w 204"/>
                <a:gd name="T37" fmla="*/ 12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25">
                  <a:moveTo>
                    <a:pt x="0" y="129"/>
                  </a:moveTo>
                  <a:lnTo>
                    <a:pt x="7" y="129"/>
                  </a:lnTo>
                  <a:lnTo>
                    <a:pt x="7" y="198"/>
                  </a:lnTo>
                  <a:lnTo>
                    <a:pt x="7" y="199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202" y="225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4" y="106"/>
                  </a:lnTo>
                  <a:lnTo>
                    <a:pt x="195" y="96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45" y="96"/>
                  </a:lnTo>
                  <a:lnTo>
                    <a:pt x="0" y="96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6" name="MURRAY"/>
            <p:cNvSpPr>
              <a:spLocks/>
            </p:cNvSpPr>
            <p:nvPr/>
          </p:nvSpPr>
          <p:spPr bwMode="auto">
            <a:xfrm>
              <a:off x="2835275" y="766763"/>
              <a:ext cx="369888" cy="474663"/>
            </a:xfrm>
            <a:custGeom>
              <a:avLst/>
              <a:gdLst>
                <a:gd name="T0" fmla="*/ 17 w 155"/>
                <a:gd name="T1" fmla="*/ 176 h 199"/>
                <a:gd name="T2" fmla="*/ 22 w 155"/>
                <a:gd name="T3" fmla="*/ 183 h 199"/>
                <a:gd name="T4" fmla="*/ 38 w 155"/>
                <a:gd name="T5" fmla="*/ 183 h 199"/>
                <a:gd name="T6" fmla="*/ 38 w 155"/>
                <a:gd name="T7" fmla="*/ 187 h 199"/>
                <a:gd name="T8" fmla="*/ 73 w 155"/>
                <a:gd name="T9" fmla="*/ 187 h 199"/>
                <a:gd name="T10" fmla="*/ 73 w 155"/>
                <a:gd name="T11" fmla="*/ 184 h 199"/>
                <a:gd name="T12" fmla="*/ 86 w 155"/>
                <a:gd name="T13" fmla="*/ 184 h 199"/>
                <a:gd name="T14" fmla="*/ 88 w 155"/>
                <a:gd name="T15" fmla="*/ 182 h 199"/>
                <a:gd name="T16" fmla="*/ 88 w 155"/>
                <a:gd name="T17" fmla="*/ 181 h 199"/>
                <a:gd name="T18" fmla="*/ 97 w 155"/>
                <a:gd name="T19" fmla="*/ 182 h 199"/>
                <a:gd name="T20" fmla="*/ 97 w 155"/>
                <a:gd name="T21" fmla="*/ 186 h 199"/>
                <a:gd name="T22" fmla="*/ 104 w 155"/>
                <a:gd name="T23" fmla="*/ 193 h 199"/>
                <a:gd name="T24" fmla="*/ 108 w 155"/>
                <a:gd name="T25" fmla="*/ 196 h 199"/>
                <a:gd name="T26" fmla="*/ 111 w 155"/>
                <a:gd name="T27" fmla="*/ 198 h 199"/>
                <a:gd name="T28" fmla="*/ 113 w 155"/>
                <a:gd name="T29" fmla="*/ 199 h 199"/>
                <a:gd name="T30" fmla="*/ 125 w 155"/>
                <a:gd name="T31" fmla="*/ 199 h 199"/>
                <a:gd name="T32" fmla="*/ 125 w 155"/>
                <a:gd name="T33" fmla="*/ 199 h 199"/>
                <a:gd name="T34" fmla="*/ 124 w 155"/>
                <a:gd name="T35" fmla="*/ 127 h 199"/>
                <a:gd name="T36" fmla="*/ 127 w 155"/>
                <a:gd name="T37" fmla="*/ 121 h 199"/>
                <a:gd name="T38" fmla="*/ 128 w 155"/>
                <a:gd name="T39" fmla="*/ 119 h 199"/>
                <a:gd name="T40" fmla="*/ 132 w 155"/>
                <a:gd name="T41" fmla="*/ 108 h 199"/>
                <a:gd name="T42" fmla="*/ 137 w 155"/>
                <a:gd name="T43" fmla="*/ 99 h 199"/>
                <a:gd name="T44" fmla="*/ 143 w 155"/>
                <a:gd name="T45" fmla="*/ 96 h 199"/>
                <a:gd name="T46" fmla="*/ 151 w 155"/>
                <a:gd name="T47" fmla="*/ 88 h 199"/>
                <a:gd name="T48" fmla="*/ 151 w 155"/>
                <a:gd name="T49" fmla="*/ 78 h 199"/>
                <a:gd name="T50" fmla="*/ 138 w 155"/>
                <a:gd name="T51" fmla="*/ 66 h 199"/>
                <a:gd name="T52" fmla="*/ 138 w 155"/>
                <a:gd name="T53" fmla="*/ 66 h 199"/>
                <a:gd name="T54" fmla="*/ 138 w 155"/>
                <a:gd name="T55" fmla="*/ 0 h 199"/>
                <a:gd name="T56" fmla="*/ 138 w 155"/>
                <a:gd name="T57" fmla="*/ 0 h 199"/>
                <a:gd name="T58" fmla="*/ 60 w 155"/>
                <a:gd name="T59" fmla="*/ 0 h 199"/>
                <a:gd name="T60" fmla="*/ 60 w 155"/>
                <a:gd name="T61" fmla="*/ 0 h 199"/>
                <a:gd name="T62" fmla="*/ 60 w 155"/>
                <a:gd name="T63" fmla="*/ 7 h 199"/>
                <a:gd name="T64" fmla="*/ 59 w 155"/>
                <a:gd name="T65" fmla="*/ 8 h 199"/>
                <a:gd name="T66" fmla="*/ 56 w 155"/>
                <a:gd name="T67" fmla="*/ 13 h 199"/>
                <a:gd name="T68" fmla="*/ 52 w 155"/>
                <a:gd name="T69" fmla="*/ 20 h 199"/>
                <a:gd name="T70" fmla="*/ 51 w 155"/>
                <a:gd name="T71" fmla="*/ 23 h 199"/>
                <a:gd name="T72" fmla="*/ 50 w 155"/>
                <a:gd name="T73" fmla="*/ 25 h 199"/>
                <a:gd name="T74" fmla="*/ 49 w 155"/>
                <a:gd name="T75" fmla="*/ 29 h 199"/>
                <a:gd name="T76" fmla="*/ 48 w 155"/>
                <a:gd name="T77" fmla="*/ 34 h 199"/>
                <a:gd name="T78" fmla="*/ 51 w 155"/>
                <a:gd name="T79" fmla="*/ 38 h 199"/>
                <a:gd name="T80" fmla="*/ 55 w 155"/>
                <a:gd name="T81" fmla="*/ 52 h 199"/>
                <a:gd name="T82" fmla="*/ 50 w 155"/>
                <a:gd name="T83" fmla="*/ 61 h 199"/>
                <a:gd name="T84" fmla="*/ 44 w 155"/>
                <a:gd name="T85" fmla="*/ 69 h 199"/>
                <a:gd name="T86" fmla="*/ 39 w 155"/>
                <a:gd name="T87" fmla="*/ 88 h 199"/>
                <a:gd name="T88" fmla="*/ 48 w 155"/>
                <a:gd name="T89" fmla="*/ 93 h 199"/>
                <a:gd name="T90" fmla="*/ 37 w 155"/>
                <a:gd name="T91" fmla="*/ 98 h 199"/>
                <a:gd name="T92" fmla="*/ 39 w 155"/>
                <a:gd name="T93" fmla="*/ 114 h 199"/>
                <a:gd name="T94" fmla="*/ 42 w 155"/>
                <a:gd name="T95" fmla="*/ 120 h 199"/>
                <a:gd name="T96" fmla="*/ 40 w 155"/>
                <a:gd name="T97" fmla="*/ 128 h 199"/>
                <a:gd name="T98" fmla="*/ 26 w 155"/>
                <a:gd name="T99" fmla="*/ 136 h 199"/>
                <a:gd name="T100" fmla="*/ 12 w 155"/>
                <a:gd name="T101" fmla="*/ 134 h 199"/>
                <a:gd name="T102" fmla="*/ 14 w 155"/>
                <a:gd name="T103" fmla="*/ 141 h 199"/>
                <a:gd name="T104" fmla="*/ 23 w 155"/>
                <a:gd name="T105" fmla="*/ 150 h 199"/>
                <a:gd name="T106" fmla="*/ 27 w 155"/>
                <a:gd name="T107" fmla="*/ 160 h 199"/>
                <a:gd name="T108" fmla="*/ 22 w 155"/>
                <a:gd name="T109" fmla="*/ 157 h 199"/>
                <a:gd name="T110" fmla="*/ 19 w 155"/>
                <a:gd name="T111" fmla="*/ 155 h 199"/>
                <a:gd name="T112" fmla="*/ 9 w 155"/>
                <a:gd name="T113" fmla="*/ 153 h 199"/>
                <a:gd name="T114" fmla="*/ 15 w 155"/>
                <a:gd name="T115" fmla="*/ 170 h 199"/>
                <a:gd name="T116" fmla="*/ 17 w 155"/>
                <a:gd name="T117" fmla="*/ 1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" h="199">
                  <a:moveTo>
                    <a:pt x="17" y="176"/>
                  </a:moveTo>
                  <a:cubicBezTo>
                    <a:pt x="22" y="183"/>
                    <a:pt x="22" y="183"/>
                    <a:pt x="22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7" y="184"/>
                    <a:pt x="88" y="182"/>
                    <a:pt x="88" y="182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90" y="181"/>
                    <a:pt x="96" y="181"/>
                    <a:pt x="97" y="182"/>
                  </a:cubicBezTo>
                  <a:cubicBezTo>
                    <a:pt x="98" y="182"/>
                    <a:pt x="97" y="185"/>
                    <a:pt x="97" y="186"/>
                  </a:cubicBezTo>
                  <a:cubicBezTo>
                    <a:pt x="98" y="189"/>
                    <a:pt x="102" y="191"/>
                    <a:pt x="104" y="193"/>
                  </a:cubicBezTo>
                  <a:cubicBezTo>
                    <a:pt x="105" y="194"/>
                    <a:pt x="107" y="196"/>
                    <a:pt x="108" y="196"/>
                  </a:cubicBezTo>
                  <a:cubicBezTo>
                    <a:pt x="109" y="197"/>
                    <a:pt x="110" y="197"/>
                    <a:pt x="111" y="198"/>
                  </a:cubicBezTo>
                  <a:cubicBezTo>
                    <a:pt x="112" y="198"/>
                    <a:pt x="112" y="199"/>
                    <a:pt x="113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5" y="125"/>
                    <a:pt x="127" y="122"/>
                    <a:pt x="127" y="121"/>
                  </a:cubicBezTo>
                  <a:cubicBezTo>
                    <a:pt x="127" y="121"/>
                    <a:pt x="128" y="120"/>
                    <a:pt x="128" y="119"/>
                  </a:cubicBezTo>
                  <a:cubicBezTo>
                    <a:pt x="130" y="118"/>
                    <a:pt x="132" y="110"/>
                    <a:pt x="132" y="108"/>
                  </a:cubicBezTo>
                  <a:cubicBezTo>
                    <a:pt x="132" y="104"/>
                    <a:pt x="134" y="100"/>
                    <a:pt x="137" y="99"/>
                  </a:cubicBezTo>
                  <a:cubicBezTo>
                    <a:pt x="139" y="98"/>
                    <a:pt x="142" y="97"/>
                    <a:pt x="143" y="96"/>
                  </a:cubicBezTo>
                  <a:cubicBezTo>
                    <a:pt x="146" y="93"/>
                    <a:pt x="148" y="91"/>
                    <a:pt x="151" y="88"/>
                  </a:cubicBezTo>
                  <a:cubicBezTo>
                    <a:pt x="155" y="84"/>
                    <a:pt x="153" y="82"/>
                    <a:pt x="151" y="78"/>
                  </a:cubicBezTo>
                  <a:cubicBezTo>
                    <a:pt x="146" y="76"/>
                    <a:pt x="142" y="68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59" y="8"/>
                    <a:pt x="59" y="8"/>
                  </a:cubicBezTo>
                  <a:cubicBezTo>
                    <a:pt x="58" y="10"/>
                    <a:pt x="57" y="12"/>
                    <a:pt x="56" y="13"/>
                  </a:cubicBezTo>
                  <a:cubicBezTo>
                    <a:pt x="55" y="16"/>
                    <a:pt x="53" y="18"/>
                    <a:pt x="52" y="20"/>
                  </a:cubicBezTo>
                  <a:cubicBezTo>
                    <a:pt x="52" y="21"/>
                    <a:pt x="51" y="22"/>
                    <a:pt x="51" y="23"/>
                  </a:cubicBezTo>
                  <a:cubicBezTo>
                    <a:pt x="50" y="23"/>
                    <a:pt x="50" y="25"/>
                    <a:pt x="50" y="25"/>
                  </a:cubicBezTo>
                  <a:cubicBezTo>
                    <a:pt x="50" y="27"/>
                    <a:pt x="49" y="28"/>
                    <a:pt x="49" y="29"/>
                  </a:cubicBezTo>
                  <a:cubicBezTo>
                    <a:pt x="49" y="31"/>
                    <a:pt x="48" y="32"/>
                    <a:pt x="48" y="34"/>
                  </a:cubicBezTo>
                  <a:cubicBezTo>
                    <a:pt x="49" y="35"/>
                    <a:pt x="50" y="37"/>
                    <a:pt x="51" y="38"/>
                  </a:cubicBezTo>
                  <a:cubicBezTo>
                    <a:pt x="52" y="43"/>
                    <a:pt x="51" y="47"/>
                    <a:pt x="55" y="52"/>
                  </a:cubicBezTo>
                  <a:cubicBezTo>
                    <a:pt x="62" y="60"/>
                    <a:pt x="56" y="60"/>
                    <a:pt x="50" y="61"/>
                  </a:cubicBezTo>
                  <a:cubicBezTo>
                    <a:pt x="49" y="64"/>
                    <a:pt x="46" y="67"/>
                    <a:pt x="44" y="69"/>
                  </a:cubicBezTo>
                  <a:cubicBezTo>
                    <a:pt x="43" y="71"/>
                    <a:pt x="37" y="87"/>
                    <a:pt x="39" y="88"/>
                  </a:cubicBezTo>
                  <a:cubicBezTo>
                    <a:pt x="41" y="89"/>
                    <a:pt x="50" y="87"/>
                    <a:pt x="48" y="93"/>
                  </a:cubicBezTo>
                  <a:cubicBezTo>
                    <a:pt x="48" y="94"/>
                    <a:pt x="39" y="97"/>
                    <a:pt x="37" y="98"/>
                  </a:cubicBezTo>
                  <a:cubicBezTo>
                    <a:pt x="31" y="102"/>
                    <a:pt x="35" y="110"/>
                    <a:pt x="39" y="114"/>
                  </a:cubicBezTo>
                  <a:cubicBezTo>
                    <a:pt x="40" y="115"/>
                    <a:pt x="45" y="120"/>
                    <a:pt x="42" y="120"/>
                  </a:cubicBezTo>
                  <a:cubicBezTo>
                    <a:pt x="32" y="123"/>
                    <a:pt x="36" y="122"/>
                    <a:pt x="40" y="128"/>
                  </a:cubicBezTo>
                  <a:cubicBezTo>
                    <a:pt x="44" y="135"/>
                    <a:pt x="30" y="138"/>
                    <a:pt x="26" y="136"/>
                  </a:cubicBezTo>
                  <a:cubicBezTo>
                    <a:pt x="22" y="135"/>
                    <a:pt x="17" y="134"/>
                    <a:pt x="12" y="134"/>
                  </a:cubicBezTo>
                  <a:cubicBezTo>
                    <a:pt x="3" y="134"/>
                    <a:pt x="13" y="140"/>
                    <a:pt x="14" y="141"/>
                  </a:cubicBezTo>
                  <a:cubicBezTo>
                    <a:pt x="17" y="144"/>
                    <a:pt x="20" y="148"/>
                    <a:pt x="23" y="150"/>
                  </a:cubicBezTo>
                  <a:cubicBezTo>
                    <a:pt x="25" y="153"/>
                    <a:pt x="27" y="156"/>
                    <a:pt x="27" y="160"/>
                  </a:cubicBezTo>
                  <a:cubicBezTo>
                    <a:pt x="25" y="161"/>
                    <a:pt x="23" y="158"/>
                    <a:pt x="22" y="157"/>
                  </a:cubicBezTo>
                  <a:cubicBezTo>
                    <a:pt x="21" y="156"/>
                    <a:pt x="20" y="155"/>
                    <a:pt x="19" y="155"/>
                  </a:cubicBezTo>
                  <a:cubicBezTo>
                    <a:pt x="15" y="154"/>
                    <a:pt x="12" y="154"/>
                    <a:pt x="9" y="153"/>
                  </a:cubicBezTo>
                  <a:cubicBezTo>
                    <a:pt x="0" y="151"/>
                    <a:pt x="14" y="168"/>
                    <a:pt x="15" y="170"/>
                  </a:cubicBezTo>
                  <a:cubicBezTo>
                    <a:pt x="17" y="176"/>
                    <a:pt x="17" y="176"/>
                    <a:pt x="17" y="17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7" name="HENRY"/>
            <p:cNvSpPr>
              <a:spLocks/>
            </p:cNvSpPr>
            <p:nvPr/>
          </p:nvSpPr>
          <p:spPr bwMode="auto">
            <a:xfrm>
              <a:off x="3446650" y="2341563"/>
              <a:ext cx="403038" cy="408046"/>
            </a:xfrm>
            <a:custGeom>
              <a:avLst/>
              <a:gdLst/>
              <a:ahLst/>
              <a:cxnLst/>
              <a:rect l="l" t="t" r="r" b="b"/>
              <a:pathLst>
                <a:path w="403038" h="408046">
                  <a:moveTo>
                    <a:pt x="55861" y="0"/>
                  </a:moveTo>
                  <a:cubicBezTo>
                    <a:pt x="91529" y="0"/>
                    <a:pt x="91529" y="0"/>
                    <a:pt x="91529" y="0"/>
                  </a:cubicBezTo>
                  <a:cubicBezTo>
                    <a:pt x="91529" y="21431"/>
                    <a:pt x="91529" y="21431"/>
                    <a:pt x="91529" y="21431"/>
                  </a:cubicBezTo>
                  <a:lnTo>
                    <a:pt x="108175" y="21431"/>
                  </a:lnTo>
                  <a:cubicBezTo>
                    <a:pt x="110553" y="21431"/>
                    <a:pt x="110553" y="21431"/>
                    <a:pt x="110553" y="21431"/>
                  </a:cubicBezTo>
                  <a:lnTo>
                    <a:pt x="110553" y="4763"/>
                  </a:lnTo>
                  <a:cubicBezTo>
                    <a:pt x="110553" y="2381"/>
                    <a:pt x="110553" y="2381"/>
                    <a:pt x="110553" y="2381"/>
                  </a:cubicBezTo>
                  <a:cubicBezTo>
                    <a:pt x="150978" y="2381"/>
                    <a:pt x="150978" y="2381"/>
                    <a:pt x="150978" y="2381"/>
                  </a:cubicBezTo>
                  <a:cubicBezTo>
                    <a:pt x="150978" y="14288"/>
                    <a:pt x="158111" y="28575"/>
                    <a:pt x="165245" y="38100"/>
                  </a:cubicBezTo>
                  <a:cubicBezTo>
                    <a:pt x="170001" y="45244"/>
                    <a:pt x="189025" y="64294"/>
                    <a:pt x="189025" y="71438"/>
                  </a:cubicBezTo>
                  <a:cubicBezTo>
                    <a:pt x="196158" y="76200"/>
                    <a:pt x="196158" y="88106"/>
                    <a:pt x="203292" y="92869"/>
                  </a:cubicBezTo>
                  <a:cubicBezTo>
                    <a:pt x="212804" y="100013"/>
                    <a:pt x="231827" y="90488"/>
                    <a:pt x="243717" y="100013"/>
                  </a:cubicBezTo>
                  <a:cubicBezTo>
                    <a:pt x="248473" y="102394"/>
                    <a:pt x="253229" y="107156"/>
                    <a:pt x="255607" y="111919"/>
                  </a:cubicBezTo>
                  <a:cubicBezTo>
                    <a:pt x="260362" y="114300"/>
                    <a:pt x="265118" y="123825"/>
                    <a:pt x="269874" y="126206"/>
                  </a:cubicBezTo>
                  <a:lnTo>
                    <a:pt x="284439" y="140792"/>
                  </a:lnTo>
                  <a:cubicBezTo>
                    <a:pt x="286520" y="142875"/>
                    <a:pt x="286520" y="142875"/>
                    <a:pt x="286520" y="142875"/>
                  </a:cubicBezTo>
                  <a:cubicBezTo>
                    <a:pt x="286520" y="150019"/>
                    <a:pt x="288898" y="159544"/>
                    <a:pt x="293653" y="164306"/>
                  </a:cubicBezTo>
                  <a:cubicBezTo>
                    <a:pt x="298409" y="169069"/>
                    <a:pt x="303165" y="171450"/>
                    <a:pt x="307921" y="176213"/>
                  </a:cubicBezTo>
                  <a:cubicBezTo>
                    <a:pt x="312677" y="176213"/>
                    <a:pt x="317433" y="180975"/>
                    <a:pt x="324567" y="180975"/>
                  </a:cubicBezTo>
                  <a:cubicBezTo>
                    <a:pt x="334078" y="180975"/>
                    <a:pt x="341212" y="183356"/>
                    <a:pt x="350724" y="185738"/>
                  </a:cubicBezTo>
                  <a:cubicBezTo>
                    <a:pt x="360235" y="188119"/>
                    <a:pt x="376881" y="185738"/>
                    <a:pt x="381637" y="195263"/>
                  </a:cubicBezTo>
                  <a:lnTo>
                    <a:pt x="388771" y="209550"/>
                  </a:lnTo>
                  <a:cubicBezTo>
                    <a:pt x="393526" y="214313"/>
                    <a:pt x="398282" y="219075"/>
                    <a:pt x="400660" y="226219"/>
                  </a:cubicBezTo>
                  <a:lnTo>
                    <a:pt x="402741" y="238720"/>
                  </a:lnTo>
                  <a:cubicBezTo>
                    <a:pt x="403038" y="240506"/>
                    <a:pt x="403038" y="240506"/>
                    <a:pt x="403038" y="240506"/>
                  </a:cubicBezTo>
                  <a:cubicBezTo>
                    <a:pt x="388771" y="254794"/>
                    <a:pt x="376881" y="269081"/>
                    <a:pt x="362613" y="285750"/>
                  </a:cubicBezTo>
                  <a:cubicBezTo>
                    <a:pt x="348346" y="304800"/>
                    <a:pt x="338834" y="330994"/>
                    <a:pt x="312677" y="338138"/>
                  </a:cubicBezTo>
                  <a:cubicBezTo>
                    <a:pt x="298409" y="340519"/>
                    <a:pt x="303165" y="354806"/>
                    <a:pt x="296031" y="364331"/>
                  </a:cubicBezTo>
                  <a:cubicBezTo>
                    <a:pt x="288898" y="376238"/>
                    <a:pt x="277008" y="378619"/>
                    <a:pt x="272252" y="390525"/>
                  </a:cubicBezTo>
                  <a:cubicBezTo>
                    <a:pt x="267496" y="392906"/>
                    <a:pt x="260362" y="400050"/>
                    <a:pt x="253229" y="402431"/>
                  </a:cubicBezTo>
                  <a:lnTo>
                    <a:pt x="242015" y="408046"/>
                  </a:lnTo>
                  <a:lnTo>
                    <a:pt x="0" y="245235"/>
                  </a:lnTo>
                  <a:cubicBezTo>
                    <a:pt x="377" y="245265"/>
                    <a:pt x="766" y="245269"/>
                    <a:pt x="1168" y="245269"/>
                  </a:cubicBezTo>
                  <a:cubicBezTo>
                    <a:pt x="3546" y="245269"/>
                    <a:pt x="5924" y="245269"/>
                    <a:pt x="8302" y="247650"/>
                  </a:cubicBezTo>
                  <a:lnTo>
                    <a:pt x="13058" y="252413"/>
                  </a:lnTo>
                  <a:cubicBezTo>
                    <a:pt x="13058" y="254794"/>
                    <a:pt x="24947" y="259556"/>
                    <a:pt x="27325" y="259556"/>
                  </a:cubicBezTo>
                  <a:cubicBezTo>
                    <a:pt x="34459" y="257175"/>
                    <a:pt x="36837" y="247650"/>
                    <a:pt x="43971" y="242888"/>
                  </a:cubicBezTo>
                  <a:cubicBezTo>
                    <a:pt x="43971" y="192881"/>
                    <a:pt x="43971" y="192881"/>
                    <a:pt x="43971" y="192881"/>
                  </a:cubicBezTo>
                  <a:lnTo>
                    <a:pt x="52294" y="192881"/>
                  </a:lnTo>
                  <a:cubicBezTo>
                    <a:pt x="53483" y="192881"/>
                    <a:pt x="53483" y="192881"/>
                    <a:pt x="53483" y="192881"/>
                  </a:cubicBezTo>
                  <a:cubicBezTo>
                    <a:pt x="53483" y="119063"/>
                    <a:pt x="53483" y="119063"/>
                    <a:pt x="53483" y="119063"/>
                  </a:cubicBezTo>
                  <a:lnTo>
                    <a:pt x="68047" y="119063"/>
                  </a:lnTo>
                  <a:cubicBezTo>
                    <a:pt x="70128" y="119063"/>
                    <a:pt x="70128" y="119063"/>
                    <a:pt x="70128" y="119063"/>
                  </a:cubicBezTo>
                  <a:cubicBezTo>
                    <a:pt x="70128" y="80963"/>
                    <a:pt x="70128" y="80963"/>
                    <a:pt x="70128" y="80963"/>
                  </a:cubicBezTo>
                  <a:cubicBezTo>
                    <a:pt x="74884" y="73819"/>
                    <a:pt x="77262" y="73819"/>
                    <a:pt x="82018" y="71438"/>
                  </a:cubicBezTo>
                  <a:cubicBezTo>
                    <a:pt x="84396" y="71438"/>
                    <a:pt x="89152" y="64294"/>
                    <a:pt x="89152" y="61913"/>
                  </a:cubicBezTo>
                  <a:cubicBezTo>
                    <a:pt x="89152" y="59527"/>
                    <a:pt x="89152" y="59431"/>
                    <a:pt x="89152" y="57150"/>
                  </a:cubicBezTo>
                  <a:cubicBezTo>
                    <a:pt x="86774" y="54758"/>
                    <a:pt x="86768" y="52388"/>
                    <a:pt x="84396" y="52388"/>
                  </a:cubicBezTo>
                  <a:cubicBezTo>
                    <a:pt x="84396" y="47625"/>
                    <a:pt x="74884" y="50006"/>
                    <a:pt x="74884" y="42863"/>
                  </a:cubicBezTo>
                  <a:cubicBezTo>
                    <a:pt x="72506" y="40481"/>
                    <a:pt x="74884" y="35719"/>
                    <a:pt x="72506" y="33338"/>
                  </a:cubicBezTo>
                  <a:lnTo>
                    <a:pt x="72506" y="23813"/>
                  </a:lnTo>
                  <a:lnTo>
                    <a:pt x="65372" y="19050"/>
                  </a:lnTo>
                  <a:cubicBezTo>
                    <a:pt x="65372" y="19046"/>
                    <a:pt x="65372" y="18949"/>
                    <a:pt x="65372" y="16669"/>
                  </a:cubicBezTo>
                  <a:lnTo>
                    <a:pt x="58238" y="11906"/>
                  </a:lnTo>
                  <a:cubicBezTo>
                    <a:pt x="55861" y="10716"/>
                    <a:pt x="55861" y="10716"/>
                    <a:pt x="55861" y="9525"/>
                  </a:cubicBezTo>
                  <a:lnTo>
                    <a:pt x="55861" y="1191"/>
                  </a:lnTo>
                  <a:cubicBezTo>
                    <a:pt x="55861" y="0"/>
                    <a:pt x="55861" y="0"/>
                    <a:pt x="5586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8" name="HART"/>
            <p:cNvSpPr>
              <a:spLocks/>
            </p:cNvSpPr>
            <p:nvPr/>
          </p:nvSpPr>
          <p:spPr bwMode="auto">
            <a:xfrm>
              <a:off x="4645025" y="1355725"/>
              <a:ext cx="333375" cy="319834"/>
            </a:xfrm>
            <a:custGeom>
              <a:avLst/>
              <a:gdLst>
                <a:gd name="T0" fmla="*/ 140 w 140"/>
                <a:gd name="T1" fmla="*/ 100 h 136"/>
                <a:gd name="T2" fmla="*/ 105 w 140"/>
                <a:gd name="T3" fmla="*/ 111 h 136"/>
                <a:gd name="T4" fmla="*/ 99 w 140"/>
                <a:gd name="T5" fmla="*/ 114 h 136"/>
                <a:gd name="T6" fmla="*/ 91 w 140"/>
                <a:gd name="T7" fmla="*/ 117 h 136"/>
                <a:gd name="T8" fmla="*/ 75 w 140"/>
                <a:gd name="T9" fmla="*/ 127 h 136"/>
                <a:gd name="T10" fmla="*/ 63 w 140"/>
                <a:gd name="T11" fmla="*/ 134 h 136"/>
                <a:gd name="T12" fmla="*/ 47 w 140"/>
                <a:gd name="T13" fmla="*/ 126 h 136"/>
                <a:gd name="T14" fmla="*/ 28 w 140"/>
                <a:gd name="T15" fmla="*/ 128 h 136"/>
                <a:gd name="T16" fmla="*/ 19 w 140"/>
                <a:gd name="T17" fmla="*/ 132 h 136"/>
                <a:gd name="T18" fmla="*/ 19 w 140"/>
                <a:gd name="T19" fmla="*/ 132 h 136"/>
                <a:gd name="T20" fmla="*/ 0 w 140"/>
                <a:gd name="T21" fmla="*/ 109 h 136"/>
                <a:gd name="T22" fmla="*/ 0 w 140"/>
                <a:gd name="T23" fmla="*/ 109 h 136"/>
                <a:gd name="T24" fmla="*/ 5 w 140"/>
                <a:gd name="T25" fmla="*/ 100 h 136"/>
                <a:gd name="T26" fmla="*/ 9 w 140"/>
                <a:gd name="T27" fmla="*/ 85 h 136"/>
                <a:gd name="T28" fmla="*/ 11 w 140"/>
                <a:gd name="T29" fmla="*/ 69 h 136"/>
                <a:gd name="T30" fmla="*/ 11 w 140"/>
                <a:gd name="T31" fmla="*/ 69 h 136"/>
                <a:gd name="T32" fmla="*/ 7 w 140"/>
                <a:gd name="T33" fmla="*/ 68 h 136"/>
                <a:gd name="T34" fmla="*/ 7 w 140"/>
                <a:gd name="T35" fmla="*/ 49 h 136"/>
                <a:gd name="T36" fmla="*/ 15 w 140"/>
                <a:gd name="T37" fmla="*/ 26 h 136"/>
                <a:gd name="T38" fmla="*/ 21 w 140"/>
                <a:gd name="T39" fmla="*/ 12 h 136"/>
                <a:gd name="T40" fmla="*/ 28 w 140"/>
                <a:gd name="T41" fmla="*/ 0 h 136"/>
                <a:gd name="T42" fmla="*/ 28 w 140"/>
                <a:gd name="T43" fmla="*/ 0 h 136"/>
                <a:gd name="T44" fmla="*/ 49 w 140"/>
                <a:gd name="T45" fmla="*/ 8 h 136"/>
                <a:gd name="T46" fmla="*/ 70 w 140"/>
                <a:gd name="T47" fmla="*/ 6 h 136"/>
                <a:gd name="T48" fmla="*/ 91 w 140"/>
                <a:gd name="T49" fmla="*/ 7 h 136"/>
                <a:gd name="T50" fmla="*/ 108 w 140"/>
                <a:gd name="T51" fmla="*/ 29 h 136"/>
                <a:gd name="T52" fmla="*/ 122 w 140"/>
                <a:gd name="T53" fmla="*/ 69 h 136"/>
                <a:gd name="T54" fmla="*/ 137 w 140"/>
                <a:gd name="T55" fmla="*/ 97 h 136"/>
                <a:gd name="T56" fmla="*/ 140 w 140"/>
                <a:gd name="T57" fmla="*/ 100 h 136"/>
                <a:gd name="connsiteX0" fmla="*/ 10000 w 10000"/>
                <a:gd name="connsiteY0" fmla="*/ 7353 h 9876"/>
                <a:gd name="connsiteX1" fmla="*/ 7500 w 10000"/>
                <a:gd name="connsiteY1" fmla="*/ 8162 h 9876"/>
                <a:gd name="connsiteX2" fmla="*/ 7071 w 10000"/>
                <a:gd name="connsiteY2" fmla="*/ 8382 h 9876"/>
                <a:gd name="connsiteX3" fmla="*/ 6500 w 10000"/>
                <a:gd name="connsiteY3" fmla="*/ 8603 h 9876"/>
                <a:gd name="connsiteX4" fmla="*/ 5357 w 10000"/>
                <a:gd name="connsiteY4" fmla="*/ 9338 h 9876"/>
                <a:gd name="connsiteX5" fmla="*/ 4500 w 10000"/>
                <a:gd name="connsiteY5" fmla="*/ 9853 h 9876"/>
                <a:gd name="connsiteX6" fmla="*/ 3357 w 10000"/>
                <a:gd name="connsiteY6" fmla="*/ 9265 h 9876"/>
                <a:gd name="connsiteX7" fmla="*/ 2000 w 10000"/>
                <a:gd name="connsiteY7" fmla="*/ 9412 h 9876"/>
                <a:gd name="connsiteX8" fmla="*/ 1357 w 10000"/>
                <a:gd name="connsiteY8" fmla="*/ 9706 h 9876"/>
                <a:gd name="connsiteX9" fmla="*/ 1357 w 10000"/>
                <a:gd name="connsiteY9" fmla="*/ 9706 h 9876"/>
                <a:gd name="connsiteX10" fmla="*/ 0 w 10000"/>
                <a:gd name="connsiteY10" fmla="*/ 8015 h 9876"/>
                <a:gd name="connsiteX11" fmla="*/ 0 w 10000"/>
                <a:gd name="connsiteY11" fmla="*/ 8015 h 9876"/>
                <a:gd name="connsiteX12" fmla="*/ 357 w 10000"/>
                <a:gd name="connsiteY12" fmla="*/ 7353 h 9876"/>
                <a:gd name="connsiteX13" fmla="*/ 643 w 10000"/>
                <a:gd name="connsiteY13" fmla="*/ 6250 h 9876"/>
                <a:gd name="connsiteX14" fmla="*/ 786 w 10000"/>
                <a:gd name="connsiteY14" fmla="*/ 5074 h 9876"/>
                <a:gd name="connsiteX15" fmla="*/ 786 w 10000"/>
                <a:gd name="connsiteY15" fmla="*/ 5074 h 9876"/>
                <a:gd name="connsiteX16" fmla="*/ 500 w 10000"/>
                <a:gd name="connsiteY16" fmla="*/ 5000 h 9876"/>
                <a:gd name="connsiteX17" fmla="*/ 500 w 10000"/>
                <a:gd name="connsiteY17" fmla="*/ 3603 h 9876"/>
                <a:gd name="connsiteX18" fmla="*/ 1071 w 10000"/>
                <a:gd name="connsiteY18" fmla="*/ 1912 h 9876"/>
                <a:gd name="connsiteX19" fmla="*/ 1500 w 10000"/>
                <a:gd name="connsiteY19" fmla="*/ 882 h 9876"/>
                <a:gd name="connsiteX20" fmla="*/ 2000 w 10000"/>
                <a:gd name="connsiteY20" fmla="*/ 0 h 9876"/>
                <a:gd name="connsiteX21" fmla="*/ 2000 w 10000"/>
                <a:gd name="connsiteY21" fmla="*/ 0 h 9876"/>
                <a:gd name="connsiteX22" fmla="*/ 3500 w 10000"/>
                <a:gd name="connsiteY22" fmla="*/ 588 h 9876"/>
                <a:gd name="connsiteX23" fmla="*/ 5000 w 10000"/>
                <a:gd name="connsiteY23" fmla="*/ 441 h 9876"/>
                <a:gd name="connsiteX24" fmla="*/ 6500 w 10000"/>
                <a:gd name="connsiteY24" fmla="*/ 515 h 9876"/>
                <a:gd name="connsiteX25" fmla="*/ 8285 w 10000"/>
                <a:gd name="connsiteY25" fmla="*/ 2279 h 9876"/>
                <a:gd name="connsiteX26" fmla="*/ 8714 w 10000"/>
                <a:gd name="connsiteY26" fmla="*/ 5074 h 9876"/>
                <a:gd name="connsiteX27" fmla="*/ 9786 w 10000"/>
                <a:gd name="connsiteY27" fmla="*/ 7132 h 9876"/>
                <a:gd name="connsiteX28" fmla="*/ 10000 w 10000"/>
                <a:gd name="connsiteY28" fmla="*/ 7353 h 9876"/>
                <a:gd name="connsiteX0" fmla="*/ 10000 w 10000"/>
                <a:gd name="connsiteY0" fmla="*/ 7445 h 10000"/>
                <a:gd name="connsiteX1" fmla="*/ 7500 w 10000"/>
                <a:gd name="connsiteY1" fmla="*/ 8264 h 10000"/>
                <a:gd name="connsiteX2" fmla="*/ 7071 w 10000"/>
                <a:gd name="connsiteY2" fmla="*/ 8487 h 10000"/>
                <a:gd name="connsiteX3" fmla="*/ 6500 w 10000"/>
                <a:gd name="connsiteY3" fmla="*/ 8711 h 10000"/>
                <a:gd name="connsiteX4" fmla="*/ 5357 w 10000"/>
                <a:gd name="connsiteY4" fmla="*/ 9455 h 10000"/>
                <a:gd name="connsiteX5" fmla="*/ 4500 w 10000"/>
                <a:gd name="connsiteY5" fmla="*/ 9977 h 10000"/>
                <a:gd name="connsiteX6" fmla="*/ 3357 w 10000"/>
                <a:gd name="connsiteY6" fmla="*/ 9381 h 10000"/>
                <a:gd name="connsiteX7" fmla="*/ 2000 w 10000"/>
                <a:gd name="connsiteY7" fmla="*/ 9530 h 10000"/>
                <a:gd name="connsiteX8" fmla="*/ 1357 w 10000"/>
                <a:gd name="connsiteY8" fmla="*/ 9828 h 10000"/>
                <a:gd name="connsiteX9" fmla="*/ 1357 w 10000"/>
                <a:gd name="connsiteY9" fmla="*/ 9828 h 10000"/>
                <a:gd name="connsiteX10" fmla="*/ 0 w 10000"/>
                <a:gd name="connsiteY10" fmla="*/ 8116 h 10000"/>
                <a:gd name="connsiteX11" fmla="*/ 0 w 10000"/>
                <a:gd name="connsiteY11" fmla="*/ 8116 h 10000"/>
                <a:gd name="connsiteX12" fmla="*/ 357 w 10000"/>
                <a:gd name="connsiteY12" fmla="*/ 7445 h 10000"/>
                <a:gd name="connsiteX13" fmla="*/ 643 w 10000"/>
                <a:gd name="connsiteY13" fmla="*/ 6328 h 10000"/>
                <a:gd name="connsiteX14" fmla="*/ 786 w 10000"/>
                <a:gd name="connsiteY14" fmla="*/ 5138 h 10000"/>
                <a:gd name="connsiteX15" fmla="*/ 786 w 10000"/>
                <a:gd name="connsiteY15" fmla="*/ 5138 h 10000"/>
                <a:gd name="connsiteX16" fmla="*/ 500 w 10000"/>
                <a:gd name="connsiteY16" fmla="*/ 5063 h 10000"/>
                <a:gd name="connsiteX17" fmla="*/ 500 w 10000"/>
                <a:gd name="connsiteY17" fmla="*/ 3648 h 10000"/>
                <a:gd name="connsiteX18" fmla="*/ 1071 w 10000"/>
                <a:gd name="connsiteY18" fmla="*/ 1936 h 10000"/>
                <a:gd name="connsiteX19" fmla="*/ 1500 w 10000"/>
                <a:gd name="connsiteY19" fmla="*/ 893 h 10000"/>
                <a:gd name="connsiteX20" fmla="*/ 2000 w 10000"/>
                <a:gd name="connsiteY20" fmla="*/ 0 h 10000"/>
                <a:gd name="connsiteX21" fmla="*/ 2000 w 10000"/>
                <a:gd name="connsiteY21" fmla="*/ 0 h 10000"/>
                <a:gd name="connsiteX22" fmla="*/ 3500 w 10000"/>
                <a:gd name="connsiteY22" fmla="*/ 595 h 10000"/>
                <a:gd name="connsiteX23" fmla="*/ 5000 w 10000"/>
                <a:gd name="connsiteY23" fmla="*/ 447 h 10000"/>
                <a:gd name="connsiteX24" fmla="*/ 6500 w 10000"/>
                <a:gd name="connsiteY24" fmla="*/ 521 h 10000"/>
                <a:gd name="connsiteX25" fmla="*/ 8285 w 10000"/>
                <a:gd name="connsiteY25" fmla="*/ 2308 h 10000"/>
                <a:gd name="connsiteX26" fmla="*/ 9285 w 10000"/>
                <a:gd name="connsiteY26" fmla="*/ 4840 h 10000"/>
                <a:gd name="connsiteX27" fmla="*/ 9786 w 10000"/>
                <a:gd name="connsiteY27" fmla="*/ 7222 h 10000"/>
                <a:gd name="connsiteX28" fmla="*/ 10000 w 10000"/>
                <a:gd name="connsiteY28" fmla="*/ 74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00" h="10000">
                  <a:moveTo>
                    <a:pt x="10000" y="7445"/>
                  </a:moveTo>
                  <a:lnTo>
                    <a:pt x="7500" y="8264"/>
                  </a:lnTo>
                  <a:cubicBezTo>
                    <a:pt x="7429" y="8413"/>
                    <a:pt x="7286" y="8487"/>
                    <a:pt x="7071" y="8487"/>
                  </a:cubicBezTo>
                  <a:cubicBezTo>
                    <a:pt x="6929" y="8636"/>
                    <a:pt x="6714" y="8562"/>
                    <a:pt x="6500" y="8711"/>
                  </a:cubicBezTo>
                  <a:cubicBezTo>
                    <a:pt x="6071" y="8935"/>
                    <a:pt x="5786" y="9158"/>
                    <a:pt x="5357" y="9455"/>
                  </a:cubicBezTo>
                  <a:cubicBezTo>
                    <a:pt x="5143" y="9604"/>
                    <a:pt x="4786" y="9828"/>
                    <a:pt x="4500" y="9977"/>
                  </a:cubicBezTo>
                  <a:cubicBezTo>
                    <a:pt x="4143" y="10126"/>
                    <a:pt x="3714" y="9530"/>
                    <a:pt x="3357" y="9381"/>
                  </a:cubicBezTo>
                  <a:cubicBezTo>
                    <a:pt x="3143" y="9232"/>
                    <a:pt x="2286" y="9455"/>
                    <a:pt x="2000" y="9530"/>
                  </a:cubicBezTo>
                  <a:lnTo>
                    <a:pt x="1357" y="9828"/>
                  </a:lnTo>
                  <a:lnTo>
                    <a:pt x="1357" y="9828"/>
                  </a:lnTo>
                  <a:lnTo>
                    <a:pt x="0" y="8116"/>
                  </a:lnTo>
                  <a:lnTo>
                    <a:pt x="0" y="8116"/>
                  </a:lnTo>
                  <a:lnTo>
                    <a:pt x="357" y="7445"/>
                  </a:lnTo>
                  <a:cubicBezTo>
                    <a:pt x="500" y="7073"/>
                    <a:pt x="643" y="6775"/>
                    <a:pt x="643" y="6328"/>
                  </a:cubicBezTo>
                  <a:cubicBezTo>
                    <a:pt x="643" y="5956"/>
                    <a:pt x="857" y="5509"/>
                    <a:pt x="786" y="5138"/>
                  </a:cubicBezTo>
                  <a:lnTo>
                    <a:pt x="786" y="5138"/>
                  </a:lnTo>
                  <a:cubicBezTo>
                    <a:pt x="643" y="5138"/>
                    <a:pt x="571" y="5063"/>
                    <a:pt x="500" y="5063"/>
                  </a:cubicBezTo>
                  <a:cubicBezTo>
                    <a:pt x="214" y="4690"/>
                    <a:pt x="429" y="4095"/>
                    <a:pt x="500" y="3648"/>
                  </a:cubicBezTo>
                  <a:cubicBezTo>
                    <a:pt x="643" y="3053"/>
                    <a:pt x="857" y="2456"/>
                    <a:pt x="1071" y="1936"/>
                  </a:cubicBezTo>
                  <a:cubicBezTo>
                    <a:pt x="1214" y="1563"/>
                    <a:pt x="1429" y="1266"/>
                    <a:pt x="1500" y="893"/>
                  </a:cubicBezTo>
                  <a:lnTo>
                    <a:pt x="2000" y="0"/>
                  </a:lnTo>
                  <a:lnTo>
                    <a:pt x="2000" y="0"/>
                  </a:lnTo>
                  <a:cubicBezTo>
                    <a:pt x="2500" y="373"/>
                    <a:pt x="3143" y="744"/>
                    <a:pt x="3500" y="595"/>
                  </a:cubicBezTo>
                  <a:cubicBezTo>
                    <a:pt x="4000" y="447"/>
                    <a:pt x="4500" y="670"/>
                    <a:pt x="5000" y="447"/>
                  </a:cubicBezTo>
                  <a:cubicBezTo>
                    <a:pt x="5357" y="373"/>
                    <a:pt x="6143" y="224"/>
                    <a:pt x="6500" y="521"/>
                  </a:cubicBezTo>
                  <a:cubicBezTo>
                    <a:pt x="7000" y="670"/>
                    <a:pt x="8071" y="1861"/>
                    <a:pt x="8285" y="2308"/>
                  </a:cubicBezTo>
                  <a:cubicBezTo>
                    <a:pt x="8857" y="3202"/>
                    <a:pt x="8642" y="3946"/>
                    <a:pt x="9285" y="4840"/>
                  </a:cubicBezTo>
                  <a:cubicBezTo>
                    <a:pt x="9785" y="5584"/>
                    <a:pt x="9643" y="6254"/>
                    <a:pt x="9786" y="7222"/>
                  </a:cubicBezTo>
                  <a:lnTo>
                    <a:pt x="10000" y="7445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9" name="HANCOCK"/>
            <p:cNvSpPr>
              <a:spLocks/>
            </p:cNvSpPr>
            <p:nvPr/>
          </p:nvSpPr>
          <p:spPr bwMode="auto">
            <a:xfrm>
              <a:off x="4495800" y="2551113"/>
              <a:ext cx="519113" cy="492125"/>
            </a:xfrm>
            <a:custGeom>
              <a:avLst/>
              <a:gdLst>
                <a:gd name="T0" fmla="*/ 107 w 218"/>
                <a:gd name="T1" fmla="*/ 0 h 207"/>
                <a:gd name="T2" fmla="*/ 110 w 218"/>
                <a:gd name="T3" fmla="*/ 2 h 207"/>
                <a:gd name="T4" fmla="*/ 119 w 218"/>
                <a:gd name="T5" fmla="*/ 9 h 207"/>
                <a:gd name="T6" fmla="*/ 131 w 218"/>
                <a:gd name="T7" fmla="*/ 7 h 207"/>
                <a:gd name="T8" fmla="*/ 131 w 218"/>
                <a:gd name="T9" fmla="*/ 8 h 207"/>
                <a:gd name="T10" fmla="*/ 160 w 218"/>
                <a:gd name="T11" fmla="*/ 13 h 207"/>
                <a:gd name="T12" fmla="*/ 171 w 218"/>
                <a:gd name="T13" fmla="*/ 11 h 207"/>
                <a:gd name="T14" fmla="*/ 171 w 218"/>
                <a:gd name="T15" fmla="*/ 11 h 207"/>
                <a:gd name="T16" fmla="*/ 186 w 218"/>
                <a:gd name="T17" fmla="*/ 22 h 207"/>
                <a:gd name="T18" fmla="*/ 190 w 218"/>
                <a:gd name="T19" fmla="*/ 50 h 207"/>
                <a:gd name="T20" fmla="*/ 195 w 218"/>
                <a:gd name="T21" fmla="*/ 60 h 207"/>
                <a:gd name="T22" fmla="*/ 196 w 218"/>
                <a:gd name="T23" fmla="*/ 67 h 207"/>
                <a:gd name="T24" fmla="*/ 200 w 218"/>
                <a:gd name="T25" fmla="*/ 72 h 207"/>
                <a:gd name="T26" fmla="*/ 201 w 218"/>
                <a:gd name="T27" fmla="*/ 89 h 207"/>
                <a:gd name="T28" fmla="*/ 211 w 218"/>
                <a:gd name="T29" fmla="*/ 103 h 207"/>
                <a:gd name="T30" fmla="*/ 218 w 218"/>
                <a:gd name="T31" fmla="*/ 108 h 207"/>
                <a:gd name="T32" fmla="*/ 218 w 218"/>
                <a:gd name="T33" fmla="*/ 108 h 207"/>
                <a:gd name="T34" fmla="*/ 213 w 218"/>
                <a:gd name="T35" fmla="*/ 112 h 207"/>
                <a:gd name="T36" fmla="*/ 191 w 218"/>
                <a:gd name="T37" fmla="*/ 127 h 207"/>
                <a:gd name="T38" fmla="*/ 185 w 218"/>
                <a:gd name="T39" fmla="*/ 130 h 207"/>
                <a:gd name="T40" fmla="*/ 176 w 218"/>
                <a:gd name="T41" fmla="*/ 132 h 207"/>
                <a:gd name="T42" fmla="*/ 170 w 218"/>
                <a:gd name="T43" fmla="*/ 138 h 207"/>
                <a:gd name="T44" fmla="*/ 170 w 218"/>
                <a:gd name="T45" fmla="*/ 139 h 207"/>
                <a:gd name="T46" fmla="*/ 165 w 218"/>
                <a:gd name="T47" fmla="*/ 149 h 207"/>
                <a:gd name="T48" fmla="*/ 159 w 218"/>
                <a:gd name="T49" fmla="*/ 162 h 207"/>
                <a:gd name="T50" fmla="*/ 142 w 218"/>
                <a:gd name="T51" fmla="*/ 175 h 207"/>
                <a:gd name="T52" fmla="*/ 123 w 218"/>
                <a:gd name="T53" fmla="*/ 179 h 207"/>
                <a:gd name="T54" fmla="*/ 115 w 218"/>
                <a:gd name="T55" fmla="*/ 189 h 207"/>
                <a:gd name="T56" fmla="*/ 99 w 218"/>
                <a:gd name="T57" fmla="*/ 191 h 207"/>
                <a:gd name="T58" fmla="*/ 94 w 218"/>
                <a:gd name="T59" fmla="*/ 192 h 207"/>
                <a:gd name="T60" fmla="*/ 94 w 218"/>
                <a:gd name="T61" fmla="*/ 192 h 207"/>
                <a:gd name="T62" fmla="*/ 83 w 218"/>
                <a:gd name="T63" fmla="*/ 197 h 207"/>
                <a:gd name="T64" fmla="*/ 73 w 218"/>
                <a:gd name="T65" fmla="*/ 205 h 207"/>
                <a:gd name="T66" fmla="*/ 67 w 218"/>
                <a:gd name="T67" fmla="*/ 195 h 207"/>
                <a:gd name="T68" fmla="*/ 66 w 218"/>
                <a:gd name="T69" fmla="*/ 182 h 207"/>
                <a:gd name="T70" fmla="*/ 67 w 218"/>
                <a:gd name="T71" fmla="*/ 173 h 207"/>
                <a:gd name="T72" fmla="*/ 74 w 218"/>
                <a:gd name="T73" fmla="*/ 161 h 207"/>
                <a:gd name="T74" fmla="*/ 72 w 218"/>
                <a:gd name="T75" fmla="*/ 157 h 207"/>
                <a:gd name="T76" fmla="*/ 0 w 218"/>
                <a:gd name="T77" fmla="*/ 135 h 207"/>
                <a:gd name="T78" fmla="*/ 0 w 218"/>
                <a:gd name="T79" fmla="*/ 135 h 207"/>
                <a:gd name="T80" fmla="*/ 1 w 218"/>
                <a:gd name="T81" fmla="*/ 129 h 207"/>
                <a:gd name="T82" fmla="*/ 6 w 218"/>
                <a:gd name="T83" fmla="*/ 123 h 207"/>
                <a:gd name="T84" fmla="*/ 6 w 218"/>
                <a:gd name="T85" fmla="*/ 118 h 207"/>
                <a:gd name="T86" fmla="*/ 10 w 218"/>
                <a:gd name="T87" fmla="*/ 103 h 207"/>
                <a:gd name="T88" fmla="*/ 20 w 218"/>
                <a:gd name="T89" fmla="*/ 99 h 207"/>
                <a:gd name="T90" fmla="*/ 35 w 218"/>
                <a:gd name="T91" fmla="*/ 90 h 207"/>
                <a:gd name="T92" fmla="*/ 53 w 218"/>
                <a:gd name="T93" fmla="*/ 78 h 207"/>
                <a:gd name="T94" fmla="*/ 48 w 218"/>
                <a:gd name="T95" fmla="*/ 56 h 207"/>
                <a:gd name="T96" fmla="*/ 48 w 218"/>
                <a:gd name="T97" fmla="*/ 56 h 207"/>
                <a:gd name="T98" fmla="*/ 107 w 218"/>
                <a:gd name="T9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207">
                  <a:moveTo>
                    <a:pt x="107" y="0"/>
                  </a:moveTo>
                  <a:cubicBezTo>
                    <a:pt x="108" y="1"/>
                    <a:pt x="109" y="1"/>
                    <a:pt x="110" y="2"/>
                  </a:cubicBezTo>
                  <a:cubicBezTo>
                    <a:pt x="113" y="4"/>
                    <a:pt x="114" y="8"/>
                    <a:pt x="119" y="9"/>
                  </a:cubicBezTo>
                  <a:cubicBezTo>
                    <a:pt x="122" y="10"/>
                    <a:pt x="127" y="7"/>
                    <a:pt x="131" y="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41" y="15"/>
                    <a:pt x="149" y="13"/>
                    <a:pt x="160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8" y="16"/>
                    <a:pt x="186" y="12"/>
                    <a:pt x="186" y="22"/>
                  </a:cubicBezTo>
                  <a:cubicBezTo>
                    <a:pt x="186" y="28"/>
                    <a:pt x="186" y="46"/>
                    <a:pt x="190" y="50"/>
                  </a:cubicBezTo>
                  <a:cubicBezTo>
                    <a:pt x="194" y="53"/>
                    <a:pt x="195" y="54"/>
                    <a:pt x="195" y="60"/>
                  </a:cubicBezTo>
                  <a:cubicBezTo>
                    <a:pt x="195" y="62"/>
                    <a:pt x="196" y="65"/>
                    <a:pt x="196" y="67"/>
                  </a:cubicBezTo>
                  <a:cubicBezTo>
                    <a:pt x="197" y="69"/>
                    <a:pt x="200" y="71"/>
                    <a:pt x="200" y="72"/>
                  </a:cubicBezTo>
                  <a:cubicBezTo>
                    <a:pt x="204" y="75"/>
                    <a:pt x="201" y="85"/>
                    <a:pt x="201" y="89"/>
                  </a:cubicBezTo>
                  <a:cubicBezTo>
                    <a:pt x="200" y="99"/>
                    <a:pt x="206" y="98"/>
                    <a:pt x="211" y="103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02" y="113"/>
                    <a:pt x="200" y="122"/>
                    <a:pt x="191" y="127"/>
                  </a:cubicBezTo>
                  <a:cubicBezTo>
                    <a:pt x="189" y="128"/>
                    <a:pt x="187" y="130"/>
                    <a:pt x="185" y="130"/>
                  </a:cubicBezTo>
                  <a:cubicBezTo>
                    <a:pt x="183" y="131"/>
                    <a:pt x="179" y="131"/>
                    <a:pt x="176" y="132"/>
                  </a:cubicBezTo>
                  <a:cubicBezTo>
                    <a:pt x="173" y="132"/>
                    <a:pt x="172" y="136"/>
                    <a:pt x="170" y="138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69" y="142"/>
                    <a:pt x="166" y="146"/>
                    <a:pt x="165" y="149"/>
                  </a:cubicBezTo>
                  <a:cubicBezTo>
                    <a:pt x="164" y="154"/>
                    <a:pt x="162" y="158"/>
                    <a:pt x="159" y="162"/>
                  </a:cubicBezTo>
                  <a:cubicBezTo>
                    <a:pt x="158" y="167"/>
                    <a:pt x="147" y="173"/>
                    <a:pt x="142" y="175"/>
                  </a:cubicBezTo>
                  <a:cubicBezTo>
                    <a:pt x="136" y="178"/>
                    <a:pt x="130" y="179"/>
                    <a:pt x="123" y="179"/>
                  </a:cubicBezTo>
                  <a:cubicBezTo>
                    <a:pt x="120" y="182"/>
                    <a:pt x="118" y="186"/>
                    <a:pt x="115" y="189"/>
                  </a:cubicBezTo>
                  <a:cubicBezTo>
                    <a:pt x="111" y="192"/>
                    <a:pt x="104" y="191"/>
                    <a:pt x="99" y="191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1" y="197"/>
                    <a:pt x="75" y="203"/>
                    <a:pt x="73" y="205"/>
                  </a:cubicBezTo>
                  <a:cubicBezTo>
                    <a:pt x="67" y="207"/>
                    <a:pt x="69" y="199"/>
                    <a:pt x="67" y="195"/>
                  </a:cubicBezTo>
                  <a:cubicBezTo>
                    <a:pt x="64" y="190"/>
                    <a:pt x="63" y="187"/>
                    <a:pt x="66" y="182"/>
                  </a:cubicBezTo>
                  <a:cubicBezTo>
                    <a:pt x="68" y="178"/>
                    <a:pt x="67" y="176"/>
                    <a:pt x="67" y="173"/>
                  </a:cubicBezTo>
                  <a:cubicBezTo>
                    <a:pt x="67" y="169"/>
                    <a:pt x="71" y="163"/>
                    <a:pt x="74" y="161"/>
                  </a:cubicBezTo>
                  <a:cubicBezTo>
                    <a:pt x="74" y="159"/>
                    <a:pt x="73" y="159"/>
                    <a:pt x="72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27"/>
                    <a:pt x="6" y="126"/>
                    <a:pt x="6" y="123"/>
                  </a:cubicBezTo>
                  <a:cubicBezTo>
                    <a:pt x="6" y="121"/>
                    <a:pt x="2" y="121"/>
                    <a:pt x="6" y="118"/>
                  </a:cubicBezTo>
                  <a:cubicBezTo>
                    <a:pt x="13" y="114"/>
                    <a:pt x="2" y="105"/>
                    <a:pt x="10" y="103"/>
                  </a:cubicBezTo>
                  <a:cubicBezTo>
                    <a:pt x="14" y="103"/>
                    <a:pt x="19" y="106"/>
                    <a:pt x="20" y="99"/>
                  </a:cubicBezTo>
                  <a:cubicBezTo>
                    <a:pt x="23" y="90"/>
                    <a:pt x="27" y="93"/>
                    <a:pt x="35" y="90"/>
                  </a:cubicBezTo>
                  <a:cubicBezTo>
                    <a:pt x="42" y="86"/>
                    <a:pt x="44" y="79"/>
                    <a:pt x="53" y="78"/>
                  </a:cubicBezTo>
                  <a:cubicBezTo>
                    <a:pt x="55" y="70"/>
                    <a:pt x="50" y="64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0" name="HOUSTON"/>
            <p:cNvSpPr>
              <a:spLocks/>
            </p:cNvSpPr>
            <p:nvPr/>
          </p:nvSpPr>
          <p:spPr bwMode="auto">
            <a:xfrm>
              <a:off x="3924300" y="3462338"/>
              <a:ext cx="363538" cy="481013"/>
            </a:xfrm>
            <a:custGeom>
              <a:avLst/>
              <a:gdLst>
                <a:gd name="T0" fmla="*/ 62 w 153"/>
                <a:gd name="T1" fmla="*/ 3 h 202"/>
                <a:gd name="T2" fmla="*/ 60 w 153"/>
                <a:gd name="T3" fmla="*/ 16 h 202"/>
                <a:gd name="T4" fmla="*/ 53 w 153"/>
                <a:gd name="T5" fmla="*/ 21 h 202"/>
                <a:gd name="T6" fmla="*/ 55 w 153"/>
                <a:gd name="T7" fmla="*/ 32 h 202"/>
                <a:gd name="T8" fmla="*/ 57 w 153"/>
                <a:gd name="T9" fmla="*/ 42 h 202"/>
                <a:gd name="T10" fmla="*/ 55 w 153"/>
                <a:gd name="T11" fmla="*/ 48 h 202"/>
                <a:gd name="T12" fmla="*/ 47 w 153"/>
                <a:gd name="T13" fmla="*/ 80 h 202"/>
                <a:gd name="T14" fmla="*/ 44 w 153"/>
                <a:gd name="T15" fmla="*/ 84 h 202"/>
                <a:gd name="T16" fmla="*/ 37 w 153"/>
                <a:gd name="T17" fmla="*/ 92 h 202"/>
                <a:gd name="T18" fmla="*/ 29 w 153"/>
                <a:gd name="T19" fmla="*/ 93 h 202"/>
                <a:gd name="T20" fmla="*/ 24 w 153"/>
                <a:gd name="T21" fmla="*/ 120 h 202"/>
                <a:gd name="T22" fmla="*/ 7 w 153"/>
                <a:gd name="T23" fmla="*/ 125 h 202"/>
                <a:gd name="T24" fmla="*/ 0 w 153"/>
                <a:gd name="T25" fmla="*/ 153 h 202"/>
                <a:gd name="T26" fmla="*/ 3 w 153"/>
                <a:gd name="T27" fmla="*/ 165 h 202"/>
                <a:gd name="T28" fmla="*/ 3 w 153"/>
                <a:gd name="T29" fmla="*/ 199 h 202"/>
                <a:gd name="T30" fmla="*/ 54 w 153"/>
                <a:gd name="T31" fmla="*/ 202 h 202"/>
                <a:gd name="T32" fmla="*/ 64 w 153"/>
                <a:gd name="T33" fmla="*/ 199 h 202"/>
                <a:gd name="T34" fmla="*/ 100 w 153"/>
                <a:gd name="T35" fmla="*/ 199 h 202"/>
                <a:gd name="T36" fmla="*/ 137 w 153"/>
                <a:gd name="T37" fmla="*/ 144 h 202"/>
                <a:gd name="T38" fmla="*/ 138 w 153"/>
                <a:gd name="T39" fmla="*/ 145 h 202"/>
                <a:gd name="T40" fmla="*/ 140 w 153"/>
                <a:gd name="T41" fmla="*/ 146 h 202"/>
                <a:gd name="T42" fmla="*/ 142 w 153"/>
                <a:gd name="T43" fmla="*/ 149 h 202"/>
                <a:gd name="T44" fmla="*/ 147 w 153"/>
                <a:gd name="T45" fmla="*/ 145 h 202"/>
                <a:gd name="T46" fmla="*/ 151 w 153"/>
                <a:gd name="T47" fmla="*/ 139 h 202"/>
                <a:gd name="T48" fmla="*/ 152 w 153"/>
                <a:gd name="T49" fmla="*/ 128 h 202"/>
                <a:gd name="T50" fmla="*/ 149 w 153"/>
                <a:gd name="T51" fmla="*/ 117 h 202"/>
                <a:gd name="T52" fmla="*/ 148 w 153"/>
                <a:gd name="T53" fmla="*/ 112 h 202"/>
                <a:gd name="T54" fmla="*/ 147 w 153"/>
                <a:gd name="T55" fmla="*/ 99 h 202"/>
                <a:gd name="T56" fmla="*/ 135 w 153"/>
                <a:gd name="T57" fmla="*/ 90 h 202"/>
                <a:gd name="T58" fmla="*/ 131 w 153"/>
                <a:gd name="T59" fmla="*/ 79 h 202"/>
                <a:gd name="T60" fmla="*/ 128 w 153"/>
                <a:gd name="T61" fmla="*/ 63 h 202"/>
                <a:gd name="T62" fmla="*/ 129 w 153"/>
                <a:gd name="T63" fmla="*/ 48 h 202"/>
                <a:gd name="T64" fmla="*/ 125 w 153"/>
                <a:gd name="T65" fmla="*/ 26 h 202"/>
                <a:gd name="T66" fmla="*/ 120 w 153"/>
                <a:gd name="T67" fmla="*/ 16 h 202"/>
                <a:gd name="T68" fmla="*/ 114 w 153"/>
                <a:gd name="T69" fmla="*/ 16 h 202"/>
                <a:gd name="T70" fmla="*/ 108 w 153"/>
                <a:gd name="T71" fmla="*/ 15 h 202"/>
                <a:gd name="T72" fmla="*/ 99 w 153"/>
                <a:gd name="T73" fmla="*/ 13 h 202"/>
                <a:gd name="T74" fmla="*/ 89 w 153"/>
                <a:gd name="T75" fmla="*/ 10 h 202"/>
                <a:gd name="T76" fmla="*/ 67 w 153"/>
                <a:gd name="T7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202">
                  <a:moveTo>
                    <a:pt x="63" y="0"/>
                  </a:moveTo>
                  <a:cubicBezTo>
                    <a:pt x="63" y="1"/>
                    <a:pt x="62" y="2"/>
                    <a:pt x="62" y="3"/>
                  </a:cubicBezTo>
                  <a:cubicBezTo>
                    <a:pt x="61" y="3"/>
                    <a:pt x="59" y="6"/>
                    <a:pt x="59" y="7"/>
                  </a:cubicBezTo>
                  <a:cubicBezTo>
                    <a:pt x="58" y="9"/>
                    <a:pt x="60" y="13"/>
                    <a:pt x="60" y="16"/>
                  </a:cubicBezTo>
                  <a:cubicBezTo>
                    <a:pt x="59" y="18"/>
                    <a:pt x="58" y="19"/>
                    <a:pt x="57" y="20"/>
                  </a:cubicBezTo>
                  <a:cubicBezTo>
                    <a:pt x="56" y="20"/>
                    <a:pt x="54" y="21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5" y="31"/>
                    <a:pt x="55" y="32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9" y="39"/>
                    <a:pt x="58" y="4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5" y="45"/>
                    <a:pt x="55" y="48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4"/>
                    <a:pt x="49" y="82"/>
                    <a:pt x="47" y="80"/>
                  </a:cubicBezTo>
                  <a:cubicBezTo>
                    <a:pt x="46" y="79"/>
                    <a:pt x="44" y="73"/>
                    <a:pt x="43" y="73"/>
                  </a:cubicBezTo>
                  <a:cubicBezTo>
                    <a:pt x="43" y="77"/>
                    <a:pt x="44" y="80"/>
                    <a:pt x="44" y="84"/>
                  </a:cubicBezTo>
                  <a:cubicBezTo>
                    <a:pt x="44" y="87"/>
                    <a:pt x="45" y="91"/>
                    <a:pt x="44" y="94"/>
                  </a:cubicBezTo>
                  <a:cubicBezTo>
                    <a:pt x="41" y="94"/>
                    <a:pt x="39" y="93"/>
                    <a:pt x="37" y="92"/>
                  </a:cubicBezTo>
                  <a:cubicBezTo>
                    <a:pt x="35" y="91"/>
                    <a:pt x="32" y="88"/>
                    <a:pt x="30" y="88"/>
                  </a:cubicBezTo>
                  <a:cubicBezTo>
                    <a:pt x="30" y="90"/>
                    <a:pt x="30" y="92"/>
                    <a:pt x="29" y="93"/>
                  </a:cubicBezTo>
                  <a:cubicBezTo>
                    <a:pt x="27" y="95"/>
                    <a:pt x="25" y="95"/>
                    <a:pt x="24" y="9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6" y="145"/>
                    <a:pt x="136" y="144"/>
                    <a:pt x="137" y="144"/>
                  </a:cubicBezTo>
                  <a:cubicBezTo>
                    <a:pt x="137" y="144"/>
                    <a:pt x="137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9" y="145"/>
                    <a:pt x="139" y="145"/>
                    <a:pt x="139" y="146"/>
                  </a:cubicBezTo>
                  <a:cubicBezTo>
                    <a:pt x="139" y="146"/>
                    <a:pt x="140" y="146"/>
                    <a:pt x="140" y="146"/>
                  </a:cubicBezTo>
                  <a:cubicBezTo>
                    <a:pt x="140" y="147"/>
                    <a:pt x="140" y="147"/>
                    <a:pt x="141" y="148"/>
                  </a:cubicBezTo>
                  <a:cubicBezTo>
                    <a:pt x="141" y="148"/>
                    <a:pt x="141" y="149"/>
                    <a:pt x="142" y="149"/>
                  </a:cubicBezTo>
                  <a:cubicBezTo>
                    <a:pt x="143" y="149"/>
                    <a:pt x="144" y="148"/>
                    <a:pt x="144" y="148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2" y="137"/>
                    <a:pt x="153" y="136"/>
                    <a:pt x="153" y="134"/>
                  </a:cubicBezTo>
                  <a:cubicBezTo>
                    <a:pt x="153" y="132"/>
                    <a:pt x="153" y="130"/>
                    <a:pt x="152" y="128"/>
                  </a:cubicBezTo>
                  <a:cubicBezTo>
                    <a:pt x="152" y="126"/>
                    <a:pt x="147" y="119"/>
                    <a:pt x="148" y="117"/>
                  </a:cubicBezTo>
                  <a:cubicBezTo>
                    <a:pt x="148" y="117"/>
                    <a:pt x="148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09"/>
                    <a:pt x="148" y="104"/>
                    <a:pt x="148" y="102"/>
                  </a:cubicBezTo>
                  <a:cubicBezTo>
                    <a:pt x="148" y="100"/>
                    <a:pt x="148" y="100"/>
                    <a:pt x="147" y="99"/>
                  </a:cubicBezTo>
                  <a:cubicBezTo>
                    <a:pt x="143" y="98"/>
                    <a:pt x="138" y="98"/>
                    <a:pt x="137" y="93"/>
                  </a:cubicBezTo>
                  <a:cubicBezTo>
                    <a:pt x="136" y="92"/>
                    <a:pt x="135" y="90"/>
                    <a:pt x="135" y="90"/>
                  </a:cubicBezTo>
                  <a:cubicBezTo>
                    <a:pt x="135" y="89"/>
                    <a:pt x="133" y="86"/>
                    <a:pt x="132" y="86"/>
                  </a:cubicBezTo>
                  <a:cubicBezTo>
                    <a:pt x="131" y="83"/>
                    <a:pt x="130" y="82"/>
                    <a:pt x="131" y="79"/>
                  </a:cubicBezTo>
                  <a:cubicBezTo>
                    <a:pt x="131" y="77"/>
                    <a:pt x="133" y="73"/>
                    <a:pt x="131" y="72"/>
                  </a:cubicBezTo>
                  <a:cubicBezTo>
                    <a:pt x="130" y="70"/>
                    <a:pt x="131" y="64"/>
                    <a:pt x="128" y="63"/>
                  </a:cubicBezTo>
                  <a:cubicBezTo>
                    <a:pt x="127" y="59"/>
                    <a:pt x="126" y="56"/>
                    <a:pt x="131" y="54"/>
                  </a:cubicBezTo>
                  <a:cubicBezTo>
                    <a:pt x="132" y="51"/>
                    <a:pt x="130" y="51"/>
                    <a:pt x="129" y="48"/>
                  </a:cubicBezTo>
                  <a:cubicBezTo>
                    <a:pt x="129" y="45"/>
                    <a:pt x="129" y="43"/>
                    <a:pt x="128" y="40"/>
                  </a:cubicBezTo>
                  <a:cubicBezTo>
                    <a:pt x="126" y="35"/>
                    <a:pt x="128" y="31"/>
                    <a:pt x="125" y="26"/>
                  </a:cubicBezTo>
                  <a:cubicBezTo>
                    <a:pt x="124" y="23"/>
                    <a:pt x="120" y="19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5"/>
                    <a:pt x="119" y="15"/>
                  </a:cubicBezTo>
                  <a:cubicBezTo>
                    <a:pt x="117" y="15"/>
                    <a:pt x="116" y="15"/>
                    <a:pt x="114" y="16"/>
                  </a:cubicBezTo>
                  <a:cubicBezTo>
                    <a:pt x="111" y="17"/>
                    <a:pt x="110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1" y="13"/>
                    <a:pt x="99" y="13"/>
                    <a:pt x="99" y="13"/>
                  </a:cubicBezTo>
                  <a:cubicBezTo>
                    <a:pt x="96" y="13"/>
                    <a:pt x="93" y="11"/>
                    <a:pt x="91" y="11"/>
                  </a:cubicBezTo>
                  <a:cubicBezTo>
                    <a:pt x="90" y="11"/>
                    <a:pt x="89" y="10"/>
                    <a:pt x="89" y="10"/>
                  </a:cubicBezTo>
                  <a:cubicBezTo>
                    <a:pt x="85" y="8"/>
                    <a:pt x="81" y="7"/>
                    <a:pt x="77" y="6"/>
                  </a:cubicBezTo>
                  <a:cubicBezTo>
                    <a:pt x="74" y="5"/>
                    <a:pt x="70" y="1"/>
                    <a:pt x="67" y="1"/>
                  </a:cubicBezTo>
                  <a:cubicBezTo>
                    <a:pt x="66" y="0"/>
                    <a:pt x="64" y="0"/>
                    <a:pt x="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1" name="HARRIS"/>
            <p:cNvSpPr>
              <a:spLocks/>
            </p:cNvSpPr>
            <p:nvPr/>
          </p:nvSpPr>
          <p:spPr bwMode="auto">
            <a:xfrm>
              <a:off x="2605088" y="3252788"/>
              <a:ext cx="494878" cy="338138"/>
            </a:xfrm>
            <a:custGeom>
              <a:avLst/>
              <a:gdLst>
                <a:gd name="T0" fmla="*/ 204 w 211"/>
                <a:gd name="T1" fmla="*/ 13 h 142"/>
                <a:gd name="T2" fmla="*/ 204 w 211"/>
                <a:gd name="T3" fmla="*/ 16 h 142"/>
                <a:gd name="T4" fmla="*/ 204 w 211"/>
                <a:gd name="T5" fmla="*/ 16 h 142"/>
                <a:gd name="T6" fmla="*/ 204 w 211"/>
                <a:gd name="T7" fmla="*/ 16 h 142"/>
                <a:gd name="T8" fmla="*/ 205 w 211"/>
                <a:gd name="T9" fmla="*/ 17 h 142"/>
                <a:gd name="T10" fmla="*/ 205 w 211"/>
                <a:gd name="T11" fmla="*/ 17 h 142"/>
                <a:gd name="T12" fmla="*/ 206 w 211"/>
                <a:gd name="T13" fmla="*/ 17 h 142"/>
                <a:gd name="T14" fmla="*/ 207 w 211"/>
                <a:gd name="T15" fmla="*/ 21 h 142"/>
                <a:gd name="T16" fmla="*/ 207 w 211"/>
                <a:gd name="T17" fmla="*/ 25 h 142"/>
                <a:gd name="T18" fmla="*/ 207 w 211"/>
                <a:gd name="T19" fmla="*/ 33 h 142"/>
                <a:gd name="T20" fmla="*/ 207 w 211"/>
                <a:gd name="T21" fmla="*/ 41 h 142"/>
                <a:gd name="T22" fmla="*/ 206 w 211"/>
                <a:gd name="T23" fmla="*/ 59 h 142"/>
                <a:gd name="T24" fmla="*/ 204 w 211"/>
                <a:gd name="T25" fmla="*/ 84 h 142"/>
                <a:gd name="T26" fmla="*/ 203 w 211"/>
                <a:gd name="T27" fmla="*/ 86 h 142"/>
                <a:gd name="T28" fmla="*/ 202 w 211"/>
                <a:gd name="T29" fmla="*/ 86 h 142"/>
                <a:gd name="T30" fmla="*/ 202 w 211"/>
                <a:gd name="T31" fmla="*/ 87 h 142"/>
                <a:gd name="T32" fmla="*/ 202 w 211"/>
                <a:gd name="T33" fmla="*/ 88 h 142"/>
                <a:gd name="T34" fmla="*/ 202 w 211"/>
                <a:gd name="T35" fmla="*/ 89 h 142"/>
                <a:gd name="T36" fmla="*/ 202 w 211"/>
                <a:gd name="T37" fmla="*/ 89 h 142"/>
                <a:gd name="T38" fmla="*/ 202 w 211"/>
                <a:gd name="T39" fmla="*/ 90 h 142"/>
                <a:gd name="T40" fmla="*/ 203 w 211"/>
                <a:gd name="T41" fmla="*/ 91 h 142"/>
                <a:gd name="T42" fmla="*/ 204 w 211"/>
                <a:gd name="T43" fmla="*/ 92 h 142"/>
                <a:gd name="T44" fmla="*/ 204 w 211"/>
                <a:gd name="T45" fmla="*/ 93 h 142"/>
                <a:gd name="T46" fmla="*/ 205 w 211"/>
                <a:gd name="T47" fmla="*/ 93 h 142"/>
                <a:gd name="T48" fmla="*/ 205 w 211"/>
                <a:gd name="T49" fmla="*/ 93 h 142"/>
                <a:gd name="T50" fmla="*/ 205 w 211"/>
                <a:gd name="T51" fmla="*/ 94 h 142"/>
                <a:gd name="T52" fmla="*/ 205 w 211"/>
                <a:gd name="T53" fmla="*/ 94 h 142"/>
                <a:gd name="T54" fmla="*/ 206 w 211"/>
                <a:gd name="T55" fmla="*/ 96 h 142"/>
                <a:gd name="T56" fmla="*/ 206 w 211"/>
                <a:gd name="T57" fmla="*/ 142 h 142"/>
                <a:gd name="T58" fmla="*/ 206 w 211"/>
                <a:gd name="T59" fmla="*/ 142 h 142"/>
                <a:gd name="T60" fmla="*/ 116 w 211"/>
                <a:gd name="T61" fmla="*/ 142 h 142"/>
                <a:gd name="T62" fmla="*/ 116 w 211"/>
                <a:gd name="T63" fmla="*/ 129 h 142"/>
                <a:gd name="T64" fmla="*/ 41 w 211"/>
                <a:gd name="T65" fmla="*/ 129 h 142"/>
                <a:gd name="T66" fmla="*/ 41 w 211"/>
                <a:gd name="T67" fmla="*/ 129 h 142"/>
                <a:gd name="T68" fmla="*/ 41 w 211"/>
                <a:gd name="T69" fmla="*/ 128 h 142"/>
                <a:gd name="T70" fmla="*/ 34 w 211"/>
                <a:gd name="T71" fmla="*/ 127 h 142"/>
                <a:gd name="T72" fmla="*/ 34 w 211"/>
                <a:gd name="T73" fmla="*/ 126 h 142"/>
                <a:gd name="T74" fmla="*/ 38 w 211"/>
                <a:gd name="T75" fmla="*/ 114 h 142"/>
                <a:gd name="T76" fmla="*/ 33 w 211"/>
                <a:gd name="T77" fmla="*/ 105 h 142"/>
                <a:gd name="T78" fmla="*/ 27 w 211"/>
                <a:gd name="T79" fmla="*/ 85 h 142"/>
                <a:gd name="T80" fmla="*/ 24 w 211"/>
                <a:gd name="T81" fmla="*/ 73 h 142"/>
                <a:gd name="T82" fmla="*/ 18 w 211"/>
                <a:gd name="T83" fmla="*/ 65 h 142"/>
                <a:gd name="T84" fmla="*/ 26 w 211"/>
                <a:gd name="T85" fmla="*/ 60 h 142"/>
                <a:gd name="T86" fmla="*/ 8 w 211"/>
                <a:gd name="T87" fmla="*/ 39 h 142"/>
                <a:gd name="T88" fmla="*/ 10 w 211"/>
                <a:gd name="T89" fmla="*/ 32 h 142"/>
                <a:gd name="T90" fmla="*/ 12 w 211"/>
                <a:gd name="T91" fmla="*/ 20 h 142"/>
                <a:gd name="T92" fmla="*/ 9 w 211"/>
                <a:gd name="T93" fmla="*/ 18 h 142"/>
                <a:gd name="T94" fmla="*/ 3 w 211"/>
                <a:gd name="T95" fmla="*/ 18 h 142"/>
                <a:gd name="T96" fmla="*/ 0 w 211"/>
                <a:gd name="T97" fmla="*/ 0 h 142"/>
                <a:gd name="T98" fmla="*/ 0 w 211"/>
                <a:gd name="T99" fmla="*/ 0 h 142"/>
                <a:gd name="T100" fmla="*/ 135 w 211"/>
                <a:gd name="T101" fmla="*/ 0 h 142"/>
                <a:gd name="T102" fmla="*/ 135 w 211"/>
                <a:gd name="T103" fmla="*/ 0 h 142"/>
                <a:gd name="T104" fmla="*/ 143 w 211"/>
                <a:gd name="T105" fmla="*/ 0 h 142"/>
                <a:gd name="T106" fmla="*/ 143 w 211"/>
                <a:gd name="T107" fmla="*/ 3 h 142"/>
                <a:gd name="T108" fmla="*/ 181 w 211"/>
                <a:gd name="T109" fmla="*/ 3 h 142"/>
                <a:gd name="T110" fmla="*/ 204 w 211"/>
                <a:gd name="T111" fmla="*/ 13 h 142"/>
                <a:gd name="connsiteX0" fmla="*/ 9668 w 9865"/>
                <a:gd name="connsiteY0" fmla="*/ 915 h 10000"/>
                <a:gd name="connsiteX1" fmla="*/ 9668 w 9865"/>
                <a:gd name="connsiteY1" fmla="*/ 1127 h 10000"/>
                <a:gd name="connsiteX2" fmla="*/ 9668 w 9865"/>
                <a:gd name="connsiteY2" fmla="*/ 1127 h 10000"/>
                <a:gd name="connsiteX3" fmla="*/ 9668 w 9865"/>
                <a:gd name="connsiteY3" fmla="*/ 1127 h 10000"/>
                <a:gd name="connsiteX4" fmla="*/ 9716 w 9865"/>
                <a:gd name="connsiteY4" fmla="*/ 1197 h 10000"/>
                <a:gd name="connsiteX5" fmla="*/ 9716 w 9865"/>
                <a:gd name="connsiteY5" fmla="*/ 1197 h 10000"/>
                <a:gd name="connsiteX6" fmla="*/ 9763 w 9865"/>
                <a:gd name="connsiteY6" fmla="*/ 1197 h 10000"/>
                <a:gd name="connsiteX7" fmla="*/ 9810 w 9865"/>
                <a:gd name="connsiteY7" fmla="*/ 1479 h 10000"/>
                <a:gd name="connsiteX8" fmla="*/ 9810 w 9865"/>
                <a:gd name="connsiteY8" fmla="*/ 1761 h 10000"/>
                <a:gd name="connsiteX9" fmla="*/ 9810 w 9865"/>
                <a:gd name="connsiteY9" fmla="*/ 2324 h 10000"/>
                <a:gd name="connsiteX10" fmla="*/ 9810 w 9865"/>
                <a:gd name="connsiteY10" fmla="*/ 2887 h 10000"/>
                <a:gd name="connsiteX11" fmla="*/ 9763 w 9865"/>
                <a:gd name="connsiteY11" fmla="*/ 4155 h 10000"/>
                <a:gd name="connsiteX12" fmla="*/ 9668 w 9865"/>
                <a:gd name="connsiteY12" fmla="*/ 5915 h 10000"/>
                <a:gd name="connsiteX13" fmla="*/ 9621 w 9865"/>
                <a:gd name="connsiteY13" fmla="*/ 6056 h 10000"/>
                <a:gd name="connsiteX14" fmla="*/ 9573 w 9865"/>
                <a:gd name="connsiteY14" fmla="*/ 6056 h 10000"/>
                <a:gd name="connsiteX15" fmla="*/ 9573 w 9865"/>
                <a:gd name="connsiteY15" fmla="*/ 6127 h 10000"/>
                <a:gd name="connsiteX16" fmla="*/ 9573 w 9865"/>
                <a:gd name="connsiteY16" fmla="*/ 6197 h 10000"/>
                <a:gd name="connsiteX17" fmla="*/ 9573 w 9865"/>
                <a:gd name="connsiteY17" fmla="*/ 6268 h 10000"/>
                <a:gd name="connsiteX18" fmla="*/ 9573 w 9865"/>
                <a:gd name="connsiteY18" fmla="*/ 6268 h 10000"/>
                <a:gd name="connsiteX19" fmla="*/ 9573 w 9865"/>
                <a:gd name="connsiteY19" fmla="*/ 6338 h 10000"/>
                <a:gd name="connsiteX20" fmla="*/ 9621 w 9865"/>
                <a:gd name="connsiteY20" fmla="*/ 6408 h 10000"/>
                <a:gd name="connsiteX21" fmla="*/ 9668 w 9865"/>
                <a:gd name="connsiteY21" fmla="*/ 6479 h 10000"/>
                <a:gd name="connsiteX22" fmla="*/ 9668 w 9865"/>
                <a:gd name="connsiteY22" fmla="*/ 6549 h 10000"/>
                <a:gd name="connsiteX23" fmla="*/ 9716 w 9865"/>
                <a:gd name="connsiteY23" fmla="*/ 6549 h 10000"/>
                <a:gd name="connsiteX24" fmla="*/ 9716 w 9865"/>
                <a:gd name="connsiteY24" fmla="*/ 6549 h 10000"/>
                <a:gd name="connsiteX25" fmla="*/ 9716 w 9865"/>
                <a:gd name="connsiteY25" fmla="*/ 6620 h 10000"/>
                <a:gd name="connsiteX26" fmla="*/ 9716 w 9865"/>
                <a:gd name="connsiteY26" fmla="*/ 6620 h 10000"/>
                <a:gd name="connsiteX27" fmla="*/ 9763 w 9865"/>
                <a:gd name="connsiteY27" fmla="*/ 6761 h 10000"/>
                <a:gd name="connsiteX28" fmla="*/ 9763 w 9865"/>
                <a:gd name="connsiteY28" fmla="*/ 10000 h 10000"/>
                <a:gd name="connsiteX29" fmla="*/ 9763 w 9865"/>
                <a:gd name="connsiteY29" fmla="*/ 10000 h 10000"/>
                <a:gd name="connsiteX30" fmla="*/ 5498 w 9865"/>
                <a:gd name="connsiteY30" fmla="*/ 10000 h 10000"/>
                <a:gd name="connsiteX31" fmla="*/ 5498 w 9865"/>
                <a:gd name="connsiteY31" fmla="*/ 9085 h 10000"/>
                <a:gd name="connsiteX32" fmla="*/ 1943 w 9865"/>
                <a:gd name="connsiteY32" fmla="*/ 9085 h 10000"/>
                <a:gd name="connsiteX33" fmla="*/ 1943 w 9865"/>
                <a:gd name="connsiteY33" fmla="*/ 9085 h 10000"/>
                <a:gd name="connsiteX34" fmla="*/ 1943 w 9865"/>
                <a:gd name="connsiteY34" fmla="*/ 9014 h 10000"/>
                <a:gd name="connsiteX35" fmla="*/ 1611 w 9865"/>
                <a:gd name="connsiteY35" fmla="*/ 8944 h 10000"/>
                <a:gd name="connsiteX36" fmla="*/ 1611 w 9865"/>
                <a:gd name="connsiteY36" fmla="*/ 8873 h 10000"/>
                <a:gd name="connsiteX37" fmla="*/ 1801 w 9865"/>
                <a:gd name="connsiteY37" fmla="*/ 8028 h 10000"/>
                <a:gd name="connsiteX38" fmla="*/ 1564 w 9865"/>
                <a:gd name="connsiteY38" fmla="*/ 7394 h 10000"/>
                <a:gd name="connsiteX39" fmla="*/ 1137 w 9865"/>
                <a:gd name="connsiteY39" fmla="*/ 5141 h 10000"/>
                <a:gd name="connsiteX40" fmla="*/ 853 w 9865"/>
                <a:gd name="connsiteY40" fmla="*/ 4577 h 10000"/>
                <a:gd name="connsiteX41" fmla="*/ 1232 w 9865"/>
                <a:gd name="connsiteY41" fmla="*/ 4225 h 10000"/>
                <a:gd name="connsiteX42" fmla="*/ 379 w 9865"/>
                <a:gd name="connsiteY42" fmla="*/ 2746 h 10000"/>
                <a:gd name="connsiteX43" fmla="*/ 474 w 9865"/>
                <a:gd name="connsiteY43" fmla="*/ 2254 h 10000"/>
                <a:gd name="connsiteX44" fmla="*/ 569 w 9865"/>
                <a:gd name="connsiteY44" fmla="*/ 1408 h 10000"/>
                <a:gd name="connsiteX45" fmla="*/ 427 w 9865"/>
                <a:gd name="connsiteY45" fmla="*/ 1268 h 10000"/>
                <a:gd name="connsiteX46" fmla="*/ 142 w 9865"/>
                <a:gd name="connsiteY46" fmla="*/ 1268 h 10000"/>
                <a:gd name="connsiteX47" fmla="*/ 0 w 9865"/>
                <a:gd name="connsiteY47" fmla="*/ 0 h 10000"/>
                <a:gd name="connsiteX48" fmla="*/ 0 w 9865"/>
                <a:gd name="connsiteY48" fmla="*/ 0 h 10000"/>
                <a:gd name="connsiteX49" fmla="*/ 6398 w 9865"/>
                <a:gd name="connsiteY49" fmla="*/ 0 h 10000"/>
                <a:gd name="connsiteX50" fmla="*/ 6398 w 9865"/>
                <a:gd name="connsiteY50" fmla="*/ 0 h 10000"/>
                <a:gd name="connsiteX51" fmla="*/ 6777 w 9865"/>
                <a:gd name="connsiteY51" fmla="*/ 0 h 10000"/>
                <a:gd name="connsiteX52" fmla="*/ 6777 w 9865"/>
                <a:gd name="connsiteY52" fmla="*/ 211 h 10000"/>
                <a:gd name="connsiteX53" fmla="*/ 8578 w 9865"/>
                <a:gd name="connsiteY53" fmla="*/ 211 h 10000"/>
                <a:gd name="connsiteX54" fmla="*/ 9668 w 9865"/>
                <a:gd name="connsiteY54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633 w 10000"/>
                <a:gd name="connsiteY36" fmla="*/ 8873 h 10000"/>
                <a:gd name="connsiteX37" fmla="*/ 1826 w 10000"/>
                <a:gd name="connsiteY37" fmla="*/ 8028 h 10000"/>
                <a:gd name="connsiteX38" fmla="*/ 1585 w 10000"/>
                <a:gd name="connsiteY38" fmla="*/ 7394 h 10000"/>
                <a:gd name="connsiteX39" fmla="*/ 1153 w 10000"/>
                <a:gd name="connsiteY39" fmla="*/ 5141 h 10000"/>
                <a:gd name="connsiteX40" fmla="*/ 865 w 10000"/>
                <a:gd name="connsiteY40" fmla="*/ 4577 h 10000"/>
                <a:gd name="connsiteX41" fmla="*/ 384 w 10000"/>
                <a:gd name="connsiteY41" fmla="*/ 2746 h 10000"/>
                <a:gd name="connsiteX42" fmla="*/ 480 w 10000"/>
                <a:gd name="connsiteY42" fmla="*/ 2254 h 10000"/>
                <a:gd name="connsiteX43" fmla="*/ 577 w 10000"/>
                <a:gd name="connsiteY43" fmla="*/ 1408 h 10000"/>
                <a:gd name="connsiteX44" fmla="*/ 433 w 10000"/>
                <a:gd name="connsiteY44" fmla="*/ 1268 h 10000"/>
                <a:gd name="connsiteX45" fmla="*/ 144 w 10000"/>
                <a:gd name="connsiteY45" fmla="*/ 1268 h 10000"/>
                <a:gd name="connsiteX46" fmla="*/ 0 w 10000"/>
                <a:gd name="connsiteY46" fmla="*/ 0 h 10000"/>
                <a:gd name="connsiteX47" fmla="*/ 0 w 10000"/>
                <a:gd name="connsiteY47" fmla="*/ 0 h 10000"/>
                <a:gd name="connsiteX48" fmla="*/ 6486 w 10000"/>
                <a:gd name="connsiteY48" fmla="*/ 0 h 10000"/>
                <a:gd name="connsiteX49" fmla="*/ 6486 w 10000"/>
                <a:gd name="connsiteY49" fmla="*/ 0 h 10000"/>
                <a:gd name="connsiteX50" fmla="*/ 6870 w 10000"/>
                <a:gd name="connsiteY50" fmla="*/ 0 h 10000"/>
                <a:gd name="connsiteX51" fmla="*/ 6870 w 10000"/>
                <a:gd name="connsiteY51" fmla="*/ 211 h 10000"/>
                <a:gd name="connsiteX52" fmla="*/ 8695 w 10000"/>
                <a:gd name="connsiteY52" fmla="*/ 211 h 10000"/>
                <a:gd name="connsiteX53" fmla="*/ 9800 w 10000"/>
                <a:gd name="connsiteY53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826 w 10000"/>
                <a:gd name="connsiteY36" fmla="*/ 8028 h 10000"/>
                <a:gd name="connsiteX37" fmla="*/ 1585 w 10000"/>
                <a:gd name="connsiteY37" fmla="*/ 7394 h 10000"/>
                <a:gd name="connsiteX38" fmla="*/ 1153 w 10000"/>
                <a:gd name="connsiteY38" fmla="*/ 5141 h 10000"/>
                <a:gd name="connsiteX39" fmla="*/ 865 w 10000"/>
                <a:gd name="connsiteY39" fmla="*/ 4577 h 10000"/>
                <a:gd name="connsiteX40" fmla="*/ 384 w 10000"/>
                <a:gd name="connsiteY40" fmla="*/ 2746 h 10000"/>
                <a:gd name="connsiteX41" fmla="*/ 480 w 10000"/>
                <a:gd name="connsiteY41" fmla="*/ 2254 h 10000"/>
                <a:gd name="connsiteX42" fmla="*/ 577 w 10000"/>
                <a:gd name="connsiteY42" fmla="*/ 1408 h 10000"/>
                <a:gd name="connsiteX43" fmla="*/ 433 w 10000"/>
                <a:gd name="connsiteY43" fmla="*/ 1268 h 10000"/>
                <a:gd name="connsiteX44" fmla="*/ 144 w 10000"/>
                <a:gd name="connsiteY44" fmla="*/ 1268 h 10000"/>
                <a:gd name="connsiteX45" fmla="*/ 0 w 10000"/>
                <a:gd name="connsiteY45" fmla="*/ 0 h 10000"/>
                <a:gd name="connsiteX46" fmla="*/ 0 w 10000"/>
                <a:gd name="connsiteY46" fmla="*/ 0 h 10000"/>
                <a:gd name="connsiteX47" fmla="*/ 6486 w 10000"/>
                <a:gd name="connsiteY47" fmla="*/ 0 h 10000"/>
                <a:gd name="connsiteX48" fmla="*/ 6486 w 10000"/>
                <a:gd name="connsiteY48" fmla="*/ 0 h 10000"/>
                <a:gd name="connsiteX49" fmla="*/ 6870 w 10000"/>
                <a:gd name="connsiteY49" fmla="*/ 0 h 10000"/>
                <a:gd name="connsiteX50" fmla="*/ 6870 w 10000"/>
                <a:gd name="connsiteY50" fmla="*/ 211 h 10000"/>
                <a:gd name="connsiteX51" fmla="*/ 8695 w 10000"/>
                <a:gd name="connsiteY51" fmla="*/ 211 h 10000"/>
                <a:gd name="connsiteX52" fmla="*/ 9800 w 10000"/>
                <a:gd name="connsiteY52" fmla="*/ 91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00">
                  <a:moveTo>
                    <a:pt x="9800" y="915"/>
                  </a:moveTo>
                  <a:lnTo>
                    <a:pt x="9800" y="1127"/>
                  </a:lnTo>
                  <a:lnTo>
                    <a:pt x="9800" y="1127"/>
                  </a:lnTo>
                  <a:lnTo>
                    <a:pt x="9800" y="1127"/>
                  </a:lnTo>
                  <a:lnTo>
                    <a:pt x="9849" y="1197"/>
                  </a:lnTo>
                  <a:lnTo>
                    <a:pt x="9849" y="1197"/>
                  </a:lnTo>
                  <a:lnTo>
                    <a:pt x="9897" y="1197"/>
                  </a:lnTo>
                  <a:cubicBezTo>
                    <a:pt x="9897" y="1338"/>
                    <a:pt x="9944" y="1338"/>
                    <a:pt x="9944" y="1479"/>
                  </a:cubicBezTo>
                  <a:lnTo>
                    <a:pt x="9944" y="1761"/>
                  </a:lnTo>
                  <a:lnTo>
                    <a:pt x="9944" y="2324"/>
                  </a:lnTo>
                  <a:cubicBezTo>
                    <a:pt x="9897" y="2394"/>
                    <a:pt x="9849" y="2817"/>
                    <a:pt x="9944" y="2887"/>
                  </a:cubicBezTo>
                  <a:cubicBezTo>
                    <a:pt x="9944" y="3310"/>
                    <a:pt x="9897" y="3732"/>
                    <a:pt x="9897" y="4155"/>
                  </a:cubicBezTo>
                  <a:cubicBezTo>
                    <a:pt x="10137" y="4366"/>
                    <a:pt x="9897" y="5563"/>
                    <a:pt x="9800" y="5915"/>
                  </a:cubicBezTo>
                  <a:cubicBezTo>
                    <a:pt x="9800" y="5915"/>
                    <a:pt x="9753" y="5986"/>
                    <a:pt x="9753" y="6056"/>
                  </a:cubicBezTo>
                  <a:lnTo>
                    <a:pt x="9704" y="6056"/>
                  </a:lnTo>
                  <a:lnTo>
                    <a:pt x="9704" y="6127"/>
                  </a:lnTo>
                  <a:lnTo>
                    <a:pt x="9704" y="6197"/>
                  </a:lnTo>
                  <a:lnTo>
                    <a:pt x="9704" y="6268"/>
                  </a:lnTo>
                  <a:lnTo>
                    <a:pt x="9704" y="6268"/>
                  </a:lnTo>
                  <a:lnTo>
                    <a:pt x="9704" y="6338"/>
                  </a:lnTo>
                  <a:cubicBezTo>
                    <a:pt x="9753" y="6338"/>
                    <a:pt x="9753" y="6408"/>
                    <a:pt x="9753" y="6408"/>
                  </a:cubicBezTo>
                  <a:cubicBezTo>
                    <a:pt x="9769" y="6432"/>
                    <a:pt x="9784" y="6455"/>
                    <a:pt x="9800" y="6479"/>
                  </a:cubicBezTo>
                  <a:lnTo>
                    <a:pt x="9800" y="6549"/>
                  </a:lnTo>
                  <a:lnTo>
                    <a:pt x="9849" y="6549"/>
                  </a:lnTo>
                  <a:lnTo>
                    <a:pt x="9849" y="6549"/>
                  </a:lnTo>
                  <a:lnTo>
                    <a:pt x="9849" y="6620"/>
                  </a:lnTo>
                  <a:lnTo>
                    <a:pt x="9849" y="6620"/>
                  </a:lnTo>
                  <a:cubicBezTo>
                    <a:pt x="9849" y="6690"/>
                    <a:pt x="9897" y="6690"/>
                    <a:pt x="9897" y="6761"/>
                  </a:cubicBezTo>
                  <a:lnTo>
                    <a:pt x="9897" y="10000"/>
                  </a:lnTo>
                  <a:lnTo>
                    <a:pt x="9897" y="10000"/>
                  </a:lnTo>
                  <a:lnTo>
                    <a:pt x="5573" y="10000"/>
                  </a:lnTo>
                  <a:lnTo>
                    <a:pt x="5573" y="9085"/>
                  </a:lnTo>
                  <a:lnTo>
                    <a:pt x="1970" y="9085"/>
                  </a:lnTo>
                  <a:lnTo>
                    <a:pt x="1970" y="9085"/>
                  </a:lnTo>
                  <a:lnTo>
                    <a:pt x="1970" y="9014"/>
                  </a:lnTo>
                  <a:cubicBezTo>
                    <a:pt x="1922" y="8873"/>
                    <a:pt x="1729" y="9014"/>
                    <a:pt x="1633" y="8944"/>
                  </a:cubicBezTo>
                  <a:cubicBezTo>
                    <a:pt x="1697" y="8639"/>
                    <a:pt x="1762" y="8333"/>
                    <a:pt x="1826" y="8028"/>
                  </a:cubicBezTo>
                  <a:cubicBezTo>
                    <a:pt x="1778" y="7817"/>
                    <a:pt x="1633" y="7535"/>
                    <a:pt x="1585" y="7394"/>
                  </a:cubicBezTo>
                  <a:cubicBezTo>
                    <a:pt x="1473" y="6913"/>
                    <a:pt x="1273" y="5611"/>
                    <a:pt x="1153" y="5141"/>
                  </a:cubicBezTo>
                  <a:cubicBezTo>
                    <a:pt x="1057" y="5000"/>
                    <a:pt x="673" y="4789"/>
                    <a:pt x="865" y="4577"/>
                  </a:cubicBezTo>
                  <a:cubicBezTo>
                    <a:pt x="737" y="4178"/>
                    <a:pt x="448" y="3133"/>
                    <a:pt x="384" y="2746"/>
                  </a:cubicBezTo>
                  <a:cubicBezTo>
                    <a:pt x="337" y="2606"/>
                    <a:pt x="433" y="2394"/>
                    <a:pt x="480" y="2254"/>
                  </a:cubicBezTo>
                  <a:cubicBezTo>
                    <a:pt x="577" y="1901"/>
                    <a:pt x="624" y="1761"/>
                    <a:pt x="577" y="1408"/>
                  </a:cubicBezTo>
                  <a:cubicBezTo>
                    <a:pt x="528" y="1338"/>
                    <a:pt x="480" y="1268"/>
                    <a:pt x="433" y="1268"/>
                  </a:cubicBezTo>
                  <a:cubicBezTo>
                    <a:pt x="337" y="1197"/>
                    <a:pt x="240" y="1268"/>
                    <a:pt x="144" y="12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6486" y="0"/>
                  </a:lnTo>
                  <a:lnTo>
                    <a:pt x="6486" y="0"/>
                  </a:lnTo>
                  <a:lnTo>
                    <a:pt x="6870" y="0"/>
                  </a:lnTo>
                  <a:lnTo>
                    <a:pt x="6870" y="211"/>
                  </a:lnTo>
                  <a:lnTo>
                    <a:pt x="8695" y="211"/>
                  </a:lnTo>
                  <a:lnTo>
                    <a:pt x="9800" y="9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2" name="HEARD"/>
            <p:cNvSpPr>
              <a:spLocks/>
            </p:cNvSpPr>
            <p:nvPr/>
          </p:nvSpPr>
          <p:spPr bwMode="auto">
            <a:xfrm>
              <a:off x="2495550" y="2598738"/>
              <a:ext cx="357188" cy="354013"/>
            </a:xfrm>
            <a:custGeom>
              <a:avLst/>
              <a:gdLst>
                <a:gd name="T0" fmla="*/ 25 w 150"/>
                <a:gd name="T1" fmla="*/ 149 h 149"/>
                <a:gd name="T2" fmla="*/ 71 w 150"/>
                <a:gd name="T3" fmla="*/ 133 h 149"/>
                <a:gd name="T4" fmla="*/ 73 w 150"/>
                <a:gd name="T5" fmla="*/ 131 h 149"/>
                <a:gd name="T6" fmla="*/ 78 w 150"/>
                <a:gd name="T7" fmla="*/ 125 h 149"/>
                <a:gd name="T8" fmla="*/ 85 w 150"/>
                <a:gd name="T9" fmla="*/ 118 h 149"/>
                <a:gd name="T10" fmla="*/ 88 w 150"/>
                <a:gd name="T11" fmla="*/ 123 h 149"/>
                <a:gd name="T12" fmla="*/ 94 w 150"/>
                <a:gd name="T13" fmla="*/ 126 h 149"/>
                <a:gd name="T14" fmla="*/ 150 w 150"/>
                <a:gd name="T15" fmla="*/ 101 h 149"/>
                <a:gd name="T16" fmla="*/ 150 w 150"/>
                <a:gd name="T17" fmla="*/ 101 h 149"/>
                <a:gd name="T18" fmla="*/ 147 w 150"/>
                <a:gd name="T19" fmla="*/ 90 h 149"/>
                <a:gd name="T20" fmla="*/ 146 w 150"/>
                <a:gd name="T21" fmla="*/ 82 h 149"/>
                <a:gd name="T22" fmla="*/ 146 w 150"/>
                <a:gd name="T23" fmla="*/ 76 h 149"/>
                <a:gd name="T24" fmla="*/ 145 w 150"/>
                <a:gd name="T25" fmla="*/ 71 h 149"/>
                <a:gd name="T26" fmla="*/ 143 w 150"/>
                <a:gd name="T27" fmla="*/ 71 h 149"/>
                <a:gd name="T28" fmla="*/ 140 w 150"/>
                <a:gd name="T29" fmla="*/ 71 h 149"/>
                <a:gd name="T30" fmla="*/ 120 w 150"/>
                <a:gd name="T31" fmla="*/ 0 h 149"/>
                <a:gd name="T32" fmla="*/ 120 w 150"/>
                <a:gd name="T33" fmla="*/ 0 h 149"/>
                <a:gd name="T34" fmla="*/ 0 w 150"/>
                <a:gd name="T35" fmla="*/ 0 h 149"/>
                <a:gd name="T36" fmla="*/ 0 w 150"/>
                <a:gd name="T37" fmla="*/ 0 h 149"/>
                <a:gd name="T38" fmla="*/ 25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25" y="149"/>
                  </a:moveTo>
                  <a:cubicBezTo>
                    <a:pt x="71" y="133"/>
                    <a:pt x="71" y="133"/>
                    <a:pt x="71" y="133"/>
                  </a:cubicBezTo>
                  <a:cubicBezTo>
                    <a:pt x="72" y="132"/>
                    <a:pt x="73" y="132"/>
                    <a:pt x="73" y="131"/>
                  </a:cubicBezTo>
                  <a:cubicBezTo>
                    <a:pt x="75" y="131"/>
                    <a:pt x="77" y="126"/>
                    <a:pt x="78" y="125"/>
                  </a:cubicBezTo>
                  <a:cubicBezTo>
                    <a:pt x="79" y="122"/>
                    <a:pt x="81" y="113"/>
                    <a:pt x="85" y="118"/>
                  </a:cubicBezTo>
                  <a:cubicBezTo>
                    <a:pt x="87" y="119"/>
                    <a:pt x="88" y="121"/>
                    <a:pt x="88" y="123"/>
                  </a:cubicBezTo>
                  <a:cubicBezTo>
                    <a:pt x="89" y="125"/>
                    <a:pt x="92" y="126"/>
                    <a:pt x="94" y="126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47" y="87"/>
                    <a:pt x="145" y="85"/>
                    <a:pt x="146" y="82"/>
                  </a:cubicBezTo>
                  <a:cubicBezTo>
                    <a:pt x="146" y="80"/>
                    <a:pt x="147" y="78"/>
                    <a:pt x="146" y="76"/>
                  </a:cubicBezTo>
                  <a:cubicBezTo>
                    <a:pt x="146" y="74"/>
                    <a:pt x="146" y="72"/>
                    <a:pt x="145" y="71"/>
                  </a:cubicBezTo>
                  <a:cubicBezTo>
                    <a:pt x="145" y="71"/>
                    <a:pt x="144" y="71"/>
                    <a:pt x="143" y="71"/>
                  </a:cubicBezTo>
                  <a:cubicBezTo>
                    <a:pt x="142" y="71"/>
                    <a:pt x="142" y="70"/>
                    <a:pt x="140" y="7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49"/>
                    <a:pt x="25" y="149"/>
                    <a:pt x="25" y="1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3" name="GILMER"/>
            <p:cNvSpPr>
              <a:spLocks/>
            </p:cNvSpPr>
            <p:nvPr/>
          </p:nvSpPr>
          <p:spPr bwMode="auto">
            <a:xfrm>
              <a:off x="3130550" y="923925"/>
              <a:ext cx="455613" cy="374650"/>
            </a:xfrm>
            <a:custGeom>
              <a:avLst/>
              <a:gdLst>
                <a:gd name="T0" fmla="*/ 1 w 191"/>
                <a:gd name="T1" fmla="*/ 133 h 157"/>
                <a:gd name="T2" fmla="*/ 1 w 191"/>
                <a:gd name="T3" fmla="*/ 151 h 157"/>
                <a:gd name="T4" fmla="*/ 54 w 191"/>
                <a:gd name="T5" fmla="*/ 151 h 157"/>
                <a:gd name="T6" fmla="*/ 58 w 191"/>
                <a:gd name="T7" fmla="*/ 146 h 157"/>
                <a:gd name="T8" fmla="*/ 62 w 191"/>
                <a:gd name="T9" fmla="*/ 146 h 157"/>
                <a:gd name="T10" fmla="*/ 67 w 191"/>
                <a:gd name="T11" fmla="*/ 153 h 157"/>
                <a:gd name="T12" fmla="*/ 75 w 191"/>
                <a:gd name="T13" fmla="*/ 144 h 157"/>
                <a:gd name="T14" fmla="*/ 76 w 191"/>
                <a:gd name="T15" fmla="*/ 146 h 157"/>
                <a:gd name="T16" fmla="*/ 78 w 191"/>
                <a:gd name="T17" fmla="*/ 149 h 157"/>
                <a:gd name="T18" fmla="*/ 79 w 191"/>
                <a:gd name="T19" fmla="*/ 151 h 157"/>
                <a:gd name="T20" fmla="*/ 81 w 191"/>
                <a:gd name="T21" fmla="*/ 153 h 157"/>
                <a:gd name="T22" fmla="*/ 116 w 191"/>
                <a:gd name="T23" fmla="*/ 153 h 157"/>
                <a:gd name="T24" fmla="*/ 117 w 191"/>
                <a:gd name="T25" fmla="*/ 150 h 157"/>
                <a:gd name="T26" fmla="*/ 118 w 191"/>
                <a:gd name="T27" fmla="*/ 148 h 157"/>
                <a:gd name="T28" fmla="*/ 118 w 191"/>
                <a:gd name="T29" fmla="*/ 147 h 157"/>
                <a:gd name="T30" fmla="*/ 119 w 191"/>
                <a:gd name="T31" fmla="*/ 147 h 157"/>
                <a:gd name="T32" fmla="*/ 120 w 191"/>
                <a:gd name="T33" fmla="*/ 146 h 157"/>
                <a:gd name="T34" fmla="*/ 126 w 191"/>
                <a:gd name="T35" fmla="*/ 146 h 157"/>
                <a:gd name="T36" fmla="*/ 131 w 191"/>
                <a:gd name="T37" fmla="*/ 146 h 157"/>
                <a:gd name="T38" fmla="*/ 131 w 191"/>
                <a:gd name="T39" fmla="*/ 146 h 157"/>
                <a:gd name="T40" fmla="*/ 135 w 191"/>
                <a:gd name="T41" fmla="*/ 136 h 157"/>
                <a:gd name="T42" fmla="*/ 139 w 191"/>
                <a:gd name="T43" fmla="*/ 135 h 157"/>
                <a:gd name="T44" fmla="*/ 147 w 191"/>
                <a:gd name="T45" fmla="*/ 140 h 157"/>
                <a:gd name="T46" fmla="*/ 160 w 191"/>
                <a:gd name="T47" fmla="*/ 144 h 157"/>
                <a:gd name="T48" fmla="*/ 170 w 191"/>
                <a:gd name="T49" fmla="*/ 129 h 157"/>
                <a:gd name="T50" fmla="*/ 177 w 191"/>
                <a:gd name="T51" fmla="*/ 128 h 157"/>
                <a:gd name="T52" fmla="*/ 184 w 191"/>
                <a:gd name="T53" fmla="*/ 124 h 157"/>
                <a:gd name="T54" fmla="*/ 191 w 191"/>
                <a:gd name="T55" fmla="*/ 120 h 157"/>
                <a:gd name="T56" fmla="*/ 191 w 191"/>
                <a:gd name="T57" fmla="*/ 120 h 157"/>
                <a:gd name="T58" fmla="*/ 191 w 191"/>
                <a:gd name="T59" fmla="*/ 112 h 157"/>
                <a:gd name="T60" fmla="*/ 191 w 191"/>
                <a:gd name="T61" fmla="*/ 112 h 157"/>
                <a:gd name="T62" fmla="*/ 189 w 191"/>
                <a:gd name="T63" fmla="*/ 108 h 157"/>
                <a:gd name="T64" fmla="*/ 184 w 191"/>
                <a:gd name="T65" fmla="*/ 105 h 157"/>
                <a:gd name="T66" fmla="*/ 180 w 191"/>
                <a:gd name="T67" fmla="*/ 101 h 157"/>
                <a:gd name="T68" fmla="*/ 172 w 191"/>
                <a:gd name="T69" fmla="*/ 92 h 157"/>
                <a:gd name="T70" fmla="*/ 169 w 191"/>
                <a:gd name="T71" fmla="*/ 87 h 157"/>
                <a:gd name="T72" fmla="*/ 168 w 191"/>
                <a:gd name="T73" fmla="*/ 82 h 157"/>
                <a:gd name="T74" fmla="*/ 167 w 191"/>
                <a:gd name="T75" fmla="*/ 76 h 157"/>
                <a:gd name="T76" fmla="*/ 152 w 191"/>
                <a:gd name="T77" fmla="*/ 44 h 157"/>
                <a:gd name="T78" fmla="*/ 127 w 191"/>
                <a:gd name="T79" fmla="*/ 20 h 157"/>
                <a:gd name="T80" fmla="*/ 105 w 191"/>
                <a:gd name="T81" fmla="*/ 8 h 157"/>
                <a:gd name="T82" fmla="*/ 97 w 191"/>
                <a:gd name="T83" fmla="*/ 5 h 157"/>
                <a:gd name="T84" fmla="*/ 46 w 191"/>
                <a:gd name="T85" fmla="*/ 5 h 157"/>
                <a:gd name="T86" fmla="*/ 14 w 191"/>
                <a:gd name="T87" fmla="*/ 0 h 157"/>
                <a:gd name="T88" fmla="*/ 14 w 191"/>
                <a:gd name="T89" fmla="*/ 0 h 157"/>
                <a:gd name="T90" fmla="*/ 27 w 191"/>
                <a:gd name="T91" fmla="*/ 12 h 157"/>
                <a:gd name="T92" fmla="*/ 27 w 191"/>
                <a:gd name="T93" fmla="*/ 22 h 157"/>
                <a:gd name="T94" fmla="*/ 19 w 191"/>
                <a:gd name="T95" fmla="*/ 30 h 157"/>
                <a:gd name="T96" fmla="*/ 13 w 191"/>
                <a:gd name="T97" fmla="*/ 33 h 157"/>
                <a:gd name="T98" fmla="*/ 8 w 191"/>
                <a:gd name="T99" fmla="*/ 42 h 157"/>
                <a:gd name="T100" fmla="*/ 4 w 191"/>
                <a:gd name="T101" fmla="*/ 53 h 157"/>
                <a:gd name="T102" fmla="*/ 3 w 191"/>
                <a:gd name="T103" fmla="*/ 55 h 157"/>
                <a:gd name="T104" fmla="*/ 0 w 191"/>
                <a:gd name="T105" fmla="*/ 61 h 157"/>
                <a:gd name="T106" fmla="*/ 1 w 191"/>
                <a:gd name="T107" fmla="*/ 1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57">
                  <a:moveTo>
                    <a:pt x="1" y="133"/>
                  </a:moveTo>
                  <a:cubicBezTo>
                    <a:pt x="1" y="151"/>
                    <a:pt x="1" y="151"/>
                    <a:pt x="1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6" y="150"/>
                    <a:pt x="57" y="148"/>
                    <a:pt x="58" y="146"/>
                  </a:cubicBezTo>
                  <a:cubicBezTo>
                    <a:pt x="60" y="144"/>
                    <a:pt x="62" y="144"/>
                    <a:pt x="62" y="146"/>
                  </a:cubicBezTo>
                  <a:cubicBezTo>
                    <a:pt x="63" y="148"/>
                    <a:pt x="63" y="157"/>
                    <a:pt x="67" y="153"/>
                  </a:cubicBezTo>
                  <a:cubicBezTo>
                    <a:pt x="69" y="150"/>
                    <a:pt x="71" y="145"/>
                    <a:pt x="75" y="144"/>
                  </a:cubicBezTo>
                  <a:cubicBezTo>
                    <a:pt x="75" y="145"/>
                    <a:pt x="76" y="145"/>
                    <a:pt x="76" y="146"/>
                  </a:cubicBezTo>
                  <a:cubicBezTo>
                    <a:pt x="77" y="147"/>
                    <a:pt x="77" y="148"/>
                    <a:pt x="78" y="149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80" y="152"/>
                    <a:pt x="81" y="152"/>
                    <a:pt x="81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7" y="152"/>
                    <a:pt x="117" y="151"/>
                    <a:pt x="117" y="150"/>
                  </a:cubicBezTo>
                  <a:cubicBezTo>
                    <a:pt x="117" y="150"/>
                    <a:pt x="117" y="149"/>
                    <a:pt x="118" y="148"/>
                  </a:cubicBezTo>
                  <a:cubicBezTo>
                    <a:pt x="118" y="148"/>
                    <a:pt x="118" y="148"/>
                    <a:pt x="118" y="147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19" y="147"/>
                    <a:pt x="119" y="146"/>
                    <a:pt x="120" y="146"/>
                  </a:cubicBezTo>
                  <a:cubicBezTo>
                    <a:pt x="122" y="146"/>
                    <a:pt x="124" y="146"/>
                    <a:pt x="126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3" y="143"/>
                    <a:pt x="133" y="138"/>
                    <a:pt x="135" y="136"/>
                  </a:cubicBezTo>
                  <a:cubicBezTo>
                    <a:pt x="136" y="133"/>
                    <a:pt x="137" y="135"/>
                    <a:pt x="139" y="135"/>
                  </a:cubicBezTo>
                  <a:cubicBezTo>
                    <a:pt x="141" y="137"/>
                    <a:pt x="145" y="138"/>
                    <a:pt x="147" y="140"/>
                  </a:cubicBezTo>
                  <a:cubicBezTo>
                    <a:pt x="151" y="143"/>
                    <a:pt x="154" y="144"/>
                    <a:pt x="160" y="144"/>
                  </a:cubicBezTo>
                  <a:cubicBezTo>
                    <a:pt x="169" y="144"/>
                    <a:pt x="163" y="133"/>
                    <a:pt x="170" y="129"/>
                  </a:cubicBezTo>
                  <a:cubicBezTo>
                    <a:pt x="172" y="128"/>
                    <a:pt x="174" y="128"/>
                    <a:pt x="177" y="128"/>
                  </a:cubicBezTo>
                  <a:cubicBezTo>
                    <a:pt x="179" y="128"/>
                    <a:pt x="181" y="124"/>
                    <a:pt x="184" y="124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7" y="108"/>
                    <a:pt x="186" y="106"/>
                    <a:pt x="184" y="105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77" y="98"/>
                    <a:pt x="175" y="95"/>
                    <a:pt x="172" y="92"/>
                  </a:cubicBezTo>
                  <a:cubicBezTo>
                    <a:pt x="171" y="90"/>
                    <a:pt x="170" y="89"/>
                    <a:pt x="169" y="87"/>
                  </a:cubicBezTo>
                  <a:cubicBezTo>
                    <a:pt x="168" y="86"/>
                    <a:pt x="168" y="84"/>
                    <a:pt x="168" y="82"/>
                  </a:cubicBezTo>
                  <a:cubicBezTo>
                    <a:pt x="168" y="80"/>
                    <a:pt x="168" y="77"/>
                    <a:pt x="167" y="76"/>
                  </a:cubicBezTo>
                  <a:cubicBezTo>
                    <a:pt x="166" y="65"/>
                    <a:pt x="157" y="54"/>
                    <a:pt x="152" y="44"/>
                  </a:cubicBezTo>
                  <a:cubicBezTo>
                    <a:pt x="146" y="33"/>
                    <a:pt x="138" y="26"/>
                    <a:pt x="127" y="20"/>
                  </a:cubicBezTo>
                  <a:cubicBezTo>
                    <a:pt x="122" y="17"/>
                    <a:pt x="108" y="12"/>
                    <a:pt x="105" y="8"/>
                  </a:cubicBezTo>
                  <a:cubicBezTo>
                    <a:pt x="102" y="7"/>
                    <a:pt x="100" y="4"/>
                    <a:pt x="9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2"/>
                    <a:pt x="22" y="10"/>
                    <a:pt x="27" y="12"/>
                  </a:cubicBezTo>
                  <a:cubicBezTo>
                    <a:pt x="29" y="16"/>
                    <a:pt x="31" y="18"/>
                    <a:pt x="27" y="22"/>
                  </a:cubicBezTo>
                  <a:cubicBezTo>
                    <a:pt x="24" y="25"/>
                    <a:pt x="22" y="27"/>
                    <a:pt x="19" y="30"/>
                  </a:cubicBezTo>
                  <a:cubicBezTo>
                    <a:pt x="18" y="31"/>
                    <a:pt x="15" y="32"/>
                    <a:pt x="13" y="33"/>
                  </a:cubicBezTo>
                  <a:cubicBezTo>
                    <a:pt x="10" y="34"/>
                    <a:pt x="8" y="38"/>
                    <a:pt x="8" y="42"/>
                  </a:cubicBezTo>
                  <a:cubicBezTo>
                    <a:pt x="8" y="44"/>
                    <a:pt x="6" y="52"/>
                    <a:pt x="4" y="53"/>
                  </a:cubicBezTo>
                  <a:cubicBezTo>
                    <a:pt x="4" y="54"/>
                    <a:pt x="3" y="55"/>
                    <a:pt x="3" y="55"/>
                  </a:cubicBezTo>
                  <a:cubicBezTo>
                    <a:pt x="3" y="56"/>
                    <a:pt x="1" y="59"/>
                    <a:pt x="0" y="61"/>
                  </a:cubicBezTo>
                  <a:cubicBezTo>
                    <a:pt x="1" y="133"/>
                    <a:pt x="1" y="133"/>
                    <a:pt x="1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4" name="FLOYD"/>
            <p:cNvSpPr>
              <a:spLocks/>
            </p:cNvSpPr>
            <p:nvPr/>
          </p:nvSpPr>
          <p:spPr bwMode="auto">
            <a:xfrm>
              <a:off x="2327275" y="1236663"/>
              <a:ext cx="458788" cy="600075"/>
            </a:xfrm>
            <a:custGeom>
              <a:avLst/>
              <a:gdLst>
                <a:gd name="T0" fmla="*/ 150 w 192"/>
                <a:gd name="T1" fmla="*/ 0 h 252"/>
                <a:gd name="T2" fmla="*/ 165 w 192"/>
                <a:gd name="T3" fmla="*/ 0 h 252"/>
                <a:gd name="T4" fmla="*/ 165 w 192"/>
                <a:gd name="T5" fmla="*/ 0 h 252"/>
                <a:gd name="T6" fmla="*/ 165 w 192"/>
                <a:gd name="T7" fmla="*/ 13 h 252"/>
                <a:gd name="T8" fmla="*/ 169 w 192"/>
                <a:gd name="T9" fmla="*/ 13 h 252"/>
                <a:gd name="T10" fmla="*/ 169 w 192"/>
                <a:gd name="T11" fmla="*/ 26 h 252"/>
                <a:gd name="T12" fmla="*/ 158 w 192"/>
                <a:gd name="T13" fmla="*/ 26 h 252"/>
                <a:gd name="T14" fmla="*/ 158 w 192"/>
                <a:gd name="T15" fmla="*/ 62 h 252"/>
                <a:gd name="T16" fmla="*/ 152 w 192"/>
                <a:gd name="T17" fmla="*/ 64 h 252"/>
                <a:gd name="T18" fmla="*/ 154 w 192"/>
                <a:gd name="T19" fmla="*/ 72 h 252"/>
                <a:gd name="T20" fmla="*/ 156 w 192"/>
                <a:gd name="T21" fmla="*/ 77 h 252"/>
                <a:gd name="T22" fmla="*/ 156 w 192"/>
                <a:gd name="T23" fmla="*/ 80 h 252"/>
                <a:gd name="T24" fmla="*/ 155 w 192"/>
                <a:gd name="T25" fmla="*/ 81 h 252"/>
                <a:gd name="T26" fmla="*/ 155 w 192"/>
                <a:gd name="T27" fmla="*/ 82 h 252"/>
                <a:gd name="T28" fmla="*/ 154 w 192"/>
                <a:gd name="T29" fmla="*/ 82 h 252"/>
                <a:gd name="T30" fmla="*/ 151 w 192"/>
                <a:gd name="T31" fmla="*/ 86 h 252"/>
                <a:gd name="T32" fmla="*/ 151 w 192"/>
                <a:gd name="T33" fmla="*/ 87 h 252"/>
                <a:gd name="T34" fmla="*/ 152 w 192"/>
                <a:gd name="T35" fmla="*/ 90 h 252"/>
                <a:gd name="T36" fmla="*/ 155 w 192"/>
                <a:gd name="T37" fmla="*/ 93 h 252"/>
                <a:gd name="T38" fmla="*/ 185 w 192"/>
                <a:gd name="T39" fmla="*/ 93 h 252"/>
                <a:gd name="T40" fmla="*/ 185 w 192"/>
                <a:gd name="T41" fmla="*/ 99 h 252"/>
                <a:gd name="T42" fmla="*/ 192 w 192"/>
                <a:gd name="T43" fmla="*/ 99 h 252"/>
                <a:gd name="T44" fmla="*/ 192 w 192"/>
                <a:gd name="T45" fmla="*/ 99 h 252"/>
                <a:gd name="T46" fmla="*/ 192 w 192"/>
                <a:gd name="T47" fmla="*/ 121 h 252"/>
                <a:gd name="T48" fmla="*/ 186 w 192"/>
                <a:gd name="T49" fmla="*/ 121 h 252"/>
                <a:gd name="T50" fmla="*/ 186 w 192"/>
                <a:gd name="T51" fmla="*/ 185 h 252"/>
                <a:gd name="T52" fmla="*/ 176 w 192"/>
                <a:gd name="T53" fmla="*/ 185 h 252"/>
                <a:gd name="T54" fmla="*/ 176 w 192"/>
                <a:gd name="T55" fmla="*/ 244 h 252"/>
                <a:gd name="T56" fmla="*/ 176 w 192"/>
                <a:gd name="T57" fmla="*/ 244 h 252"/>
                <a:gd name="T58" fmla="*/ 144 w 192"/>
                <a:gd name="T59" fmla="*/ 244 h 252"/>
                <a:gd name="T60" fmla="*/ 144 w 192"/>
                <a:gd name="T61" fmla="*/ 252 h 252"/>
                <a:gd name="T62" fmla="*/ 128 w 192"/>
                <a:gd name="T63" fmla="*/ 252 h 252"/>
                <a:gd name="T64" fmla="*/ 128 w 192"/>
                <a:gd name="T65" fmla="*/ 243 h 252"/>
                <a:gd name="T66" fmla="*/ 87 w 192"/>
                <a:gd name="T67" fmla="*/ 243 h 252"/>
                <a:gd name="T68" fmla="*/ 87 w 192"/>
                <a:gd name="T69" fmla="*/ 252 h 252"/>
                <a:gd name="T70" fmla="*/ 17 w 192"/>
                <a:gd name="T71" fmla="*/ 252 h 252"/>
                <a:gd name="T72" fmla="*/ 17 w 192"/>
                <a:gd name="T73" fmla="*/ 252 h 252"/>
                <a:gd name="T74" fmla="*/ 0 w 192"/>
                <a:gd name="T75" fmla="*/ 149 h 252"/>
                <a:gd name="T76" fmla="*/ 0 w 192"/>
                <a:gd name="T77" fmla="*/ 149 h 252"/>
                <a:gd name="T78" fmla="*/ 36 w 192"/>
                <a:gd name="T79" fmla="*/ 149 h 252"/>
                <a:gd name="T80" fmla="*/ 37 w 192"/>
                <a:gd name="T81" fmla="*/ 143 h 252"/>
                <a:gd name="T82" fmla="*/ 37 w 192"/>
                <a:gd name="T83" fmla="*/ 141 h 252"/>
                <a:gd name="T84" fmla="*/ 40 w 192"/>
                <a:gd name="T85" fmla="*/ 135 h 252"/>
                <a:gd name="T86" fmla="*/ 48 w 192"/>
                <a:gd name="T87" fmla="*/ 119 h 252"/>
                <a:gd name="T88" fmla="*/ 72 w 192"/>
                <a:gd name="T89" fmla="*/ 101 h 252"/>
                <a:gd name="T90" fmla="*/ 87 w 192"/>
                <a:gd name="T91" fmla="*/ 93 h 252"/>
                <a:gd name="T92" fmla="*/ 105 w 192"/>
                <a:gd name="T93" fmla="*/ 83 h 252"/>
                <a:gd name="T94" fmla="*/ 111 w 192"/>
                <a:gd name="T95" fmla="*/ 80 h 252"/>
                <a:gd name="T96" fmla="*/ 118 w 192"/>
                <a:gd name="T97" fmla="*/ 77 h 252"/>
                <a:gd name="T98" fmla="*/ 129 w 192"/>
                <a:gd name="T99" fmla="*/ 49 h 252"/>
                <a:gd name="T100" fmla="*/ 145 w 192"/>
                <a:gd name="T101" fmla="*/ 14 h 252"/>
                <a:gd name="T102" fmla="*/ 150 w 192"/>
                <a:gd name="T10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252">
                  <a:moveTo>
                    <a:pt x="15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6" y="62"/>
                    <a:pt x="153" y="62"/>
                    <a:pt x="152" y="64"/>
                  </a:cubicBezTo>
                  <a:cubicBezTo>
                    <a:pt x="150" y="67"/>
                    <a:pt x="152" y="70"/>
                    <a:pt x="154" y="72"/>
                  </a:cubicBezTo>
                  <a:cubicBezTo>
                    <a:pt x="155" y="74"/>
                    <a:pt x="156" y="75"/>
                    <a:pt x="156" y="77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6" y="80"/>
                    <a:pt x="156" y="81"/>
                    <a:pt x="155" y="81"/>
                  </a:cubicBezTo>
                  <a:cubicBezTo>
                    <a:pt x="155" y="81"/>
                    <a:pt x="155" y="81"/>
                    <a:pt x="155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2" y="83"/>
                    <a:pt x="152" y="85"/>
                    <a:pt x="151" y="86"/>
                  </a:cubicBezTo>
                  <a:cubicBezTo>
                    <a:pt x="151" y="86"/>
                    <a:pt x="151" y="87"/>
                    <a:pt x="151" y="87"/>
                  </a:cubicBezTo>
                  <a:cubicBezTo>
                    <a:pt x="151" y="88"/>
                    <a:pt x="151" y="90"/>
                    <a:pt x="152" y="90"/>
                  </a:cubicBezTo>
                  <a:cubicBezTo>
                    <a:pt x="152" y="91"/>
                    <a:pt x="154" y="92"/>
                    <a:pt x="155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47"/>
                    <a:pt x="36" y="144"/>
                    <a:pt x="37" y="143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9" y="139"/>
                    <a:pt x="38" y="137"/>
                    <a:pt x="40" y="135"/>
                  </a:cubicBezTo>
                  <a:cubicBezTo>
                    <a:pt x="40" y="132"/>
                    <a:pt x="46" y="122"/>
                    <a:pt x="48" y="119"/>
                  </a:cubicBezTo>
                  <a:cubicBezTo>
                    <a:pt x="54" y="111"/>
                    <a:pt x="62" y="104"/>
                    <a:pt x="72" y="101"/>
                  </a:cubicBezTo>
                  <a:cubicBezTo>
                    <a:pt x="77" y="99"/>
                    <a:pt x="83" y="96"/>
                    <a:pt x="87" y="93"/>
                  </a:cubicBezTo>
                  <a:cubicBezTo>
                    <a:pt x="92" y="90"/>
                    <a:pt x="100" y="84"/>
                    <a:pt x="105" y="83"/>
                  </a:cubicBezTo>
                  <a:cubicBezTo>
                    <a:pt x="107" y="83"/>
                    <a:pt x="110" y="81"/>
                    <a:pt x="111" y="80"/>
                  </a:cubicBezTo>
                  <a:cubicBezTo>
                    <a:pt x="112" y="80"/>
                    <a:pt x="116" y="78"/>
                    <a:pt x="118" y="77"/>
                  </a:cubicBezTo>
                  <a:cubicBezTo>
                    <a:pt x="126" y="74"/>
                    <a:pt x="126" y="56"/>
                    <a:pt x="129" y="49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50" y="0"/>
                    <a:pt x="150" y="0"/>
                    <a:pt x="15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5" name="FANNIN"/>
            <p:cNvSpPr>
              <a:spLocks/>
            </p:cNvSpPr>
            <p:nvPr/>
          </p:nvSpPr>
          <p:spPr bwMode="auto">
            <a:xfrm>
              <a:off x="3163888" y="766763"/>
              <a:ext cx="522288" cy="423863"/>
            </a:xfrm>
            <a:custGeom>
              <a:avLst/>
              <a:gdLst>
                <a:gd name="T0" fmla="*/ 177 w 219"/>
                <a:gd name="T1" fmla="*/ 178 h 178"/>
                <a:gd name="T2" fmla="*/ 191 w 219"/>
                <a:gd name="T3" fmla="*/ 171 h 178"/>
                <a:gd name="T4" fmla="*/ 191 w 219"/>
                <a:gd name="T5" fmla="*/ 171 h 178"/>
                <a:gd name="T6" fmla="*/ 215 w 219"/>
                <a:gd name="T7" fmla="*/ 127 h 178"/>
                <a:gd name="T8" fmla="*/ 219 w 219"/>
                <a:gd name="T9" fmla="*/ 127 h 178"/>
                <a:gd name="T10" fmla="*/ 219 w 219"/>
                <a:gd name="T11" fmla="*/ 94 h 178"/>
                <a:gd name="T12" fmla="*/ 208 w 219"/>
                <a:gd name="T13" fmla="*/ 94 h 178"/>
                <a:gd name="T14" fmla="*/ 204 w 219"/>
                <a:gd name="T15" fmla="*/ 91 h 178"/>
                <a:gd name="T16" fmla="*/ 197 w 219"/>
                <a:gd name="T17" fmla="*/ 76 h 178"/>
                <a:gd name="T18" fmla="*/ 208 w 219"/>
                <a:gd name="T19" fmla="*/ 62 h 178"/>
                <a:gd name="T20" fmla="*/ 212 w 219"/>
                <a:gd name="T21" fmla="*/ 51 h 178"/>
                <a:gd name="T22" fmla="*/ 206 w 219"/>
                <a:gd name="T23" fmla="*/ 40 h 178"/>
                <a:gd name="T24" fmla="*/ 199 w 219"/>
                <a:gd name="T25" fmla="*/ 35 h 178"/>
                <a:gd name="T26" fmla="*/ 191 w 219"/>
                <a:gd name="T27" fmla="*/ 28 h 178"/>
                <a:gd name="T28" fmla="*/ 187 w 219"/>
                <a:gd name="T29" fmla="*/ 13 h 178"/>
                <a:gd name="T30" fmla="*/ 188 w 219"/>
                <a:gd name="T31" fmla="*/ 12 h 178"/>
                <a:gd name="T32" fmla="*/ 202 w 219"/>
                <a:gd name="T33" fmla="*/ 0 h 178"/>
                <a:gd name="T34" fmla="*/ 202 w 219"/>
                <a:gd name="T35" fmla="*/ 0 h 178"/>
                <a:gd name="T36" fmla="*/ 124 w 219"/>
                <a:gd name="T37" fmla="*/ 0 h 178"/>
                <a:gd name="T38" fmla="*/ 124 w 219"/>
                <a:gd name="T39" fmla="*/ 0 h 178"/>
                <a:gd name="T40" fmla="*/ 0 w 219"/>
                <a:gd name="T41" fmla="*/ 0 h 178"/>
                <a:gd name="T42" fmla="*/ 0 w 219"/>
                <a:gd name="T43" fmla="*/ 0 h 178"/>
                <a:gd name="T44" fmla="*/ 0 w 219"/>
                <a:gd name="T45" fmla="*/ 66 h 178"/>
                <a:gd name="T46" fmla="*/ 0 w 219"/>
                <a:gd name="T47" fmla="*/ 66 h 178"/>
                <a:gd name="T48" fmla="*/ 32 w 219"/>
                <a:gd name="T49" fmla="*/ 71 h 178"/>
                <a:gd name="T50" fmla="*/ 83 w 219"/>
                <a:gd name="T51" fmla="*/ 71 h 178"/>
                <a:gd name="T52" fmla="*/ 91 w 219"/>
                <a:gd name="T53" fmla="*/ 74 h 178"/>
                <a:gd name="T54" fmla="*/ 113 w 219"/>
                <a:gd name="T55" fmla="*/ 86 h 178"/>
                <a:gd name="T56" fmla="*/ 138 w 219"/>
                <a:gd name="T57" fmla="*/ 110 h 178"/>
                <a:gd name="T58" fmla="*/ 153 w 219"/>
                <a:gd name="T59" fmla="*/ 142 h 178"/>
                <a:gd name="T60" fmla="*/ 154 w 219"/>
                <a:gd name="T61" fmla="*/ 148 h 178"/>
                <a:gd name="T62" fmla="*/ 155 w 219"/>
                <a:gd name="T63" fmla="*/ 153 h 178"/>
                <a:gd name="T64" fmla="*/ 158 w 219"/>
                <a:gd name="T65" fmla="*/ 158 h 178"/>
                <a:gd name="T66" fmla="*/ 166 w 219"/>
                <a:gd name="T67" fmla="*/ 167 h 178"/>
                <a:gd name="T68" fmla="*/ 170 w 219"/>
                <a:gd name="T69" fmla="*/ 171 h 178"/>
                <a:gd name="T70" fmla="*/ 175 w 219"/>
                <a:gd name="T71" fmla="*/ 174 h 178"/>
                <a:gd name="T72" fmla="*/ 177 w 219"/>
                <a:gd name="T7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178">
                  <a:moveTo>
                    <a:pt x="177" y="178"/>
                  </a:move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198" y="89"/>
                    <a:pt x="198" y="81"/>
                    <a:pt x="197" y="76"/>
                  </a:cubicBezTo>
                  <a:cubicBezTo>
                    <a:pt x="195" y="66"/>
                    <a:pt x="203" y="66"/>
                    <a:pt x="208" y="62"/>
                  </a:cubicBezTo>
                  <a:cubicBezTo>
                    <a:pt x="211" y="59"/>
                    <a:pt x="213" y="55"/>
                    <a:pt x="212" y="51"/>
                  </a:cubicBezTo>
                  <a:cubicBezTo>
                    <a:pt x="212" y="47"/>
                    <a:pt x="206" y="44"/>
                    <a:pt x="206" y="40"/>
                  </a:cubicBezTo>
                  <a:cubicBezTo>
                    <a:pt x="205" y="39"/>
                    <a:pt x="200" y="36"/>
                    <a:pt x="199" y="35"/>
                  </a:cubicBezTo>
                  <a:cubicBezTo>
                    <a:pt x="196" y="33"/>
                    <a:pt x="193" y="31"/>
                    <a:pt x="191" y="28"/>
                  </a:cubicBezTo>
                  <a:cubicBezTo>
                    <a:pt x="189" y="26"/>
                    <a:pt x="181" y="15"/>
                    <a:pt x="187" y="13"/>
                  </a:cubicBezTo>
                  <a:cubicBezTo>
                    <a:pt x="187" y="13"/>
                    <a:pt x="188" y="12"/>
                    <a:pt x="188" y="1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6" y="70"/>
                    <a:pt x="88" y="73"/>
                    <a:pt x="91" y="74"/>
                  </a:cubicBezTo>
                  <a:cubicBezTo>
                    <a:pt x="94" y="78"/>
                    <a:pt x="108" y="83"/>
                    <a:pt x="113" y="86"/>
                  </a:cubicBezTo>
                  <a:cubicBezTo>
                    <a:pt x="124" y="92"/>
                    <a:pt x="132" y="99"/>
                    <a:pt x="138" y="110"/>
                  </a:cubicBezTo>
                  <a:cubicBezTo>
                    <a:pt x="143" y="120"/>
                    <a:pt x="152" y="131"/>
                    <a:pt x="153" y="142"/>
                  </a:cubicBezTo>
                  <a:cubicBezTo>
                    <a:pt x="154" y="143"/>
                    <a:pt x="154" y="146"/>
                    <a:pt x="154" y="148"/>
                  </a:cubicBezTo>
                  <a:cubicBezTo>
                    <a:pt x="154" y="150"/>
                    <a:pt x="154" y="152"/>
                    <a:pt x="155" y="153"/>
                  </a:cubicBezTo>
                  <a:cubicBezTo>
                    <a:pt x="156" y="155"/>
                    <a:pt x="157" y="156"/>
                    <a:pt x="158" y="158"/>
                  </a:cubicBezTo>
                  <a:cubicBezTo>
                    <a:pt x="161" y="161"/>
                    <a:pt x="163" y="164"/>
                    <a:pt x="166" y="167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2" y="172"/>
                    <a:pt x="173" y="174"/>
                    <a:pt x="175" y="174"/>
                  </a:cubicBezTo>
                  <a:cubicBezTo>
                    <a:pt x="177" y="178"/>
                    <a:pt x="177" y="178"/>
                    <a:pt x="177" y="17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6" name="EARLY"/>
            <p:cNvSpPr>
              <a:spLocks/>
            </p:cNvSpPr>
            <p:nvPr/>
          </p:nvSpPr>
          <p:spPr bwMode="auto">
            <a:xfrm>
              <a:off x="2688961" y="4838700"/>
              <a:ext cx="473339" cy="522288"/>
            </a:xfrm>
            <a:custGeom>
              <a:avLst/>
              <a:gdLst>
                <a:gd name="T0" fmla="*/ 200 w 204"/>
                <a:gd name="T1" fmla="*/ 40 h 219"/>
                <a:gd name="T2" fmla="*/ 200 w 204"/>
                <a:gd name="T3" fmla="*/ 86 h 219"/>
                <a:gd name="T4" fmla="*/ 204 w 204"/>
                <a:gd name="T5" fmla="*/ 86 h 219"/>
                <a:gd name="T6" fmla="*/ 204 w 204"/>
                <a:gd name="T7" fmla="*/ 91 h 219"/>
                <a:gd name="T8" fmla="*/ 198 w 204"/>
                <a:gd name="T9" fmla="*/ 91 h 219"/>
                <a:gd name="T10" fmla="*/ 198 w 204"/>
                <a:gd name="T11" fmla="*/ 128 h 219"/>
                <a:gd name="T12" fmla="*/ 198 w 204"/>
                <a:gd name="T13" fmla="*/ 128 h 219"/>
                <a:gd name="T14" fmla="*/ 81 w 204"/>
                <a:gd name="T15" fmla="*/ 128 h 219"/>
                <a:gd name="T16" fmla="*/ 80 w 204"/>
                <a:gd name="T17" fmla="*/ 219 h 219"/>
                <a:gd name="T18" fmla="*/ 80 w 204"/>
                <a:gd name="T19" fmla="*/ 219 h 219"/>
                <a:gd name="T20" fmla="*/ 39 w 204"/>
                <a:gd name="T21" fmla="*/ 219 h 219"/>
                <a:gd name="T22" fmla="*/ 39 w 204"/>
                <a:gd name="T23" fmla="*/ 219 h 219"/>
                <a:gd name="T24" fmla="*/ 38 w 204"/>
                <a:gd name="T25" fmla="*/ 218 h 219"/>
                <a:gd name="T26" fmla="*/ 34 w 204"/>
                <a:gd name="T27" fmla="*/ 210 h 219"/>
                <a:gd name="T28" fmla="*/ 29 w 204"/>
                <a:gd name="T29" fmla="*/ 201 h 219"/>
                <a:gd name="T30" fmla="*/ 25 w 204"/>
                <a:gd name="T31" fmla="*/ 194 h 219"/>
                <a:gd name="T32" fmla="*/ 20 w 204"/>
                <a:gd name="T33" fmla="*/ 186 h 219"/>
                <a:gd name="T34" fmla="*/ 13 w 204"/>
                <a:gd name="T35" fmla="*/ 178 h 219"/>
                <a:gd name="T36" fmla="*/ 10 w 204"/>
                <a:gd name="T37" fmla="*/ 158 h 219"/>
                <a:gd name="T38" fmla="*/ 9 w 204"/>
                <a:gd name="T39" fmla="*/ 121 h 219"/>
                <a:gd name="T40" fmla="*/ 14 w 204"/>
                <a:gd name="T41" fmla="*/ 94 h 219"/>
                <a:gd name="T42" fmla="*/ 18 w 204"/>
                <a:gd name="T43" fmla="*/ 62 h 219"/>
                <a:gd name="T44" fmla="*/ 24 w 204"/>
                <a:gd name="T45" fmla="*/ 36 h 219"/>
                <a:gd name="T46" fmla="*/ 28 w 204"/>
                <a:gd name="T47" fmla="*/ 19 h 219"/>
                <a:gd name="T48" fmla="*/ 32 w 204"/>
                <a:gd name="T49" fmla="*/ 0 h 219"/>
                <a:gd name="T50" fmla="*/ 32 w 204"/>
                <a:gd name="T51" fmla="*/ 0 h 219"/>
                <a:gd name="T52" fmla="*/ 37 w 204"/>
                <a:gd name="T53" fmla="*/ 0 h 219"/>
                <a:gd name="T54" fmla="*/ 37 w 204"/>
                <a:gd name="T55" fmla="*/ 15 h 219"/>
                <a:gd name="T56" fmla="*/ 76 w 204"/>
                <a:gd name="T57" fmla="*/ 9 h 219"/>
                <a:gd name="T58" fmla="*/ 125 w 204"/>
                <a:gd name="T59" fmla="*/ 8 h 219"/>
                <a:gd name="T60" fmla="*/ 125 w 204"/>
                <a:gd name="T61" fmla="*/ 8 h 219"/>
                <a:gd name="T62" fmla="*/ 132 w 204"/>
                <a:gd name="T63" fmla="*/ 9 h 219"/>
                <a:gd name="T64" fmla="*/ 132 w 204"/>
                <a:gd name="T65" fmla="*/ 10 h 219"/>
                <a:gd name="T66" fmla="*/ 133 w 204"/>
                <a:gd name="T67" fmla="*/ 10 h 219"/>
                <a:gd name="T68" fmla="*/ 133 w 204"/>
                <a:gd name="T69" fmla="*/ 15 h 219"/>
                <a:gd name="T70" fmla="*/ 130 w 204"/>
                <a:gd name="T71" fmla="*/ 23 h 219"/>
                <a:gd name="T72" fmla="*/ 134 w 204"/>
                <a:gd name="T73" fmla="*/ 29 h 219"/>
                <a:gd name="T74" fmla="*/ 135 w 204"/>
                <a:gd name="T75" fmla="*/ 31 h 219"/>
                <a:gd name="T76" fmla="*/ 136 w 204"/>
                <a:gd name="T77" fmla="*/ 35 h 219"/>
                <a:gd name="T78" fmla="*/ 137 w 204"/>
                <a:gd name="T79" fmla="*/ 40 h 219"/>
                <a:gd name="T80" fmla="*/ 200 w 204"/>
                <a:gd name="T81" fmla="*/ 40 h 219"/>
                <a:gd name="connsiteX0" fmla="*/ 9548 w 9744"/>
                <a:gd name="connsiteY0" fmla="*/ 1826 h 10000"/>
                <a:gd name="connsiteX1" fmla="*/ 9548 w 9744"/>
                <a:gd name="connsiteY1" fmla="*/ 3927 h 10000"/>
                <a:gd name="connsiteX2" fmla="*/ 9744 w 9744"/>
                <a:gd name="connsiteY2" fmla="*/ 3927 h 10000"/>
                <a:gd name="connsiteX3" fmla="*/ 9744 w 9744"/>
                <a:gd name="connsiteY3" fmla="*/ 4155 h 10000"/>
                <a:gd name="connsiteX4" fmla="*/ 9450 w 9744"/>
                <a:gd name="connsiteY4" fmla="*/ 4155 h 10000"/>
                <a:gd name="connsiteX5" fmla="*/ 9450 w 9744"/>
                <a:gd name="connsiteY5" fmla="*/ 5845 h 10000"/>
                <a:gd name="connsiteX6" fmla="*/ 9450 w 9744"/>
                <a:gd name="connsiteY6" fmla="*/ 5845 h 10000"/>
                <a:gd name="connsiteX7" fmla="*/ 3715 w 9744"/>
                <a:gd name="connsiteY7" fmla="*/ 5845 h 10000"/>
                <a:gd name="connsiteX8" fmla="*/ 3666 w 9744"/>
                <a:gd name="connsiteY8" fmla="*/ 10000 h 10000"/>
                <a:gd name="connsiteX9" fmla="*/ 3666 w 9744"/>
                <a:gd name="connsiteY9" fmla="*/ 10000 h 10000"/>
                <a:gd name="connsiteX10" fmla="*/ 1656 w 9744"/>
                <a:gd name="connsiteY10" fmla="*/ 10000 h 10000"/>
                <a:gd name="connsiteX11" fmla="*/ 1656 w 9744"/>
                <a:gd name="connsiteY11" fmla="*/ 10000 h 10000"/>
                <a:gd name="connsiteX12" fmla="*/ 1607 w 9744"/>
                <a:gd name="connsiteY12" fmla="*/ 9954 h 10000"/>
                <a:gd name="connsiteX13" fmla="*/ 1411 w 9744"/>
                <a:gd name="connsiteY13" fmla="*/ 9589 h 10000"/>
                <a:gd name="connsiteX14" fmla="*/ 1166 w 9744"/>
                <a:gd name="connsiteY14" fmla="*/ 9178 h 10000"/>
                <a:gd name="connsiteX15" fmla="*/ 969 w 9744"/>
                <a:gd name="connsiteY15" fmla="*/ 8858 h 10000"/>
                <a:gd name="connsiteX16" fmla="*/ 381 w 9744"/>
                <a:gd name="connsiteY16" fmla="*/ 8128 h 10000"/>
                <a:gd name="connsiteX17" fmla="*/ 234 w 9744"/>
                <a:gd name="connsiteY17" fmla="*/ 7215 h 10000"/>
                <a:gd name="connsiteX18" fmla="*/ 185 w 9744"/>
                <a:gd name="connsiteY18" fmla="*/ 5525 h 10000"/>
                <a:gd name="connsiteX19" fmla="*/ 430 w 9744"/>
                <a:gd name="connsiteY19" fmla="*/ 4292 h 10000"/>
                <a:gd name="connsiteX20" fmla="*/ 626 w 9744"/>
                <a:gd name="connsiteY20" fmla="*/ 2831 h 10000"/>
                <a:gd name="connsiteX21" fmla="*/ 920 w 9744"/>
                <a:gd name="connsiteY21" fmla="*/ 1644 h 10000"/>
                <a:gd name="connsiteX22" fmla="*/ 1117 w 9744"/>
                <a:gd name="connsiteY22" fmla="*/ 868 h 10000"/>
                <a:gd name="connsiteX23" fmla="*/ 1313 w 9744"/>
                <a:gd name="connsiteY23" fmla="*/ 0 h 10000"/>
                <a:gd name="connsiteX24" fmla="*/ 1313 w 9744"/>
                <a:gd name="connsiteY24" fmla="*/ 0 h 10000"/>
                <a:gd name="connsiteX25" fmla="*/ 1558 w 9744"/>
                <a:gd name="connsiteY25" fmla="*/ 0 h 10000"/>
                <a:gd name="connsiteX26" fmla="*/ 1558 w 9744"/>
                <a:gd name="connsiteY26" fmla="*/ 685 h 10000"/>
                <a:gd name="connsiteX27" fmla="*/ 3469 w 9744"/>
                <a:gd name="connsiteY27" fmla="*/ 411 h 10000"/>
                <a:gd name="connsiteX28" fmla="*/ 5871 w 9744"/>
                <a:gd name="connsiteY28" fmla="*/ 365 h 10000"/>
                <a:gd name="connsiteX29" fmla="*/ 5871 w 9744"/>
                <a:gd name="connsiteY29" fmla="*/ 365 h 10000"/>
                <a:gd name="connsiteX30" fmla="*/ 6215 w 9744"/>
                <a:gd name="connsiteY30" fmla="*/ 411 h 10000"/>
                <a:gd name="connsiteX31" fmla="*/ 6215 w 9744"/>
                <a:gd name="connsiteY31" fmla="*/ 457 h 10000"/>
                <a:gd name="connsiteX32" fmla="*/ 6264 w 9744"/>
                <a:gd name="connsiteY32" fmla="*/ 457 h 10000"/>
                <a:gd name="connsiteX33" fmla="*/ 6264 w 9744"/>
                <a:gd name="connsiteY33" fmla="*/ 685 h 10000"/>
                <a:gd name="connsiteX34" fmla="*/ 6117 w 9744"/>
                <a:gd name="connsiteY34" fmla="*/ 1050 h 10000"/>
                <a:gd name="connsiteX35" fmla="*/ 6313 w 9744"/>
                <a:gd name="connsiteY35" fmla="*/ 1324 h 10000"/>
                <a:gd name="connsiteX36" fmla="*/ 6362 w 9744"/>
                <a:gd name="connsiteY36" fmla="*/ 1416 h 10000"/>
                <a:gd name="connsiteX37" fmla="*/ 6411 w 9744"/>
                <a:gd name="connsiteY37" fmla="*/ 1598 h 10000"/>
                <a:gd name="connsiteX38" fmla="*/ 6460 w 9744"/>
                <a:gd name="connsiteY38" fmla="*/ 1826 h 10000"/>
                <a:gd name="connsiteX39" fmla="*/ 9548 w 9744"/>
                <a:gd name="connsiteY39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448 w 10000"/>
                <a:gd name="connsiteY13" fmla="*/ 9589 h 10000"/>
                <a:gd name="connsiteX14" fmla="*/ 1197 w 10000"/>
                <a:gd name="connsiteY14" fmla="*/ 9178 h 10000"/>
                <a:gd name="connsiteX15" fmla="*/ 391 w 10000"/>
                <a:gd name="connsiteY15" fmla="*/ 8128 h 10000"/>
                <a:gd name="connsiteX16" fmla="*/ 240 w 10000"/>
                <a:gd name="connsiteY16" fmla="*/ 7215 h 10000"/>
                <a:gd name="connsiteX17" fmla="*/ 190 w 10000"/>
                <a:gd name="connsiteY17" fmla="*/ 5525 h 10000"/>
                <a:gd name="connsiteX18" fmla="*/ 441 w 10000"/>
                <a:gd name="connsiteY18" fmla="*/ 4292 h 10000"/>
                <a:gd name="connsiteX19" fmla="*/ 642 w 10000"/>
                <a:gd name="connsiteY19" fmla="*/ 2831 h 10000"/>
                <a:gd name="connsiteX20" fmla="*/ 944 w 10000"/>
                <a:gd name="connsiteY20" fmla="*/ 1644 h 10000"/>
                <a:gd name="connsiteX21" fmla="*/ 1146 w 10000"/>
                <a:gd name="connsiteY21" fmla="*/ 868 h 10000"/>
                <a:gd name="connsiteX22" fmla="*/ 1347 w 10000"/>
                <a:gd name="connsiteY22" fmla="*/ 0 h 10000"/>
                <a:gd name="connsiteX23" fmla="*/ 1347 w 10000"/>
                <a:gd name="connsiteY23" fmla="*/ 0 h 10000"/>
                <a:gd name="connsiteX24" fmla="*/ 1599 w 10000"/>
                <a:gd name="connsiteY24" fmla="*/ 0 h 10000"/>
                <a:gd name="connsiteX25" fmla="*/ 1599 w 10000"/>
                <a:gd name="connsiteY25" fmla="*/ 685 h 10000"/>
                <a:gd name="connsiteX26" fmla="*/ 3560 w 10000"/>
                <a:gd name="connsiteY26" fmla="*/ 411 h 10000"/>
                <a:gd name="connsiteX27" fmla="*/ 6025 w 10000"/>
                <a:gd name="connsiteY27" fmla="*/ 365 h 10000"/>
                <a:gd name="connsiteX28" fmla="*/ 6025 w 10000"/>
                <a:gd name="connsiteY28" fmla="*/ 365 h 10000"/>
                <a:gd name="connsiteX29" fmla="*/ 6378 w 10000"/>
                <a:gd name="connsiteY29" fmla="*/ 411 h 10000"/>
                <a:gd name="connsiteX30" fmla="*/ 6378 w 10000"/>
                <a:gd name="connsiteY30" fmla="*/ 457 h 10000"/>
                <a:gd name="connsiteX31" fmla="*/ 6429 w 10000"/>
                <a:gd name="connsiteY31" fmla="*/ 457 h 10000"/>
                <a:gd name="connsiteX32" fmla="*/ 6429 w 10000"/>
                <a:gd name="connsiteY32" fmla="*/ 685 h 10000"/>
                <a:gd name="connsiteX33" fmla="*/ 6278 w 10000"/>
                <a:gd name="connsiteY33" fmla="*/ 1050 h 10000"/>
                <a:gd name="connsiteX34" fmla="*/ 6479 w 10000"/>
                <a:gd name="connsiteY34" fmla="*/ 1324 h 10000"/>
                <a:gd name="connsiteX35" fmla="*/ 6529 w 10000"/>
                <a:gd name="connsiteY35" fmla="*/ 1416 h 10000"/>
                <a:gd name="connsiteX36" fmla="*/ 6579 w 10000"/>
                <a:gd name="connsiteY36" fmla="*/ 1598 h 10000"/>
                <a:gd name="connsiteX37" fmla="*/ 6630 w 10000"/>
                <a:gd name="connsiteY37" fmla="*/ 1826 h 10000"/>
                <a:gd name="connsiteX38" fmla="*/ 9799 w 10000"/>
                <a:gd name="connsiteY38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642 w 10000"/>
                <a:gd name="connsiteY18" fmla="*/ 2831 h 10000"/>
                <a:gd name="connsiteX19" fmla="*/ 944 w 10000"/>
                <a:gd name="connsiteY19" fmla="*/ 1644 h 10000"/>
                <a:gd name="connsiteX20" fmla="*/ 1146 w 10000"/>
                <a:gd name="connsiteY20" fmla="*/ 868 h 10000"/>
                <a:gd name="connsiteX21" fmla="*/ 1347 w 10000"/>
                <a:gd name="connsiteY21" fmla="*/ 0 h 10000"/>
                <a:gd name="connsiteX22" fmla="*/ 1347 w 10000"/>
                <a:gd name="connsiteY22" fmla="*/ 0 h 10000"/>
                <a:gd name="connsiteX23" fmla="*/ 1599 w 10000"/>
                <a:gd name="connsiteY23" fmla="*/ 0 h 10000"/>
                <a:gd name="connsiteX24" fmla="*/ 1599 w 10000"/>
                <a:gd name="connsiteY24" fmla="*/ 685 h 10000"/>
                <a:gd name="connsiteX25" fmla="*/ 3560 w 10000"/>
                <a:gd name="connsiteY25" fmla="*/ 411 h 10000"/>
                <a:gd name="connsiteX26" fmla="*/ 6025 w 10000"/>
                <a:gd name="connsiteY26" fmla="*/ 365 h 10000"/>
                <a:gd name="connsiteX27" fmla="*/ 6025 w 10000"/>
                <a:gd name="connsiteY27" fmla="*/ 365 h 10000"/>
                <a:gd name="connsiteX28" fmla="*/ 6378 w 10000"/>
                <a:gd name="connsiteY28" fmla="*/ 411 h 10000"/>
                <a:gd name="connsiteX29" fmla="*/ 6378 w 10000"/>
                <a:gd name="connsiteY29" fmla="*/ 457 h 10000"/>
                <a:gd name="connsiteX30" fmla="*/ 6429 w 10000"/>
                <a:gd name="connsiteY30" fmla="*/ 457 h 10000"/>
                <a:gd name="connsiteX31" fmla="*/ 6429 w 10000"/>
                <a:gd name="connsiteY31" fmla="*/ 685 h 10000"/>
                <a:gd name="connsiteX32" fmla="*/ 6278 w 10000"/>
                <a:gd name="connsiteY32" fmla="*/ 1050 h 10000"/>
                <a:gd name="connsiteX33" fmla="*/ 6479 w 10000"/>
                <a:gd name="connsiteY33" fmla="*/ 1324 h 10000"/>
                <a:gd name="connsiteX34" fmla="*/ 6529 w 10000"/>
                <a:gd name="connsiteY34" fmla="*/ 1416 h 10000"/>
                <a:gd name="connsiteX35" fmla="*/ 6579 w 10000"/>
                <a:gd name="connsiteY35" fmla="*/ 1598 h 10000"/>
                <a:gd name="connsiteX36" fmla="*/ 6630 w 10000"/>
                <a:gd name="connsiteY36" fmla="*/ 1826 h 10000"/>
                <a:gd name="connsiteX37" fmla="*/ 9799 w 10000"/>
                <a:gd name="connsiteY37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944 w 10000"/>
                <a:gd name="connsiteY18" fmla="*/ 1644 h 10000"/>
                <a:gd name="connsiteX19" fmla="*/ 1146 w 10000"/>
                <a:gd name="connsiteY19" fmla="*/ 868 h 10000"/>
                <a:gd name="connsiteX20" fmla="*/ 1347 w 10000"/>
                <a:gd name="connsiteY20" fmla="*/ 0 h 10000"/>
                <a:gd name="connsiteX21" fmla="*/ 1347 w 10000"/>
                <a:gd name="connsiteY21" fmla="*/ 0 h 10000"/>
                <a:gd name="connsiteX22" fmla="*/ 1599 w 10000"/>
                <a:gd name="connsiteY22" fmla="*/ 0 h 10000"/>
                <a:gd name="connsiteX23" fmla="*/ 1599 w 10000"/>
                <a:gd name="connsiteY23" fmla="*/ 685 h 10000"/>
                <a:gd name="connsiteX24" fmla="*/ 3560 w 10000"/>
                <a:gd name="connsiteY24" fmla="*/ 411 h 10000"/>
                <a:gd name="connsiteX25" fmla="*/ 6025 w 10000"/>
                <a:gd name="connsiteY25" fmla="*/ 365 h 10000"/>
                <a:gd name="connsiteX26" fmla="*/ 6025 w 10000"/>
                <a:gd name="connsiteY26" fmla="*/ 365 h 10000"/>
                <a:gd name="connsiteX27" fmla="*/ 6378 w 10000"/>
                <a:gd name="connsiteY27" fmla="*/ 411 h 10000"/>
                <a:gd name="connsiteX28" fmla="*/ 6378 w 10000"/>
                <a:gd name="connsiteY28" fmla="*/ 457 h 10000"/>
                <a:gd name="connsiteX29" fmla="*/ 6429 w 10000"/>
                <a:gd name="connsiteY29" fmla="*/ 457 h 10000"/>
                <a:gd name="connsiteX30" fmla="*/ 6429 w 10000"/>
                <a:gd name="connsiteY30" fmla="*/ 685 h 10000"/>
                <a:gd name="connsiteX31" fmla="*/ 6278 w 10000"/>
                <a:gd name="connsiteY31" fmla="*/ 1050 h 10000"/>
                <a:gd name="connsiteX32" fmla="*/ 6479 w 10000"/>
                <a:gd name="connsiteY32" fmla="*/ 1324 h 10000"/>
                <a:gd name="connsiteX33" fmla="*/ 6529 w 10000"/>
                <a:gd name="connsiteY33" fmla="*/ 1416 h 10000"/>
                <a:gd name="connsiteX34" fmla="*/ 6579 w 10000"/>
                <a:gd name="connsiteY34" fmla="*/ 1598 h 10000"/>
                <a:gd name="connsiteX35" fmla="*/ 6630 w 10000"/>
                <a:gd name="connsiteY35" fmla="*/ 1826 h 10000"/>
                <a:gd name="connsiteX36" fmla="*/ 9799 w 10000"/>
                <a:gd name="connsiteY36" fmla="*/ 18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0" h="10000">
                  <a:moveTo>
                    <a:pt x="9799" y="1826"/>
                  </a:moveTo>
                  <a:lnTo>
                    <a:pt x="9799" y="3927"/>
                  </a:lnTo>
                  <a:lnTo>
                    <a:pt x="10000" y="3927"/>
                  </a:lnTo>
                  <a:lnTo>
                    <a:pt x="10000" y="4155"/>
                  </a:lnTo>
                  <a:lnTo>
                    <a:pt x="9698" y="4155"/>
                  </a:lnTo>
                  <a:lnTo>
                    <a:pt x="9698" y="5845"/>
                  </a:lnTo>
                  <a:lnTo>
                    <a:pt x="9698" y="5845"/>
                  </a:lnTo>
                  <a:lnTo>
                    <a:pt x="3813" y="5845"/>
                  </a:lnTo>
                  <a:lnTo>
                    <a:pt x="3762" y="10000"/>
                  </a:lnTo>
                  <a:lnTo>
                    <a:pt x="3762" y="10000"/>
                  </a:lnTo>
                  <a:lnTo>
                    <a:pt x="1700" y="10000"/>
                  </a:lnTo>
                  <a:lnTo>
                    <a:pt x="1700" y="10000"/>
                  </a:lnTo>
                  <a:cubicBezTo>
                    <a:pt x="1683" y="9985"/>
                    <a:pt x="1666" y="9969"/>
                    <a:pt x="1649" y="9954"/>
                  </a:cubicBezTo>
                  <a:cubicBezTo>
                    <a:pt x="1565" y="9817"/>
                    <a:pt x="1407" y="9482"/>
                    <a:pt x="1197" y="9178"/>
                  </a:cubicBezTo>
                  <a:cubicBezTo>
                    <a:pt x="1021" y="8935"/>
                    <a:pt x="550" y="8455"/>
                    <a:pt x="391" y="8128"/>
                  </a:cubicBezTo>
                  <a:cubicBezTo>
                    <a:pt x="240" y="7763"/>
                    <a:pt x="190" y="7626"/>
                    <a:pt x="240" y="7215"/>
                  </a:cubicBezTo>
                  <a:cubicBezTo>
                    <a:pt x="240" y="6575"/>
                    <a:pt x="-263" y="6119"/>
                    <a:pt x="190" y="5525"/>
                  </a:cubicBezTo>
                  <a:cubicBezTo>
                    <a:pt x="441" y="5160"/>
                    <a:pt x="492" y="4703"/>
                    <a:pt x="441" y="4292"/>
                  </a:cubicBezTo>
                  <a:cubicBezTo>
                    <a:pt x="567" y="3645"/>
                    <a:pt x="827" y="2215"/>
                    <a:pt x="944" y="1644"/>
                  </a:cubicBezTo>
                  <a:cubicBezTo>
                    <a:pt x="1061" y="1073"/>
                    <a:pt x="994" y="1005"/>
                    <a:pt x="1146" y="868"/>
                  </a:cubicBezTo>
                  <a:cubicBezTo>
                    <a:pt x="1146" y="548"/>
                    <a:pt x="1197" y="274"/>
                    <a:pt x="1347" y="0"/>
                  </a:cubicBezTo>
                  <a:lnTo>
                    <a:pt x="1347" y="0"/>
                  </a:lnTo>
                  <a:lnTo>
                    <a:pt x="1599" y="0"/>
                  </a:lnTo>
                  <a:lnTo>
                    <a:pt x="1599" y="685"/>
                  </a:lnTo>
                  <a:lnTo>
                    <a:pt x="3560" y="411"/>
                  </a:lnTo>
                  <a:lnTo>
                    <a:pt x="6025" y="365"/>
                  </a:lnTo>
                  <a:lnTo>
                    <a:pt x="6025" y="365"/>
                  </a:lnTo>
                  <a:cubicBezTo>
                    <a:pt x="6126" y="411"/>
                    <a:pt x="6227" y="411"/>
                    <a:pt x="6378" y="411"/>
                  </a:cubicBezTo>
                  <a:lnTo>
                    <a:pt x="6378" y="457"/>
                  </a:lnTo>
                  <a:lnTo>
                    <a:pt x="6429" y="457"/>
                  </a:lnTo>
                  <a:lnTo>
                    <a:pt x="6429" y="685"/>
                  </a:lnTo>
                  <a:cubicBezTo>
                    <a:pt x="6529" y="913"/>
                    <a:pt x="6278" y="868"/>
                    <a:pt x="6278" y="1050"/>
                  </a:cubicBezTo>
                  <a:cubicBezTo>
                    <a:pt x="6278" y="1096"/>
                    <a:pt x="6429" y="1279"/>
                    <a:pt x="6479" y="1324"/>
                  </a:cubicBezTo>
                  <a:cubicBezTo>
                    <a:pt x="6496" y="1355"/>
                    <a:pt x="6512" y="1385"/>
                    <a:pt x="6529" y="1416"/>
                  </a:cubicBezTo>
                  <a:cubicBezTo>
                    <a:pt x="6579" y="1461"/>
                    <a:pt x="6579" y="1553"/>
                    <a:pt x="6579" y="1598"/>
                  </a:cubicBezTo>
                  <a:lnTo>
                    <a:pt x="6630" y="1826"/>
                  </a:lnTo>
                  <a:lnTo>
                    <a:pt x="9799" y="1826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7" name="EVANS"/>
            <p:cNvSpPr>
              <a:spLocks/>
            </p:cNvSpPr>
            <p:nvPr/>
          </p:nvSpPr>
          <p:spPr bwMode="auto">
            <a:xfrm>
              <a:off x="5726113" y="3948113"/>
              <a:ext cx="303213" cy="266700"/>
            </a:xfrm>
            <a:custGeom>
              <a:avLst/>
              <a:gdLst>
                <a:gd name="T0" fmla="*/ 25 w 127"/>
                <a:gd name="T1" fmla="*/ 5 h 112"/>
                <a:gd name="T2" fmla="*/ 42 w 127"/>
                <a:gd name="T3" fmla="*/ 4 h 112"/>
                <a:gd name="T4" fmla="*/ 64 w 127"/>
                <a:gd name="T5" fmla="*/ 9 h 112"/>
                <a:gd name="T6" fmla="*/ 77 w 127"/>
                <a:gd name="T7" fmla="*/ 17 h 112"/>
                <a:gd name="T8" fmla="*/ 87 w 127"/>
                <a:gd name="T9" fmla="*/ 22 h 112"/>
                <a:gd name="T10" fmla="*/ 89 w 127"/>
                <a:gd name="T11" fmla="*/ 33 h 112"/>
                <a:gd name="T12" fmla="*/ 96 w 127"/>
                <a:gd name="T13" fmla="*/ 42 h 112"/>
                <a:gd name="T14" fmla="*/ 97 w 127"/>
                <a:gd name="T15" fmla="*/ 44 h 112"/>
                <a:gd name="T16" fmla="*/ 99 w 127"/>
                <a:gd name="T17" fmla="*/ 53 h 112"/>
                <a:gd name="T18" fmla="*/ 101 w 127"/>
                <a:gd name="T19" fmla="*/ 62 h 112"/>
                <a:gd name="T20" fmla="*/ 101 w 127"/>
                <a:gd name="T21" fmla="*/ 62 h 112"/>
                <a:gd name="T22" fmla="*/ 100 w 127"/>
                <a:gd name="T23" fmla="*/ 71 h 112"/>
                <a:gd name="T24" fmla="*/ 105 w 127"/>
                <a:gd name="T25" fmla="*/ 80 h 112"/>
                <a:gd name="T26" fmla="*/ 107 w 127"/>
                <a:gd name="T27" fmla="*/ 81 h 112"/>
                <a:gd name="T28" fmla="*/ 111 w 127"/>
                <a:gd name="T29" fmla="*/ 85 h 112"/>
                <a:gd name="T30" fmla="*/ 116 w 127"/>
                <a:gd name="T31" fmla="*/ 88 h 112"/>
                <a:gd name="T32" fmla="*/ 125 w 127"/>
                <a:gd name="T33" fmla="*/ 91 h 112"/>
                <a:gd name="T34" fmla="*/ 127 w 127"/>
                <a:gd name="T35" fmla="*/ 94 h 112"/>
                <a:gd name="T36" fmla="*/ 127 w 127"/>
                <a:gd name="T37" fmla="*/ 94 h 112"/>
                <a:gd name="T38" fmla="*/ 109 w 127"/>
                <a:gd name="T39" fmla="*/ 112 h 112"/>
                <a:gd name="T40" fmla="*/ 109 w 127"/>
                <a:gd name="T41" fmla="*/ 112 h 112"/>
                <a:gd name="T42" fmla="*/ 52 w 127"/>
                <a:gd name="T43" fmla="*/ 112 h 112"/>
                <a:gd name="T44" fmla="*/ 18 w 127"/>
                <a:gd name="T45" fmla="*/ 97 h 112"/>
                <a:gd name="T46" fmla="*/ 0 w 127"/>
                <a:gd name="T47" fmla="*/ 0 h 112"/>
                <a:gd name="T48" fmla="*/ 0 w 127"/>
                <a:gd name="T49" fmla="*/ 0 h 112"/>
                <a:gd name="T50" fmla="*/ 25 w 127"/>
                <a:gd name="T5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112">
                  <a:moveTo>
                    <a:pt x="25" y="5"/>
                  </a:moveTo>
                  <a:cubicBezTo>
                    <a:pt x="31" y="5"/>
                    <a:pt x="36" y="5"/>
                    <a:pt x="42" y="4"/>
                  </a:cubicBezTo>
                  <a:cubicBezTo>
                    <a:pt x="53" y="2"/>
                    <a:pt x="56" y="1"/>
                    <a:pt x="64" y="9"/>
                  </a:cubicBezTo>
                  <a:cubicBezTo>
                    <a:pt x="68" y="13"/>
                    <a:pt x="72" y="16"/>
                    <a:pt x="77" y="17"/>
                  </a:cubicBezTo>
                  <a:cubicBezTo>
                    <a:pt x="79" y="18"/>
                    <a:pt x="86" y="19"/>
                    <a:pt x="87" y="22"/>
                  </a:cubicBezTo>
                  <a:cubicBezTo>
                    <a:pt x="88" y="24"/>
                    <a:pt x="88" y="30"/>
                    <a:pt x="89" y="33"/>
                  </a:cubicBezTo>
                  <a:cubicBezTo>
                    <a:pt x="90" y="36"/>
                    <a:pt x="93" y="40"/>
                    <a:pt x="96" y="42"/>
                  </a:cubicBezTo>
                  <a:cubicBezTo>
                    <a:pt x="96" y="42"/>
                    <a:pt x="97" y="43"/>
                    <a:pt x="97" y="44"/>
                  </a:cubicBezTo>
                  <a:cubicBezTo>
                    <a:pt x="98" y="47"/>
                    <a:pt x="99" y="49"/>
                    <a:pt x="99" y="53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2" y="74"/>
                    <a:pt x="103" y="77"/>
                    <a:pt x="105" y="80"/>
                  </a:cubicBezTo>
                  <a:cubicBezTo>
                    <a:pt x="106" y="80"/>
                    <a:pt x="107" y="81"/>
                    <a:pt x="107" y="81"/>
                  </a:cubicBezTo>
                  <a:cubicBezTo>
                    <a:pt x="109" y="82"/>
                    <a:pt x="110" y="84"/>
                    <a:pt x="111" y="85"/>
                  </a:cubicBezTo>
                  <a:cubicBezTo>
                    <a:pt x="113" y="86"/>
                    <a:pt x="114" y="87"/>
                    <a:pt x="116" y="88"/>
                  </a:cubicBezTo>
                  <a:cubicBezTo>
                    <a:pt x="119" y="89"/>
                    <a:pt x="122" y="91"/>
                    <a:pt x="125" y="91"/>
                  </a:cubicBezTo>
                  <a:cubicBezTo>
                    <a:pt x="126" y="92"/>
                    <a:pt x="126" y="92"/>
                    <a:pt x="127" y="94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5"/>
                    <a:pt x="25" y="5"/>
                    <a:pt x="2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8" name="ECHOLS"/>
            <p:cNvSpPr>
              <a:spLocks/>
            </p:cNvSpPr>
            <p:nvPr/>
          </p:nvSpPr>
          <p:spPr bwMode="auto">
            <a:xfrm>
              <a:off x="4619625" y="5599113"/>
              <a:ext cx="558800" cy="333375"/>
            </a:xfrm>
            <a:custGeom>
              <a:avLst/>
              <a:gdLst>
                <a:gd name="T0" fmla="*/ 73 w 235"/>
                <a:gd name="T1" fmla="*/ 0 h 140"/>
                <a:gd name="T2" fmla="*/ 127 w 235"/>
                <a:gd name="T3" fmla="*/ 24 h 140"/>
                <a:gd name="T4" fmla="*/ 132 w 235"/>
                <a:gd name="T5" fmla="*/ 44 h 140"/>
                <a:gd name="T6" fmla="*/ 142 w 235"/>
                <a:gd name="T7" fmla="*/ 52 h 140"/>
                <a:gd name="T8" fmla="*/ 147 w 235"/>
                <a:gd name="T9" fmla="*/ 62 h 140"/>
                <a:gd name="T10" fmla="*/ 174 w 235"/>
                <a:gd name="T11" fmla="*/ 71 h 140"/>
                <a:gd name="T12" fmla="*/ 189 w 235"/>
                <a:gd name="T13" fmla="*/ 69 h 140"/>
                <a:gd name="T14" fmla="*/ 202 w 235"/>
                <a:gd name="T15" fmla="*/ 75 h 140"/>
                <a:gd name="T16" fmla="*/ 223 w 235"/>
                <a:gd name="T17" fmla="*/ 79 h 140"/>
                <a:gd name="T18" fmla="*/ 231 w 235"/>
                <a:gd name="T19" fmla="*/ 82 h 140"/>
                <a:gd name="T20" fmla="*/ 235 w 235"/>
                <a:gd name="T21" fmla="*/ 86 h 140"/>
                <a:gd name="T22" fmla="*/ 235 w 235"/>
                <a:gd name="T23" fmla="*/ 88 h 140"/>
                <a:gd name="T24" fmla="*/ 234 w 235"/>
                <a:gd name="T25" fmla="*/ 101 h 140"/>
                <a:gd name="T26" fmla="*/ 234 w 235"/>
                <a:gd name="T27" fmla="*/ 140 h 140"/>
                <a:gd name="T28" fmla="*/ 234 w 235"/>
                <a:gd name="T29" fmla="*/ 140 h 140"/>
                <a:gd name="T30" fmla="*/ 5 w 235"/>
                <a:gd name="T31" fmla="*/ 126 h 140"/>
                <a:gd name="T32" fmla="*/ 5 w 235"/>
                <a:gd name="T33" fmla="*/ 126 h 140"/>
                <a:gd name="T34" fmla="*/ 5 w 235"/>
                <a:gd name="T35" fmla="*/ 113 h 140"/>
                <a:gd name="T36" fmla="*/ 11 w 235"/>
                <a:gd name="T37" fmla="*/ 113 h 140"/>
                <a:gd name="T38" fmla="*/ 11 w 235"/>
                <a:gd name="T39" fmla="*/ 105 h 140"/>
                <a:gd name="T40" fmla="*/ 6 w 235"/>
                <a:gd name="T41" fmla="*/ 105 h 140"/>
                <a:gd name="T42" fmla="*/ 6 w 235"/>
                <a:gd name="T43" fmla="*/ 55 h 140"/>
                <a:gd name="T44" fmla="*/ 8 w 235"/>
                <a:gd name="T45" fmla="*/ 36 h 140"/>
                <a:gd name="T46" fmla="*/ 16 w 235"/>
                <a:gd name="T47" fmla="*/ 32 h 140"/>
                <a:gd name="T48" fmla="*/ 19 w 235"/>
                <a:gd name="T49" fmla="*/ 21 h 140"/>
                <a:gd name="T50" fmla="*/ 21 w 235"/>
                <a:gd name="T51" fmla="*/ 19 h 140"/>
                <a:gd name="T52" fmla="*/ 31 w 235"/>
                <a:gd name="T53" fmla="*/ 10 h 140"/>
                <a:gd name="T54" fmla="*/ 50 w 235"/>
                <a:gd name="T55" fmla="*/ 10 h 140"/>
                <a:gd name="T56" fmla="*/ 52 w 235"/>
                <a:gd name="T57" fmla="*/ 9 h 140"/>
                <a:gd name="T58" fmla="*/ 52 w 235"/>
                <a:gd name="T59" fmla="*/ 9 h 140"/>
                <a:gd name="T60" fmla="*/ 73 w 235"/>
                <a:gd name="T6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5" h="140">
                  <a:moveTo>
                    <a:pt x="73" y="0"/>
                  </a:moveTo>
                  <a:cubicBezTo>
                    <a:pt x="87" y="7"/>
                    <a:pt x="121" y="10"/>
                    <a:pt x="127" y="24"/>
                  </a:cubicBezTo>
                  <a:cubicBezTo>
                    <a:pt x="129" y="28"/>
                    <a:pt x="129" y="42"/>
                    <a:pt x="132" y="44"/>
                  </a:cubicBezTo>
                  <a:cubicBezTo>
                    <a:pt x="136" y="46"/>
                    <a:pt x="140" y="47"/>
                    <a:pt x="142" y="52"/>
                  </a:cubicBezTo>
                  <a:cubicBezTo>
                    <a:pt x="143" y="54"/>
                    <a:pt x="143" y="61"/>
                    <a:pt x="147" y="62"/>
                  </a:cubicBezTo>
                  <a:cubicBezTo>
                    <a:pt x="150" y="69"/>
                    <a:pt x="167" y="71"/>
                    <a:pt x="174" y="71"/>
                  </a:cubicBezTo>
                  <a:cubicBezTo>
                    <a:pt x="179" y="73"/>
                    <a:pt x="184" y="69"/>
                    <a:pt x="189" y="69"/>
                  </a:cubicBezTo>
                  <a:cubicBezTo>
                    <a:pt x="193" y="70"/>
                    <a:pt x="198" y="73"/>
                    <a:pt x="202" y="75"/>
                  </a:cubicBezTo>
                  <a:cubicBezTo>
                    <a:pt x="209" y="77"/>
                    <a:pt x="216" y="78"/>
                    <a:pt x="223" y="79"/>
                  </a:cubicBezTo>
                  <a:cubicBezTo>
                    <a:pt x="226" y="79"/>
                    <a:pt x="228" y="80"/>
                    <a:pt x="231" y="82"/>
                  </a:cubicBezTo>
                  <a:cubicBezTo>
                    <a:pt x="233" y="83"/>
                    <a:pt x="233" y="85"/>
                    <a:pt x="235" y="86"/>
                  </a:cubicBezTo>
                  <a:cubicBezTo>
                    <a:pt x="235" y="87"/>
                    <a:pt x="235" y="87"/>
                    <a:pt x="235" y="88"/>
                  </a:cubicBezTo>
                  <a:cubicBezTo>
                    <a:pt x="235" y="92"/>
                    <a:pt x="235" y="97"/>
                    <a:pt x="234" y="101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53"/>
                    <a:pt x="7" y="38"/>
                    <a:pt x="8" y="36"/>
                  </a:cubicBezTo>
                  <a:cubicBezTo>
                    <a:pt x="10" y="35"/>
                    <a:pt x="13" y="32"/>
                    <a:pt x="16" y="32"/>
                  </a:cubicBezTo>
                  <a:cubicBezTo>
                    <a:pt x="16" y="29"/>
                    <a:pt x="19" y="25"/>
                    <a:pt x="19" y="21"/>
                  </a:cubicBezTo>
                  <a:cubicBezTo>
                    <a:pt x="20" y="21"/>
                    <a:pt x="20" y="19"/>
                    <a:pt x="21" y="19"/>
                  </a:cubicBezTo>
                  <a:cubicBezTo>
                    <a:pt x="22" y="12"/>
                    <a:pt x="23" y="9"/>
                    <a:pt x="31" y="10"/>
                  </a:cubicBezTo>
                  <a:cubicBezTo>
                    <a:pt x="38" y="11"/>
                    <a:pt x="44" y="10"/>
                    <a:pt x="50" y="10"/>
                  </a:cubicBezTo>
                  <a:cubicBezTo>
                    <a:pt x="51" y="10"/>
                    <a:pt x="52" y="10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9" name="ELBERT"/>
            <p:cNvSpPr>
              <a:spLocks/>
            </p:cNvSpPr>
            <p:nvPr/>
          </p:nvSpPr>
          <p:spPr bwMode="auto">
            <a:xfrm>
              <a:off x="4649788" y="1593850"/>
              <a:ext cx="536575" cy="381000"/>
            </a:xfrm>
            <a:custGeom>
              <a:avLst/>
              <a:gdLst>
                <a:gd name="T0" fmla="*/ 139 w 225"/>
                <a:gd name="T1" fmla="*/ 157 h 160"/>
                <a:gd name="T2" fmla="*/ 142 w 225"/>
                <a:gd name="T3" fmla="*/ 157 h 160"/>
                <a:gd name="T4" fmla="*/ 153 w 225"/>
                <a:gd name="T5" fmla="*/ 154 h 160"/>
                <a:gd name="T6" fmla="*/ 178 w 225"/>
                <a:gd name="T7" fmla="*/ 149 h 160"/>
                <a:gd name="T8" fmla="*/ 193 w 225"/>
                <a:gd name="T9" fmla="*/ 148 h 160"/>
                <a:gd name="T10" fmla="*/ 196 w 225"/>
                <a:gd name="T11" fmla="*/ 150 h 160"/>
                <a:gd name="T12" fmla="*/ 196 w 225"/>
                <a:gd name="T13" fmla="*/ 150 h 160"/>
                <a:gd name="T14" fmla="*/ 204 w 225"/>
                <a:gd name="T15" fmla="*/ 150 h 160"/>
                <a:gd name="T16" fmla="*/ 207 w 225"/>
                <a:gd name="T17" fmla="*/ 150 h 160"/>
                <a:gd name="T18" fmla="*/ 209 w 225"/>
                <a:gd name="T19" fmla="*/ 151 h 160"/>
                <a:gd name="T20" fmla="*/ 209 w 225"/>
                <a:gd name="T21" fmla="*/ 151 h 160"/>
                <a:gd name="T22" fmla="*/ 213 w 225"/>
                <a:gd name="T23" fmla="*/ 152 h 160"/>
                <a:gd name="T24" fmla="*/ 215 w 225"/>
                <a:gd name="T25" fmla="*/ 152 h 160"/>
                <a:gd name="T26" fmla="*/ 215 w 225"/>
                <a:gd name="T27" fmla="*/ 152 h 160"/>
                <a:gd name="T28" fmla="*/ 225 w 225"/>
                <a:gd name="T29" fmla="*/ 160 h 160"/>
                <a:gd name="T30" fmla="*/ 225 w 225"/>
                <a:gd name="T31" fmla="*/ 160 h 160"/>
                <a:gd name="T32" fmla="*/ 213 w 225"/>
                <a:gd name="T33" fmla="*/ 137 h 160"/>
                <a:gd name="T34" fmla="*/ 200 w 225"/>
                <a:gd name="T35" fmla="*/ 117 h 160"/>
                <a:gd name="T36" fmla="*/ 187 w 225"/>
                <a:gd name="T37" fmla="*/ 96 h 160"/>
                <a:gd name="T38" fmla="*/ 167 w 225"/>
                <a:gd name="T39" fmla="*/ 76 h 160"/>
                <a:gd name="T40" fmla="*/ 161 w 225"/>
                <a:gd name="T41" fmla="*/ 64 h 160"/>
                <a:gd name="T42" fmla="*/ 160 w 225"/>
                <a:gd name="T43" fmla="*/ 50 h 160"/>
                <a:gd name="T44" fmla="*/ 155 w 225"/>
                <a:gd name="T45" fmla="*/ 40 h 160"/>
                <a:gd name="T46" fmla="*/ 154 w 225"/>
                <a:gd name="T47" fmla="*/ 26 h 160"/>
                <a:gd name="T48" fmla="*/ 146 w 225"/>
                <a:gd name="T49" fmla="*/ 10 h 160"/>
                <a:gd name="T50" fmla="*/ 138 w 225"/>
                <a:gd name="T51" fmla="*/ 0 h 160"/>
                <a:gd name="T52" fmla="*/ 138 w 225"/>
                <a:gd name="T53" fmla="*/ 0 h 160"/>
                <a:gd name="T54" fmla="*/ 103 w 225"/>
                <a:gd name="T55" fmla="*/ 11 h 160"/>
                <a:gd name="T56" fmla="*/ 97 w 225"/>
                <a:gd name="T57" fmla="*/ 14 h 160"/>
                <a:gd name="T58" fmla="*/ 89 w 225"/>
                <a:gd name="T59" fmla="*/ 17 h 160"/>
                <a:gd name="T60" fmla="*/ 73 w 225"/>
                <a:gd name="T61" fmla="*/ 27 h 160"/>
                <a:gd name="T62" fmla="*/ 61 w 225"/>
                <a:gd name="T63" fmla="*/ 34 h 160"/>
                <a:gd name="T64" fmla="*/ 45 w 225"/>
                <a:gd name="T65" fmla="*/ 26 h 160"/>
                <a:gd name="T66" fmla="*/ 26 w 225"/>
                <a:gd name="T67" fmla="*/ 28 h 160"/>
                <a:gd name="T68" fmla="*/ 17 w 225"/>
                <a:gd name="T69" fmla="*/ 32 h 160"/>
                <a:gd name="T70" fmla="*/ 17 w 225"/>
                <a:gd name="T71" fmla="*/ 32 h 160"/>
                <a:gd name="T72" fmla="*/ 9 w 225"/>
                <a:gd name="T73" fmla="*/ 39 h 160"/>
                <a:gd name="T74" fmla="*/ 7 w 225"/>
                <a:gd name="T75" fmla="*/ 48 h 160"/>
                <a:gd name="T76" fmla="*/ 16 w 225"/>
                <a:gd name="T77" fmla="*/ 65 h 160"/>
                <a:gd name="T78" fmla="*/ 26 w 225"/>
                <a:gd name="T79" fmla="*/ 78 h 160"/>
                <a:gd name="T80" fmla="*/ 34 w 225"/>
                <a:gd name="T81" fmla="*/ 85 h 160"/>
                <a:gd name="T82" fmla="*/ 42 w 225"/>
                <a:gd name="T83" fmla="*/ 100 h 160"/>
                <a:gd name="T84" fmla="*/ 52 w 225"/>
                <a:gd name="T85" fmla="*/ 110 h 160"/>
                <a:gd name="T86" fmla="*/ 57 w 225"/>
                <a:gd name="T87" fmla="*/ 118 h 160"/>
                <a:gd name="T88" fmla="*/ 57 w 225"/>
                <a:gd name="T89" fmla="*/ 118 h 160"/>
                <a:gd name="T90" fmla="*/ 60 w 225"/>
                <a:gd name="T91" fmla="*/ 119 h 160"/>
                <a:gd name="T92" fmla="*/ 66 w 225"/>
                <a:gd name="T93" fmla="*/ 121 h 160"/>
                <a:gd name="T94" fmla="*/ 71 w 225"/>
                <a:gd name="T95" fmla="*/ 124 h 160"/>
                <a:gd name="T96" fmla="*/ 74 w 225"/>
                <a:gd name="T97" fmla="*/ 133 h 160"/>
                <a:gd name="T98" fmla="*/ 82 w 225"/>
                <a:gd name="T99" fmla="*/ 134 h 160"/>
                <a:gd name="T100" fmla="*/ 104 w 225"/>
                <a:gd name="T101" fmla="*/ 148 h 160"/>
                <a:gd name="T102" fmla="*/ 117 w 225"/>
                <a:gd name="T103" fmla="*/ 145 h 160"/>
                <a:gd name="T104" fmla="*/ 130 w 225"/>
                <a:gd name="T105" fmla="*/ 151 h 160"/>
                <a:gd name="T106" fmla="*/ 139 w 225"/>
                <a:gd name="T107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60">
                  <a:moveTo>
                    <a:pt x="139" y="157"/>
                  </a:moveTo>
                  <a:cubicBezTo>
                    <a:pt x="140" y="157"/>
                    <a:pt x="141" y="157"/>
                    <a:pt x="142" y="157"/>
                  </a:cubicBezTo>
                  <a:cubicBezTo>
                    <a:pt x="144" y="155"/>
                    <a:pt x="151" y="154"/>
                    <a:pt x="153" y="154"/>
                  </a:cubicBezTo>
                  <a:cubicBezTo>
                    <a:pt x="161" y="153"/>
                    <a:pt x="170" y="152"/>
                    <a:pt x="178" y="149"/>
                  </a:cubicBezTo>
                  <a:cubicBezTo>
                    <a:pt x="182" y="148"/>
                    <a:pt x="188" y="145"/>
                    <a:pt x="193" y="148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6" y="150"/>
                    <a:pt x="207" y="150"/>
                  </a:cubicBezTo>
                  <a:cubicBezTo>
                    <a:pt x="207" y="151"/>
                    <a:pt x="208" y="151"/>
                    <a:pt x="209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11" y="151"/>
                    <a:pt x="212" y="151"/>
                    <a:pt x="213" y="152"/>
                  </a:cubicBezTo>
                  <a:cubicBezTo>
                    <a:pt x="214" y="152"/>
                    <a:pt x="214" y="152"/>
                    <a:pt x="215" y="152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1" y="152"/>
                    <a:pt x="217" y="144"/>
                    <a:pt x="213" y="137"/>
                  </a:cubicBezTo>
                  <a:cubicBezTo>
                    <a:pt x="211" y="127"/>
                    <a:pt x="204" y="125"/>
                    <a:pt x="200" y="117"/>
                  </a:cubicBezTo>
                  <a:cubicBezTo>
                    <a:pt x="197" y="112"/>
                    <a:pt x="192" y="99"/>
                    <a:pt x="187" y="96"/>
                  </a:cubicBezTo>
                  <a:cubicBezTo>
                    <a:pt x="185" y="88"/>
                    <a:pt x="175" y="79"/>
                    <a:pt x="167" y="76"/>
                  </a:cubicBezTo>
                  <a:cubicBezTo>
                    <a:pt x="164" y="72"/>
                    <a:pt x="161" y="70"/>
                    <a:pt x="161" y="64"/>
                  </a:cubicBezTo>
                  <a:cubicBezTo>
                    <a:pt x="161" y="62"/>
                    <a:pt x="161" y="51"/>
                    <a:pt x="160" y="50"/>
                  </a:cubicBezTo>
                  <a:cubicBezTo>
                    <a:pt x="160" y="48"/>
                    <a:pt x="156" y="43"/>
                    <a:pt x="155" y="40"/>
                  </a:cubicBezTo>
                  <a:cubicBezTo>
                    <a:pt x="154" y="36"/>
                    <a:pt x="153" y="28"/>
                    <a:pt x="154" y="26"/>
                  </a:cubicBezTo>
                  <a:cubicBezTo>
                    <a:pt x="154" y="20"/>
                    <a:pt x="150" y="14"/>
                    <a:pt x="146" y="10"/>
                  </a:cubicBezTo>
                  <a:cubicBezTo>
                    <a:pt x="144" y="7"/>
                    <a:pt x="141" y="3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3"/>
                    <a:pt x="100" y="14"/>
                    <a:pt x="97" y="14"/>
                  </a:cubicBezTo>
                  <a:cubicBezTo>
                    <a:pt x="95" y="16"/>
                    <a:pt x="92" y="15"/>
                    <a:pt x="89" y="17"/>
                  </a:cubicBezTo>
                  <a:cubicBezTo>
                    <a:pt x="83" y="20"/>
                    <a:pt x="79" y="23"/>
                    <a:pt x="73" y="27"/>
                  </a:cubicBezTo>
                  <a:cubicBezTo>
                    <a:pt x="70" y="29"/>
                    <a:pt x="65" y="32"/>
                    <a:pt x="61" y="34"/>
                  </a:cubicBezTo>
                  <a:cubicBezTo>
                    <a:pt x="56" y="36"/>
                    <a:pt x="50" y="28"/>
                    <a:pt x="45" y="26"/>
                  </a:cubicBezTo>
                  <a:cubicBezTo>
                    <a:pt x="42" y="24"/>
                    <a:pt x="30" y="27"/>
                    <a:pt x="26" y="2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4"/>
                    <a:pt x="12" y="37"/>
                    <a:pt x="9" y="39"/>
                  </a:cubicBezTo>
                  <a:cubicBezTo>
                    <a:pt x="8" y="41"/>
                    <a:pt x="9" y="46"/>
                    <a:pt x="7" y="48"/>
                  </a:cubicBezTo>
                  <a:cubicBezTo>
                    <a:pt x="0" y="58"/>
                    <a:pt x="9" y="61"/>
                    <a:pt x="16" y="65"/>
                  </a:cubicBezTo>
                  <a:cubicBezTo>
                    <a:pt x="22" y="69"/>
                    <a:pt x="21" y="76"/>
                    <a:pt x="26" y="78"/>
                  </a:cubicBezTo>
                  <a:cubicBezTo>
                    <a:pt x="30" y="80"/>
                    <a:pt x="34" y="81"/>
                    <a:pt x="34" y="85"/>
                  </a:cubicBezTo>
                  <a:cubicBezTo>
                    <a:pt x="34" y="94"/>
                    <a:pt x="36" y="96"/>
                    <a:pt x="42" y="100"/>
                  </a:cubicBezTo>
                  <a:cubicBezTo>
                    <a:pt x="48" y="103"/>
                    <a:pt x="48" y="107"/>
                    <a:pt x="52" y="11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8" y="118"/>
                    <a:pt x="59" y="118"/>
                    <a:pt x="60" y="119"/>
                  </a:cubicBezTo>
                  <a:cubicBezTo>
                    <a:pt x="62" y="119"/>
                    <a:pt x="64" y="121"/>
                    <a:pt x="66" y="121"/>
                  </a:cubicBezTo>
                  <a:cubicBezTo>
                    <a:pt x="68" y="122"/>
                    <a:pt x="70" y="124"/>
                    <a:pt x="71" y="124"/>
                  </a:cubicBezTo>
                  <a:cubicBezTo>
                    <a:pt x="71" y="128"/>
                    <a:pt x="72" y="130"/>
                    <a:pt x="74" y="133"/>
                  </a:cubicBezTo>
                  <a:cubicBezTo>
                    <a:pt x="76" y="135"/>
                    <a:pt x="79" y="134"/>
                    <a:pt x="82" y="134"/>
                  </a:cubicBezTo>
                  <a:cubicBezTo>
                    <a:pt x="88" y="134"/>
                    <a:pt x="101" y="143"/>
                    <a:pt x="104" y="148"/>
                  </a:cubicBezTo>
                  <a:cubicBezTo>
                    <a:pt x="109" y="149"/>
                    <a:pt x="111" y="145"/>
                    <a:pt x="117" y="145"/>
                  </a:cubicBezTo>
                  <a:cubicBezTo>
                    <a:pt x="121" y="145"/>
                    <a:pt x="126" y="149"/>
                    <a:pt x="130" y="151"/>
                  </a:cubicBezTo>
                  <a:cubicBezTo>
                    <a:pt x="139" y="157"/>
                    <a:pt x="139" y="157"/>
                    <a:pt x="139" y="15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0" name="EMANUEL"/>
            <p:cNvSpPr>
              <a:spLocks/>
            </p:cNvSpPr>
            <p:nvPr/>
          </p:nvSpPr>
          <p:spPr bwMode="auto">
            <a:xfrm>
              <a:off x="5116513" y="3289300"/>
              <a:ext cx="631825" cy="639763"/>
            </a:xfrm>
            <a:custGeom>
              <a:avLst/>
              <a:gdLst>
                <a:gd name="T0" fmla="*/ 231 w 265"/>
                <a:gd name="T1" fmla="*/ 89 h 269"/>
                <a:gd name="T2" fmla="*/ 265 w 265"/>
                <a:gd name="T3" fmla="*/ 116 h 269"/>
                <a:gd name="T4" fmla="*/ 256 w 265"/>
                <a:gd name="T5" fmla="*/ 134 h 269"/>
                <a:gd name="T6" fmla="*/ 254 w 265"/>
                <a:gd name="T7" fmla="*/ 149 h 269"/>
                <a:gd name="T8" fmla="*/ 244 w 265"/>
                <a:gd name="T9" fmla="*/ 145 h 269"/>
                <a:gd name="T10" fmla="*/ 210 w 265"/>
                <a:gd name="T11" fmla="*/ 156 h 269"/>
                <a:gd name="T12" fmla="*/ 184 w 265"/>
                <a:gd name="T13" fmla="*/ 205 h 269"/>
                <a:gd name="T14" fmla="*/ 170 w 265"/>
                <a:gd name="T15" fmla="*/ 257 h 269"/>
                <a:gd name="T16" fmla="*/ 160 w 265"/>
                <a:gd name="T17" fmla="*/ 263 h 269"/>
                <a:gd name="T18" fmla="*/ 147 w 265"/>
                <a:gd name="T19" fmla="*/ 268 h 269"/>
                <a:gd name="T20" fmla="*/ 118 w 265"/>
                <a:gd name="T21" fmla="*/ 267 h 269"/>
                <a:gd name="T22" fmla="*/ 96 w 265"/>
                <a:gd name="T23" fmla="*/ 240 h 269"/>
                <a:gd name="T24" fmla="*/ 96 w 265"/>
                <a:gd name="T25" fmla="*/ 241 h 269"/>
                <a:gd name="T26" fmla="*/ 101 w 265"/>
                <a:gd name="T27" fmla="*/ 222 h 269"/>
                <a:gd name="T28" fmla="*/ 104 w 265"/>
                <a:gd name="T29" fmla="*/ 192 h 269"/>
                <a:gd name="T30" fmla="*/ 83 w 265"/>
                <a:gd name="T31" fmla="*/ 184 h 269"/>
                <a:gd name="T32" fmla="*/ 62 w 265"/>
                <a:gd name="T33" fmla="*/ 169 h 269"/>
                <a:gd name="T34" fmla="*/ 32 w 265"/>
                <a:gd name="T35" fmla="*/ 166 h 269"/>
                <a:gd name="T36" fmla="*/ 12 w 265"/>
                <a:gd name="T37" fmla="*/ 163 h 269"/>
                <a:gd name="T38" fmla="*/ 6 w 265"/>
                <a:gd name="T39" fmla="*/ 166 h 269"/>
                <a:gd name="T40" fmla="*/ 0 w 265"/>
                <a:gd name="T41" fmla="*/ 165 h 269"/>
                <a:gd name="T42" fmla="*/ 17 w 265"/>
                <a:gd name="T43" fmla="*/ 156 h 269"/>
                <a:gd name="T44" fmla="*/ 25 w 265"/>
                <a:gd name="T45" fmla="*/ 145 h 269"/>
                <a:gd name="T46" fmla="*/ 46 w 265"/>
                <a:gd name="T47" fmla="*/ 111 h 269"/>
                <a:gd name="T48" fmla="*/ 72 w 265"/>
                <a:gd name="T49" fmla="*/ 93 h 269"/>
                <a:gd name="T50" fmla="*/ 62 w 265"/>
                <a:gd name="T51" fmla="*/ 71 h 269"/>
                <a:gd name="T52" fmla="*/ 84 w 265"/>
                <a:gd name="T53" fmla="*/ 48 h 269"/>
                <a:gd name="T54" fmla="*/ 86 w 265"/>
                <a:gd name="T55" fmla="*/ 42 h 269"/>
                <a:gd name="T56" fmla="*/ 94 w 265"/>
                <a:gd name="T57" fmla="*/ 13 h 269"/>
                <a:gd name="T58" fmla="*/ 118 w 265"/>
                <a:gd name="T59" fmla="*/ 9 h 269"/>
                <a:gd name="T60" fmla="*/ 135 w 265"/>
                <a:gd name="T61" fmla="*/ 0 h 269"/>
                <a:gd name="T62" fmla="*/ 149 w 265"/>
                <a:gd name="T63" fmla="*/ 8 h 269"/>
                <a:gd name="T64" fmla="*/ 169 w 265"/>
                <a:gd name="T65" fmla="*/ 11 h 269"/>
                <a:gd name="T66" fmla="*/ 197 w 265"/>
                <a:gd name="T67" fmla="*/ 1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269">
                  <a:moveTo>
                    <a:pt x="206" y="13"/>
                  </a:moveTo>
                  <a:cubicBezTo>
                    <a:pt x="231" y="89"/>
                    <a:pt x="231" y="89"/>
                    <a:pt x="231" y="89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4" y="121"/>
                    <a:pt x="258" y="124"/>
                    <a:pt x="258" y="129"/>
                  </a:cubicBezTo>
                  <a:cubicBezTo>
                    <a:pt x="257" y="130"/>
                    <a:pt x="257" y="132"/>
                    <a:pt x="256" y="134"/>
                  </a:cubicBezTo>
                  <a:cubicBezTo>
                    <a:pt x="256" y="136"/>
                    <a:pt x="255" y="138"/>
                    <a:pt x="254" y="140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2" y="143"/>
                    <a:pt x="237" y="140"/>
                    <a:pt x="235" y="138"/>
                  </a:cubicBezTo>
                  <a:cubicBezTo>
                    <a:pt x="230" y="137"/>
                    <a:pt x="214" y="152"/>
                    <a:pt x="210" y="156"/>
                  </a:cubicBezTo>
                  <a:cubicBezTo>
                    <a:pt x="201" y="164"/>
                    <a:pt x="192" y="174"/>
                    <a:pt x="189" y="185"/>
                  </a:cubicBezTo>
                  <a:cubicBezTo>
                    <a:pt x="187" y="192"/>
                    <a:pt x="186" y="198"/>
                    <a:pt x="184" y="205"/>
                  </a:cubicBezTo>
                  <a:cubicBezTo>
                    <a:pt x="181" y="213"/>
                    <a:pt x="173" y="224"/>
                    <a:pt x="167" y="230"/>
                  </a:cubicBezTo>
                  <a:cubicBezTo>
                    <a:pt x="154" y="245"/>
                    <a:pt x="174" y="242"/>
                    <a:pt x="170" y="257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0" y="263"/>
                    <a:pt x="160" y="263"/>
                    <a:pt x="160" y="263"/>
                  </a:cubicBezTo>
                  <a:cubicBezTo>
                    <a:pt x="158" y="264"/>
                    <a:pt x="156" y="266"/>
                    <a:pt x="155" y="268"/>
                  </a:cubicBezTo>
                  <a:cubicBezTo>
                    <a:pt x="152" y="268"/>
                    <a:pt x="150" y="268"/>
                    <a:pt x="147" y="268"/>
                  </a:cubicBezTo>
                  <a:cubicBezTo>
                    <a:pt x="143" y="268"/>
                    <a:pt x="139" y="268"/>
                    <a:pt x="135" y="268"/>
                  </a:cubicBezTo>
                  <a:cubicBezTo>
                    <a:pt x="132" y="268"/>
                    <a:pt x="120" y="269"/>
                    <a:pt x="118" y="267"/>
                  </a:cubicBezTo>
                  <a:cubicBezTo>
                    <a:pt x="118" y="258"/>
                    <a:pt x="112" y="249"/>
                    <a:pt x="104" y="245"/>
                  </a:cubicBezTo>
                  <a:cubicBezTo>
                    <a:pt x="102" y="244"/>
                    <a:pt x="97" y="242"/>
                    <a:pt x="96" y="240"/>
                  </a:cubicBezTo>
                  <a:cubicBezTo>
                    <a:pt x="96" y="241"/>
                    <a:pt x="96" y="241"/>
                    <a:pt x="96" y="240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8" y="229"/>
                    <a:pt x="99" y="225"/>
                    <a:pt x="101" y="222"/>
                  </a:cubicBezTo>
                  <a:cubicBezTo>
                    <a:pt x="103" y="219"/>
                    <a:pt x="102" y="215"/>
                    <a:pt x="103" y="211"/>
                  </a:cubicBezTo>
                  <a:cubicBezTo>
                    <a:pt x="104" y="205"/>
                    <a:pt x="109" y="196"/>
                    <a:pt x="104" y="192"/>
                  </a:cubicBezTo>
                  <a:cubicBezTo>
                    <a:pt x="101" y="191"/>
                    <a:pt x="93" y="188"/>
                    <a:pt x="90" y="187"/>
                  </a:cubicBezTo>
                  <a:cubicBezTo>
                    <a:pt x="89" y="186"/>
                    <a:pt x="85" y="185"/>
                    <a:pt x="83" y="184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1" y="176"/>
                    <a:pt x="67" y="172"/>
                    <a:pt x="62" y="169"/>
                  </a:cubicBezTo>
                  <a:cubicBezTo>
                    <a:pt x="56" y="168"/>
                    <a:pt x="50" y="168"/>
                    <a:pt x="44" y="170"/>
                  </a:cubicBezTo>
                  <a:cubicBezTo>
                    <a:pt x="38" y="171"/>
                    <a:pt x="36" y="169"/>
                    <a:pt x="32" y="166"/>
                  </a:cubicBezTo>
                  <a:cubicBezTo>
                    <a:pt x="29" y="163"/>
                    <a:pt x="27" y="164"/>
                    <a:pt x="23" y="164"/>
                  </a:cubicBezTo>
                  <a:cubicBezTo>
                    <a:pt x="19" y="163"/>
                    <a:pt x="16" y="163"/>
                    <a:pt x="12" y="163"/>
                  </a:cubicBezTo>
                  <a:cubicBezTo>
                    <a:pt x="12" y="164"/>
                    <a:pt x="11" y="164"/>
                    <a:pt x="10" y="164"/>
                  </a:cubicBezTo>
                  <a:cubicBezTo>
                    <a:pt x="9" y="165"/>
                    <a:pt x="7" y="166"/>
                    <a:pt x="6" y="166"/>
                  </a:cubicBezTo>
                  <a:cubicBezTo>
                    <a:pt x="4" y="166"/>
                    <a:pt x="2" y="165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3"/>
                    <a:pt x="3" y="161"/>
                    <a:pt x="5" y="160"/>
                  </a:cubicBezTo>
                  <a:cubicBezTo>
                    <a:pt x="9" y="158"/>
                    <a:pt x="13" y="159"/>
                    <a:pt x="17" y="156"/>
                  </a:cubicBezTo>
                  <a:cubicBezTo>
                    <a:pt x="20" y="154"/>
                    <a:pt x="26" y="155"/>
                    <a:pt x="30" y="153"/>
                  </a:cubicBezTo>
                  <a:cubicBezTo>
                    <a:pt x="31" y="150"/>
                    <a:pt x="26" y="147"/>
                    <a:pt x="25" y="145"/>
                  </a:cubicBezTo>
                  <a:cubicBezTo>
                    <a:pt x="22" y="139"/>
                    <a:pt x="18" y="132"/>
                    <a:pt x="25" y="127"/>
                  </a:cubicBezTo>
                  <a:cubicBezTo>
                    <a:pt x="31" y="121"/>
                    <a:pt x="39" y="117"/>
                    <a:pt x="46" y="111"/>
                  </a:cubicBezTo>
                  <a:cubicBezTo>
                    <a:pt x="52" y="107"/>
                    <a:pt x="51" y="102"/>
                    <a:pt x="59" y="100"/>
                  </a:cubicBezTo>
                  <a:cubicBezTo>
                    <a:pt x="63" y="100"/>
                    <a:pt x="76" y="98"/>
                    <a:pt x="72" y="93"/>
                  </a:cubicBezTo>
                  <a:cubicBezTo>
                    <a:pt x="68" y="93"/>
                    <a:pt x="62" y="85"/>
                    <a:pt x="60" y="81"/>
                  </a:cubicBezTo>
                  <a:cubicBezTo>
                    <a:pt x="59" y="77"/>
                    <a:pt x="58" y="74"/>
                    <a:pt x="62" y="71"/>
                  </a:cubicBezTo>
                  <a:cubicBezTo>
                    <a:pt x="68" y="68"/>
                    <a:pt x="72" y="62"/>
                    <a:pt x="78" y="60"/>
                  </a:cubicBezTo>
                  <a:cubicBezTo>
                    <a:pt x="81" y="58"/>
                    <a:pt x="82" y="51"/>
                    <a:pt x="84" y="48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90" y="41"/>
                    <a:pt x="98" y="34"/>
                    <a:pt x="99" y="30"/>
                  </a:cubicBezTo>
                  <a:cubicBezTo>
                    <a:pt x="99" y="24"/>
                    <a:pt x="90" y="19"/>
                    <a:pt x="94" y="13"/>
                  </a:cubicBezTo>
                  <a:cubicBezTo>
                    <a:pt x="100" y="11"/>
                    <a:pt x="106" y="16"/>
                    <a:pt x="111" y="15"/>
                  </a:cubicBezTo>
                  <a:cubicBezTo>
                    <a:pt x="114" y="14"/>
                    <a:pt x="116" y="11"/>
                    <a:pt x="118" y="9"/>
                  </a:cubicBezTo>
                  <a:cubicBezTo>
                    <a:pt x="119" y="7"/>
                    <a:pt x="123" y="5"/>
                    <a:pt x="124" y="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5"/>
                    <a:pt x="142" y="7"/>
                    <a:pt x="149" y="8"/>
                  </a:cubicBezTo>
                  <a:cubicBezTo>
                    <a:pt x="154" y="8"/>
                    <a:pt x="162" y="7"/>
                    <a:pt x="166" y="10"/>
                  </a:cubicBezTo>
                  <a:cubicBezTo>
                    <a:pt x="167" y="10"/>
                    <a:pt x="168" y="11"/>
                    <a:pt x="169" y="11"/>
                  </a:cubicBezTo>
                  <a:cubicBezTo>
                    <a:pt x="173" y="12"/>
                    <a:pt x="176" y="16"/>
                    <a:pt x="182" y="17"/>
                  </a:cubicBezTo>
                  <a:cubicBezTo>
                    <a:pt x="186" y="17"/>
                    <a:pt x="193" y="14"/>
                    <a:pt x="197" y="13"/>
                  </a:cubicBezTo>
                  <a:cubicBezTo>
                    <a:pt x="206" y="13"/>
                    <a:pt x="206" y="13"/>
                    <a:pt x="206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1" name="EFFINGHAM"/>
            <p:cNvSpPr>
              <a:spLocks/>
            </p:cNvSpPr>
            <p:nvPr/>
          </p:nvSpPr>
          <p:spPr bwMode="auto">
            <a:xfrm>
              <a:off x="6193616" y="3589338"/>
              <a:ext cx="421265" cy="573088"/>
            </a:xfrm>
            <a:custGeom>
              <a:avLst/>
              <a:gdLst>
                <a:gd name="T0" fmla="*/ 61 w 181"/>
                <a:gd name="T1" fmla="*/ 0 h 241"/>
                <a:gd name="T2" fmla="*/ 28 w 181"/>
                <a:gd name="T3" fmla="*/ 21 h 241"/>
                <a:gd name="T4" fmla="*/ 28 w 181"/>
                <a:gd name="T5" fmla="*/ 21 h 241"/>
                <a:gd name="T6" fmla="*/ 28 w 181"/>
                <a:gd name="T7" fmla="*/ 21 h 241"/>
                <a:gd name="T8" fmla="*/ 24 w 181"/>
                <a:gd name="T9" fmla="*/ 24 h 241"/>
                <a:gd name="T10" fmla="*/ 16 w 181"/>
                <a:gd name="T11" fmla="*/ 30 h 241"/>
                <a:gd name="T12" fmla="*/ 6 w 181"/>
                <a:gd name="T13" fmla="*/ 39 h 241"/>
                <a:gd name="T14" fmla="*/ 1 w 181"/>
                <a:gd name="T15" fmla="*/ 46 h 241"/>
                <a:gd name="T16" fmla="*/ 1 w 181"/>
                <a:gd name="T17" fmla="*/ 46 h 241"/>
                <a:gd name="T18" fmla="*/ 6 w 181"/>
                <a:gd name="T19" fmla="*/ 53 h 241"/>
                <a:gd name="T20" fmla="*/ 7 w 181"/>
                <a:gd name="T21" fmla="*/ 59 h 241"/>
                <a:gd name="T22" fmla="*/ 9 w 181"/>
                <a:gd name="T23" fmla="*/ 67 h 241"/>
                <a:gd name="T24" fmla="*/ 16 w 181"/>
                <a:gd name="T25" fmla="*/ 108 h 241"/>
                <a:gd name="T26" fmla="*/ 35 w 181"/>
                <a:gd name="T27" fmla="*/ 126 h 241"/>
                <a:gd name="T28" fmla="*/ 44 w 181"/>
                <a:gd name="T29" fmla="*/ 151 h 241"/>
                <a:gd name="T30" fmla="*/ 48 w 181"/>
                <a:gd name="T31" fmla="*/ 170 h 241"/>
                <a:gd name="T32" fmla="*/ 48 w 181"/>
                <a:gd name="T33" fmla="*/ 170 h 241"/>
                <a:gd name="T34" fmla="*/ 53 w 181"/>
                <a:gd name="T35" fmla="*/ 180 h 241"/>
                <a:gd name="T36" fmla="*/ 56 w 181"/>
                <a:gd name="T37" fmla="*/ 193 h 241"/>
                <a:gd name="T38" fmla="*/ 59 w 181"/>
                <a:gd name="T39" fmla="*/ 207 h 241"/>
                <a:gd name="T40" fmla="*/ 62 w 181"/>
                <a:gd name="T41" fmla="*/ 219 h 241"/>
                <a:gd name="T42" fmla="*/ 63 w 181"/>
                <a:gd name="T43" fmla="*/ 235 h 241"/>
                <a:gd name="T44" fmla="*/ 66 w 181"/>
                <a:gd name="T45" fmla="*/ 241 h 241"/>
                <a:gd name="T46" fmla="*/ 66 w 181"/>
                <a:gd name="T47" fmla="*/ 241 h 241"/>
                <a:gd name="T48" fmla="*/ 148 w 181"/>
                <a:gd name="T49" fmla="*/ 172 h 241"/>
                <a:gd name="T50" fmla="*/ 165 w 181"/>
                <a:gd name="T51" fmla="*/ 177 h 241"/>
                <a:gd name="T52" fmla="*/ 165 w 181"/>
                <a:gd name="T53" fmla="*/ 177 h 241"/>
                <a:gd name="T54" fmla="*/ 170 w 181"/>
                <a:gd name="T55" fmla="*/ 167 h 241"/>
                <a:gd name="T56" fmla="*/ 176 w 181"/>
                <a:gd name="T57" fmla="*/ 149 h 241"/>
                <a:gd name="T58" fmla="*/ 173 w 181"/>
                <a:gd name="T59" fmla="*/ 140 h 241"/>
                <a:gd name="T60" fmla="*/ 173 w 181"/>
                <a:gd name="T61" fmla="*/ 132 h 241"/>
                <a:gd name="T62" fmla="*/ 170 w 181"/>
                <a:gd name="T63" fmla="*/ 128 h 241"/>
                <a:gd name="T64" fmla="*/ 165 w 181"/>
                <a:gd name="T65" fmla="*/ 130 h 241"/>
                <a:gd name="T66" fmla="*/ 160 w 181"/>
                <a:gd name="T67" fmla="*/ 127 h 241"/>
                <a:gd name="T68" fmla="*/ 157 w 181"/>
                <a:gd name="T69" fmla="*/ 115 h 241"/>
                <a:gd name="T70" fmla="*/ 154 w 181"/>
                <a:gd name="T71" fmla="*/ 106 h 241"/>
                <a:gd name="T72" fmla="*/ 148 w 181"/>
                <a:gd name="T73" fmla="*/ 98 h 241"/>
                <a:gd name="T74" fmla="*/ 147 w 181"/>
                <a:gd name="T75" fmla="*/ 76 h 241"/>
                <a:gd name="T76" fmla="*/ 149 w 181"/>
                <a:gd name="T77" fmla="*/ 71 h 241"/>
                <a:gd name="T78" fmla="*/ 149 w 181"/>
                <a:gd name="T79" fmla="*/ 70 h 241"/>
                <a:gd name="T80" fmla="*/ 131 w 181"/>
                <a:gd name="T81" fmla="*/ 46 h 241"/>
                <a:gd name="T82" fmla="*/ 124 w 181"/>
                <a:gd name="T83" fmla="*/ 42 h 241"/>
                <a:gd name="T84" fmla="*/ 112 w 181"/>
                <a:gd name="T85" fmla="*/ 28 h 241"/>
                <a:gd name="T86" fmla="*/ 95 w 181"/>
                <a:gd name="T87" fmla="*/ 24 h 241"/>
                <a:gd name="T88" fmla="*/ 78 w 181"/>
                <a:gd name="T89" fmla="*/ 12 h 241"/>
                <a:gd name="T90" fmla="*/ 66 w 181"/>
                <a:gd name="T91" fmla="*/ 5 h 241"/>
                <a:gd name="T92" fmla="*/ 61 w 181"/>
                <a:gd name="T93" fmla="*/ 0 h 241"/>
                <a:gd name="connsiteX0" fmla="*/ 3315 w 9792"/>
                <a:gd name="connsiteY0" fmla="*/ 0 h 10000"/>
                <a:gd name="connsiteX1" fmla="*/ 1492 w 9792"/>
                <a:gd name="connsiteY1" fmla="*/ 871 h 10000"/>
                <a:gd name="connsiteX2" fmla="*/ 1492 w 9792"/>
                <a:gd name="connsiteY2" fmla="*/ 871 h 10000"/>
                <a:gd name="connsiteX3" fmla="*/ 1492 w 9792"/>
                <a:gd name="connsiteY3" fmla="*/ 871 h 10000"/>
                <a:gd name="connsiteX4" fmla="*/ 1271 w 9792"/>
                <a:gd name="connsiteY4" fmla="*/ 996 h 10000"/>
                <a:gd name="connsiteX5" fmla="*/ 829 w 9792"/>
                <a:gd name="connsiteY5" fmla="*/ 1245 h 10000"/>
                <a:gd name="connsiteX6" fmla="*/ 276 w 9792"/>
                <a:gd name="connsiteY6" fmla="*/ 1618 h 10000"/>
                <a:gd name="connsiteX7" fmla="*/ 0 w 9792"/>
                <a:gd name="connsiteY7" fmla="*/ 1909 h 10000"/>
                <a:gd name="connsiteX8" fmla="*/ 0 w 9792"/>
                <a:gd name="connsiteY8" fmla="*/ 1909 h 10000"/>
                <a:gd name="connsiteX9" fmla="*/ 276 w 9792"/>
                <a:gd name="connsiteY9" fmla="*/ 2199 h 10000"/>
                <a:gd name="connsiteX10" fmla="*/ 332 w 9792"/>
                <a:gd name="connsiteY10" fmla="*/ 2448 h 10000"/>
                <a:gd name="connsiteX11" fmla="*/ 442 w 9792"/>
                <a:gd name="connsiteY11" fmla="*/ 2780 h 10000"/>
                <a:gd name="connsiteX12" fmla="*/ 829 w 9792"/>
                <a:gd name="connsiteY12" fmla="*/ 4481 h 10000"/>
                <a:gd name="connsiteX13" fmla="*/ 1879 w 9792"/>
                <a:gd name="connsiteY13" fmla="*/ 5228 h 10000"/>
                <a:gd name="connsiteX14" fmla="*/ 2376 w 9792"/>
                <a:gd name="connsiteY14" fmla="*/ 6266 h 10000"/>
                <a:gd name="connsiteX15" fmla="*/ 2597 w 9792"/>
                <a:gd name="connsiteY15" fmla="*/ 7054 h 10000"/>
                <a:gd name="connsiteX16" fmla="*/ 2597 w 9792"/>
                <a:gd name="connsiteY16" fmla="*/ 7054 h 10000"/>
                <a:gd name="connsiteX17" fmla="*/ 2873 w 9792"/>
                <a:gd name="connsiteY17" fmla="*/ 7469 h 10000"/>
                <a:gd name="connsiteX18" fmla="*/ 3039 w 9792"/>
                <a:gd name="connsiteY18" fmla="*/ 8008 h 10000"/>
                <a:gd name="connsiteX19" fmla="*/ 3205 w 9792"/>
                <a:gd name="connsiteY19" fmla="*/ 8589 h 10000"/>
                <a:gd name="connsiteX20" fmla="*/ 3370 w 9792"/>
                <a:gd name="connsiteY20" fmla="*/ 9087 h 10000"/>
                <a:gd name="connsiteX21" fmla="*/ 3426 w 9792"/>
                <a:gd name="connsiteY21" fmla="*/ 9751 h 10000"/>
                <a:gd name="connsiteX22" fmla="*/ 3591 w 9792"/>
                <a:gd name="connsiteY22" fmla="*/ 10000 h 10000"/>
                <a:gd name="connsiteX23" fmla="*/ 3591 w 9792"/>
                <a:gd name="connsiteY23" fmla="*/ 10000 h 10000"/>
                <a:gd name="connsiteX24" fmla="*/ 8122 w 9792"/>
                <a:gd name="connsiteY24" fmla="*/ 7137 h 10000"/>
                <a:gd name="connsiteX25" fmla="*/ 9061 w 9792"/>
                <a:gd name="connsiteY25" fmla="*/ 7344 h 10000"/>
                <a:gd name="connsiteX26" fmla="*/ 9061 w 9792"/>
                <a:gd name="connsiteY26" fmla="*/ 7344 h 10000"/>
                <a:gd name="connsiteX27" fmla="*/ 9337 w 9792"/>
                <a:gd name="connsiteY27" fmla="*/ 6929 h 10000"/>
                <a:gd name="connsiteX28" fmla="*/ 9669 w 9792"/>
                <a:gd name="connsiteY28" fmla="*/ 6183 h 10000"/>
                <a:gd name="connsiteX29" fmla="*/ 9503 w 9792"/>
                <a:gd name="connsiteY29" fmla="*/ 5809 h 10000"/>
                <a:gd name="connsiteX30" fmla="*/ 9503 w 9792"/>
                <a:gd name="connsiteY30" fmla="*/ 5477 h 10000"/>
                <a:gd name="connsiteX31" fmla="*/ 9337 w 9792"/>
                <a:gd name="connsiteY31" fmla="*/ 5311 h 10000"/>
                <a:gd name="connsiteX32" fmla="*/ 9061 w 9792"/>
                <a:gd name="connsiteY32" fmla="*/ 5394 h 10000"/>
                <a:gd name="connsiteX33" fmla="*/ 8785 w 9792"/>
                <a:gd name="connsiteY33" fmla="*/ 5270 h 10000"/>
                <a:gd name="connsiteX34" fmla="*/ 8619 w 9792"/>
                <a:gd name="connsiteY34" fmla="*/ 4772 h 10000"/>
                <a:gd name="connsiteX35" fmla="*/ 8453 w 9792"/>
                <a:gd name="connsiteY35" fmla="*/ 4398 h 10000"/>
                <a:gd name="connsiteX36" fmla="*/ 8122 w 9792"/>
                <a:gd name="connsiteY36" fmla="*/ 4066 h 10000"/>
                <a:gd name="connsiteX37" fmla="*/ 8067 w 9792"/>
                <a:gd name="connsiteY37" fmla="*/ 3154 h 10000"/>
                <a:gd name="connsiteX38" fmla="*/ 8177 w 9792"/>
                <a:gd name="connsiteY38" fmla="*/ 2946 h 10000"/>
                <a:gd name="connsiteX39" fmla="*/ 7183 w 9792"/>
                <a:gd name="connsiteY39" fmla="*/ 1909 h 10000"/>
                <a:gd name="connsiteX40" fmla="*/ 6796 w 9792"/>
                <a:gd name="connsiteY40" fmla="*/ 1743 h 10000"/>
                <a:gd name="connsiteX41" fmla="*/ 6133 w 9792"/>
                <a:gd name="connsiteY41" fmla="*/ 1162 h 10000"/>
                <a:gd name="connsiteX42" fmla="*/ 5194 w 9792"/>
                <a:gd name="connsiteY42" fmla="*/ 996 h 10000"/>
                <a:gd name="connsiteX43" fmla="*/ 4254 w 9792"/>
                <a:gd name="connsiteY43" fmla="*/ 498 h 10000"/>
                <a:gd name="connsiteX44" fmla="*/ 3591 w 9792"/>
                <a:gd name="connsiteY44" fmla="*/ 207 h 10000"/>
                <a:gd name="connsiteX45" fmla="*/ 3315 w 9792"/>
                <a:gd name="connsiteY45" fmla="*/ 0 h 10000"/>
                <a:gd name="connsiteX0" fmla="*/ 3385 w 10000"/>
                <a:gd name="connsiteY0" fmla="*/ 0 h 10000"/>
                <a:gd name="connsiteX1" fmla="*/ 1524 w 10000"/>
                <a:gd name="connsiteY1" fmla="*/ 871 h 10000"/>
                <a:gd name="connsiteX2" fmla="*/ 1524 w 10000"/>
                <a:gd name="connsiteY2" fmla="*/ 871 h 10000"/>
                <a:gd name="connsiteX3" fmla="*/ 1524 w 10000"/>
                <a:gd name="connsiteY3" fmla="*/ 871 h 10000"/>
                <a:gd name="connsiteX4" fmla="*/ 1298 w 10000"/>
                <a:gd name="connsiteY4" fmla="*/ 996 h 10000"/>
                <a:gd name="connsiteX5" fmla="*/ 847 w 10000"/>
                <a:gd name="connsiteY5" fmla="*/ 1245 h 10000"/>
                <a:gd name="connsiteX6" fmla="*/ 282 w 10000"/>
                <a:gd name="connsiteY6" fmla="*/ 1618 h 10000"/>
                <a:gd name="connsiteX7" fmla="*/ 0 w 10000"/>
                <a:gd name="connsiteY7" fmla="*/ 1909 h 10000"/>
                <a:gd name="connsiteX8" fmla="*/ 0 w 10000"/>
                <a:gd name="connsiteY8" fmla="*/ 1909 h 10000"/>
                <a:gd name="connsiteX9" fmla="*/ 282 w 10000"/>
                <a:gd name="connsiteY9" fmla="*/ 2199 h 10000"/>
                <a:gd name="connsiteX10" fmla="*/ 339 w 10000"/>
                <a:gd name="connsiteY10" fmla="*/ 2448 h 10000"/>
                <a:gd name="connsiteX11" fmla="*/ 451 w 10000"/>
                <a:gd name="connsiteY11" fmla="*/ 2780 h 10000"/>
                <a:gd name="connsiteX12" fmla="*/ 847 w 10000"/>
                <a:gd name="connsiteY12" fmla="*/ 4481 h 10000"/>
                <a:gd name="connsiteX13" fmla="*/ 1919 w 10000"/>
                <a:gd name="connsiteY13" fmla="*/ 5228 h 10000"/>
                <a:gd name="connsiteX14" fmla="*/ 2426 w 10000"/>
                <a:gd name="connsiteY14" fmla="*/ 6266 h 10000"/>
                <a:gd name="connsiteX15" fmla="*/ 2652 w 10000"/>
                <a:gd name="connsiteY15" fmla="*/ 7054 h 10000"/>
                <a:gd name="connsiteX16" fmla="*/ 2652 w 10000"/>
                <a:gd name="connsiteY16" fmla="*/ 7054 h 10000"/>
                <a:gd name="connsiteX17" fmla="*/ 2934 w 10000"/>
                <a:gd name="connsiteY17" fmla="*/ 7469 h 10000"/>
                <a:gd name="connsiteX18" fmla="*/ 3104 w 10000"/>
                <a:gd name="connsiteY18" fmla="*/ 8008 h 10000"/>
                <a:gd name="connsiteX19" fmla="*/ 3273 w 10000"/>
                <a:gd name="connsiteY19" fmla="*/ 8589 h 10000"/>
                <a:gd name="connsiteX20" fmla="*/ 3442 w 10000"/>
                <a:gd name="connsiteY20" fmla="*/ 9087 h 10000"/>
                <a:gd name="connsiteX21" fmla="*/ 3499 w 10000"/>
                <a:gd name="connsiteY21" fmla="*/ 9751 h 10000"/>
                <a:gd name="connsiteX22" fmla="*/ 3667 w 10000"/>
                <a:gd name="connsiteY22" fmla="*/ 10000 h 10000"/>
                <a:gd name="connsiteX23" fmla="*/ 3667 w 10000"/>
                <a:gd name="connsiteY23" fmla="*/ 10000 h 10000"/>
                <a:gd name="connsiteX24" fmla="*/ 8295 w 10000"/>
                <a:gd name="connsiteY24" fmla="*/ 7137 h 10000"/>
                <a:gd name="connsiteX25" fmla="*/ 9253 w 10000"/>
                <a:gd name="connsiteY25" fmla="*/ 7344 h 10000"/>
                <a:gd name="connsiteX26" fmla="*/ 9253 w 10000"/>
                <a:gd name="connsiteY26" fmla="*/ 7344 h 10000"/>
                <a:gd name="connsiteX27" fmla="*/ 9535 w 10000"/>
                <a:gd name="connsiteY27" fmla="*/ 6929 h 10000"/>
                <a:gd name="connsiteX28" fmla="*/ 9874 w 10000"/>
                <a:gd name="connsiteY28" fmla="*/ 6183 h 10000"/>
                <a:gd name="connsiteX29" fmla="*/ 9705 w 10000"/>
                <a:gd name="connsiteY29" fmla="*/ 5809 h 10000"/>
                <a:gd name="connsiteX30" fmla="*/ 9705 w 10000"/>
                <a:gd name="connsiteY30" fmla="*/ 5477 h 10000"/>
                <a:gd name="connsiteX31" fmla="*/ 9535 w 10000"/>
                <a:gd name="connsiteY31" fmla="*/ 5311 h 10000"/>
                <a:gd name="connsiteX32" fmla="*/ 9253 w 10000"/>
                <a:gd name="connsiteY32" fmla="*/ 5394 h 10000"/>
                <a:gd name="connsiteX33" fmla="*/ 8972 w 10000"/>
                <a:gd name="connsiteY33" fmla="*/ 5270 h 10000"/>
                <a:gd name="connsiteX34" fmla="*/ 8802 w 10000"/>
                <a:gd name="connsiteY34" fmla="*/ 4772 h 10000"/>
                <a:gd name="connsiteX35" fmla="*/ 8633 w 10000"/>
                <a:gd name="connsiteY35" fmla="*/ 4398 h 10000"/>
                <a:gd name="connsiteX36" fmla="*/ 8295 w 10000"/>
                <a:gd name="connsiteY36" fmla="*/ 4066 h 10000"/>
                <a:gd name="connsiteX37" fmla="*/ 8238 w 10000"/>
                <a:gd name="connsiteY37" fmla="*/ 3154 h 10000"/>
                <a:gd name="connsiteX38" fmla="*/ 7336 w 10000"/>
                <a:gd name="connsiteY38" fmla="*/ 1909 h 10000"/>
                <a:gd name="connsiteX39" fmla="*/ 6940 w 10000"/>
                <a:gd name="connsiteY39" fmla="*/ 1743 h 10000"/>
                <a:gd name="connsiteX40" fmla="*/ 6263 w 10000"/>
                <a:gd name="connsiteY40" fmla="*/ 1162 h 10000"/>
                <a:gd name="connsiteX41" fmla="*/ 5304 w 10000"/>
                <a:gd name="connsiteY41" fmla="*/ 996 h 10000"/>
                <a:gd name="connsiteX42" fmla="*/ 4344 w 10000"/>
                <a:gd name="connsiteY42" fmla="*/ 498 h 10000"/>
                <a:gd name="connsiteX43" fmla="*/ 3667 w 10000"/>
                <a:gd name="connsiteY43" fmla="*/ 207 h 10000"/>
                <a:gd name="connsiteX44" fmla="*/ 3385 w 10000"/>
                <a:gd name="connsiteY4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3385" y="0"/>
                  </a:moveTo>
                  <a:lnTo>
                    <a:pt x="1524" y="871"/>
                  </a:lnTo>
                  <a:lnTo>
                    <a:pt x="1524" y="871"/>
                  </a:lnTo>
                  <a:lnTo>
                    <a:pt x="1524" y="871"/>
                  </a:lnTo>
                  <a:cubicBezTo>
                    <a:pt x="1468" y="954"/>
                    <a:pt x="1354" y="954"/>
                    <a:pt x="1298" y="996"/>
                  </a:cubicBezTo>
                  <a:cubicBezTo>
                    <a:pt x="1185" y="1120"/>
                    <a:pt x="1016" y="1162"/>
                    <a:pt x="847" y="1245"/>
                  </a:cubicBezTo>
                  <a:cubicBezTo>
                    <a:pt x="677" y="1369"/>
                    <a:pt x="451" y="1494"/>
                    <a:pt x="282" y="1618"/>
                  </a:cubicBezTo>
                  <a:lnTo>
                    <a:pt x="0" y="1909"/>
                  </a:lnTo>
                  <a:lnTo>
                    <a:pt x="0" y="1909"/>
                  </a:lnTo>
                  <a:cubicBezTo>
                    <a:pt x="56" y="1992"/>
                    <a:pt x="170" y="2116"/>
                    <a:pt x="282" y="2199"/>
                  </a:cubicBezTo>
                  <a:cubicBezTo>
                    <a:pt x="282" y="2282"/>
                    <a:pt x="339" y="2365"/>
                    <a:pt x="339" y="2448"/>
                  </a:cubicBezTo>
                  <a:cubicBezTo>
                    <a:pt x="451" y="2531"/>
                    <a:pt x="451" y="2614"/>
                    <a:pt x="451" y="2780"/>
                  </a:cubicBezTo>
                  <a:cubicBezTo>
                    <a:pt x="-56" y="3237"/>
                    <a:pt x="451" y="4108"/>
                    <a:pt x="847" y="4481"/>
                  </a:cubicBezTo>
                  <a:cubicBezTo>
                    <a:pt x="1185" y="4730"/>
                    <a:pt x="1636" y="4938"/>
                    <a:pt x="1919" y="5228"/>
                  </a:cubicBezTo>
                  <a:cubicBezTo>
                    <a:pt x="2201" y="5477"/>
                    <a:pt x="2370" y="5975"/>
                    <a:pt x="2426" y="6266"/>
                  </a:cubicBezTo>
                  <a:cubicBezTo>
                    <a:pt x="2501" y="6529"/>
                    <a:pt x="2577" y="6791"/>
                    <a:pt x="2652" y="7054"/>
                  </a:cubicBezTo>
                  <a:lnTo>
                    <a:pt x="2652" y="7054"/>
                  </a:lnTo>
                  <a:lnTo>
                    <a:pt x="2934" y="7469"/>
                  </a:lnTo>
                  <a:cubicBezTo>
                    <a:pt x="3104" y="7635"/>
                    <a:pt x="3047" y="7801"/>
                    <a:pt x="3104" y="8008"/>
                  </a:cubicBezTo>
                  <a:cubicBezTo>
                    <a:pt x="3160" y="8202"/>
                    <a:pt x="3217" y="8395"/>
                    <a:pt x="3273" y="8589"/>
                  </a:cubicBezTo>
                  <a:cubicBezTo>
                    <a:pt x="3442" y="8714"/>
                    <a:pt x="3499" y="8921"/>
                    <a:pt x="3442" y="9087"/>
                  </a:cubicBezTo>
                  <a:cubicBezTo>
                    <a:pt x="3329" y="9378"/>
                    <a:pt x="3385" y="9502"/>
                    <a:pt x="3499" y="9751"/>
                  </a:cubicBezTo>
                  <a:lnTo>
                    <a:pt x="3667" y="10000"/>
                  </a:lnTo>
                  <a:lnTo>
                    <a:pt x="3667" y="10000"/>
                  </a:lnTo>
                  <a:lnTo>
                    <a:pt x="8295" y="7137"/>
                  </a:lnTo>
                  <a:lnTo>
                    <a:pt x="9253" y="7344"/>
                  </a:lnTo>
                  <a:lnTo>
                    <a:pt x="9253" y="7344"/>
                  </a:lnTo>
                  <a:cubicBezTo>
                    <a:pt x="9367" y="7178"/>
                    <a:pt x="9479" y="7054"/>
                    <a:pt x="9535" y="6929"/>
                  </a:cubicBezTo>
                  <a:cubicBezTo>
                    <a:pt x="9931" y="6763"/>
                    <a:pt x="10156" y="6473"/>
                    <a:pt x="9874" y="6183"/>
                  </a:cubicBezTo>
                  <a:cubicBezTo>
                    <a:pt x="9818" y="6058"/>
                    <a:pt x="9649" y="5934"/>
                    <a:pt x="9705" y="5809"/>
                  </a:cubicBezTo>
                  <a:cubicBezTo>
                    <a:pt x="9705" y="5768"/>
                    <a:pt x="9818" y="5477"/>
                    <a:pt x="9705" y="5477"/>
                  </a:cubicBezTo>
                  <a:cubicBezTo>
                    <a:pt x="9648" y="5422"/>
                    <a:pt x="9592" y="5366"/>
                    <a:pt x="9535" y="5311"/>
                  </a:cubicBezTo>
                  <a:cubicBezTo>
                    <a:pt x="9479" y="5228"/>
                    <a:pt x="9253" y="5394"/>
                    <a:pt x="9253" y="5394"/>
                  </a:cubicBezTo>
                  <a:cubicBezTo>
                    <a:pt x="9084" y="5436"/>
                    <a:pt x="9028" y="5394"/>
                    <a:pt x="8972" y="5270"/>
                  </a:cubicBezTo>
                  <a:cubicBezTo>
                    <a:pt x="8915" y="5145"/>
                    <a:pt x="8858" y="4938"/>
                    <a:pt x="8802" y="4772"/>
                  </a:cubicBezTo>
                  <a:cubicBezTo>
                    <a:pt x="8746" y="4772"/>
                    <a:pt x="8690" y="4481"/>
                    <a:pt x="8633" y="4398"/>
                  </a:cubicBezTo>
                  <a:cubicBezTo>
                    <a:pt x="8520" y="4274"/>
                    <a:pt x="8464" y="4191"/>
                    <a:pt x="8295" y="4066"/>
                  </a:cubicBezTo>
                  <a:cubicBezTo>
                    <a:pt x="8013" y="3817"/>
                    <a:pt x="8013" y="3402"/>
                    <a:pt x="8238" y="3154"/>
                  </a:cubicBezTo>
                  <a:cubicBezTo>
                    <a:pt x="8078" y="2795"/>
                    <a:pt x="7552" y="2144"/>
                    <a:pt x="7336" y="1909"/>
                  </a:cubicBezTo>
                  <a:cubicBezTo>
                    <a:pt x="7120" y="1674"/>
                    <a:pt x="7110" y="1784"/>
                    <a:pt x="6940" y="1743"/>
                  </a:cubicBezTo>
                  <a:cubicBezTo>
                    <a:pt x="6545" y="1618"/>
                    <a:pt x="6263" y="1452"/>
                    <a:pt x="6263" y="1162"/>
                  </a:cubicBezTo>
                  <a:cubicBezTo>
                    <a:pt x="5924" y="913"/>
                    <a:pt x="5642" y="1037"/>
                    <a:pt x="5304" y="996"/>
                  </a:cubicBezTo>
                  <a:cubicBezTo>
                    <a:pt x="4796" y="954"/>
                    <a:pt x="4627" y="788"/>
                    <a:pt x="4344" y="498"/>
                  </a:cubicBezTo>
                  <a:cubicBezTo>
                    <a:pt x="4232" y="290"/>
                    <a:pt x="3837" y="373"/>
                    <a:pt x="3667" y="207"/>
                  </a:cubicBezTo>
                  <a:cubicBezTo>
                    <a:pt x="3611" y="124"/>
                    <a:pt x="3499" y="83"/>
                    <a:pt x="33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2" name="DAWSON"/>
            <p:cNvSpPr>
              <a:spLocks/>
            </p:cNvSpPr>
            <p:nvPr/>
          </p:nvSpPr>
          <p:spPr bwMode="auto">
            <a:xfrm>
              <a:off x="3443288" y="1209675"/>
              <a:ext cx="381000" cy="327025"/>
            </a:xfrm>
            <a:custGeom>
              <a:avLst/>
              <a:gdLst>
                <a:gd name="T0" fmla="*/ 149 w 160"/>
                <a:gd name="T1" fmla="*/ 96 h 137"/>
                <a:gd name="T2" fmla="*/ 149 w 160"/>
                <a:gd name="T3" fmla="*/ 97 h 137"/>
                <a:gd name="T4" fmla="*/ 152 w 160"/>
                <a:gd name="T5" fmla="*/ 100 h 137"/>
                <a:gd name="T6" fmla="*/ 149 w 160"/>
                <a:gd name="T7" fmla="*/ 107 h 137"/>
                <a:gd name="T8" fmla="*/ 149 w 160"/>
                <a:gd name="T9" fmla="*/ 113 h 137"/>
                <a:gd name="T10" fmla="*/ 152 w 160"/>
                <a:gd name="T11" fmla="*/ 123 h 137"/>
                <a:gd name="T12" fmla="*/ 156 w 160"/>
                <a:gd name="T13" fmla="*/ 130 h 137"/>
                <a:gd name="T14" fmla="*/ 160 w 160"/>
                <a:gd name="T15" fmla="*/ 137 h 137"/>
                <a:gd name="T16" fmla="*/ 160 w 160"/>
                <a:gd name="T17" fmla="*/ 137 h 137"/>
                <a:gd name="T18" fmla="*/ 33 w 160"/>
                <a:gd name="T19" fmla="*/ 137 h 137"/>
                <a:gd name="T20" fmla="*/ 33 w 160"/>
                <a:gd name="T21" fmla="*/ 137 h 137"/>
                <a:gd name="T22" fmla="*/ 33 w 160"/>
                <a:gd name="T23" fmla="*/ 114 h 137"/>
                <a:gd name="T24" fmla="*/ 33 w 160"/>
                <a:gd name="T25" fmla="*/ 114 h 137"/>
                <a:gd name="T26" fmla="*/ 33 w 160"/>
                <a:gd name="T27" fmla="*/ 70 h 137"/>
                <a:gd name="T28" fmla="*/ 6 w 160"/>
                <a:gd name="T29" fmla="*/ 70 h 137"/>
                <a:gd name="T30" fmla="*/ 0 w 160"/>
                <a:gd name="T31" fmla="*/ 26 h 137"/>
                <a:gd name="T32" fmla="*/ 0 w 160"/>
                <a:gd name="T33" fmla="*/ 26 h 137"/>
                <a:gd name="T34" fmla="*/ 4 w 160"/>
                <a:gd name="T35" fmla="*/ 16 h 137"/>
                <a:gd name="T36" fmla="*/ 8 w 160"/>
                <a:gd name="T37" fmla="*/ 15 h 137"/>
                <a:gd name="T38" fmla="*/ 16 w 160"/>
                <a:gd name="T39" fmla="*/ 20 h 137"/>
                <a:gd name="T40" fmla="*/ 29 w 160"/>
                <a:gd name="T41" fmla="*/ 24 h 137"/>
                <a:gd name="T42" fmla="*/ 39 w 160"/>
                <a:gd name="T43" fmla="*/ 9 h 137"/>
                <a:gd name="T44" fmla="*/ 46 w 160"/>
                <a:gd name="T45" fmla="*/ 8 h 137"/>
                <a:gd name="T46" fmla="*/ 53 w 160"/>
                <a:gd name="T47" fmla="*/ 4 h 137"/>
                <a:gd name="T48" fmla="*/ 60 w 160"/>
                <a:gd name="T49" fmla="*/ 0 h 137"/>
                <a:gd name="T50" fmla="*/ 60 w 160"/>
                <a:gd name="T51" fmla="*/ 0 h 137"/>
                <a:gd name="T52" fmla="*/ 63 w 160"/>
                <a:gd name="T53" fmla="*/ 0 h 137"/>
                <a:gd name="T54" fmla="*/ 63 w 160"/>
                <a:gd name="T55" fmla="*/ 38 h 137"/>
                <a:gd name="T56" fmla="*/ 101 w 160"/>
                <a:gd name="T57" fmla="*/ 75 h 137"/>
                <a:gd name="T58" fmla="*/ 149 w 160"/>
                <a:gd name="T59" fmla="*/ 9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7">
                  <a:moveTo>
                    <a:pt x="149" y="96"/>
                  </a:moveTo>
                  <a:cubicBezTo>
                    <a:pt x="149" y="96"/>
                    <a:pt x="149" y="97"/>
                    <a:pt x="149" y="97"/>
                  </a:cubicBezTo>
                  <a:cubicBezTo>
                    <a:pt x="150" y="98"/>
                    <a:pt x="151" y="99"/>
                    <a:pt x="152" y="100"/>
                  </a:cubicBezTo>
                  <a:cubicBezTo>
                    <a:pt x="152" y="102"/>
                    <a:pt x="150" y="104"/>
                    <a:pt x="149" y="107"/>
                  </a:cubicBezTo>
                  <a:cubicBezTo>
                    <a:pt x="149" y="109"/>
                    <a:pt x="149" y="111"/>
                    <a:pt x="149" y="113"/>
                  </a:cubicBezTo>
                  <a:cubicBezTo>
                    <a:pt x="150" y="117"/>
                    <a:pt x="150" y="120"/>
                    <a:pt x="152" y="123"/>
                  </a:cubicBezTo>
                  <a:cubicBezTo>
                    <a:pt x="154" y="125"/>
                    <a:pt x="154" y="127"/>
                    <a:pt x="156" y="130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3"/>
                    <a:pt x="2" y="18"/>
                    <a:pt x="4" y="16"/>
                  </a:cubicBezTo>
                  <a:cubicBezTo>
                    <a:pt x="5" y="13"/>
                    <a:pt x="6" y="15"/>
                    <a:pt x="8" y="15"/>
                  </a:cubicBezTo>
                  <a:cubicBezTo>
                    <a:pt x="10" y="17"/>
                    <a:pt x="14" y="18"/>
                    <a:pt x="16" y="20"/>
                  </a:cubicBezTo>
                  <a:cubicBezTo>
                    <a:pt x="20" y="23"/>
                    <a:pt x="23" y="24"/>
                    <a:pt x="29" y="24"/>
                  </a:cubicBezTo>
                  <a:cubicBezTo>
                    <a:pt x="38" y="24"/>
                    <a:pt x="32" y="13"/>
                    <a:pt x="39" y="9"/>
                  </a:cubicBezTo>
                  <a:cubicBezTo>
                    <a:pt x="41" y="8"/>
                    <a:pt x="43" y="8"/>
                    <a:pt x="46" y="8"/>
                  </a:cubicBezTo>
                  <a:cubicBezTo>
                    <a:pt x="48" y="8"/>
                    <a:pt x="50" y="4"/>
                    <a:pt x="53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49" y="96"/>
                    <a:pt x="149" y="96"/>
                    <a:pt x="149" y="9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3" name="DOOLY"/>
            <p:cNvSpPr>
              <a:spLocks/>
            </p:cNvSpPr>
            <p:nvPr/>
          </p:nvSpPr>
          <p:spPr bwMode="auto">
            <a:xfrm>
              <a:off x="3748088" y="3937000"/>
              <a:ext cx="415925" cy="304800"/>
            </a:xfrm>
            <a:custGeom>
              <a:avLst/>
              <a:gdLst>
                <a:gd name="T0" fmla="*/ 174 w 175"/>
                <a:gd name="T1" fmla="*/ 0 h 128"/>
                <a:gd name="T2" fmla="*/ 174 w 175"/>
                <a:gd name="T3" fmla="*/ 18 h 128"/>
                <a:gd name="T4" fmla="*/ 172 w 175"/>
                <a:gd name="T5" fmla="*/ 18 h 128"/>
                <a:gd name="T6" fmla="*/ 172 w 175"/>
                <a:gd name="T7" fmla="*/ 23 h 128"/>
                <a:gd name="T8" fmla="*/ 175 w 175"/>
                <a:gd name="T9" fmla="*/ 23 h 128"/>
                <a:gd name="T10" fmla="*/ 175 w 175"/>
                <a:gd name="T11" fmla="*/ 84 h 128"/>
                <a:gd name="T12" fmla="*/ 175 w 175"/>
                <a:gd name="T13" fmla="*/ 84 h 128"/>
                <a:gd name="T14" fmla="*/ 174 w 175"/>
                <a:gd name="T15" fmla="*/ 128 h 128"/>
                <a:gd name="T16" fmla="*/ 174 w 175"/>
                <a:gd name="T17" fmla="*/ 128 h 128"/>
                <a:gd name="T18" fmla="*/ 31 w 175"/>
                <a:gd name="T19" fmla="*/ 128 h 128"/>
                <a:gd name="T20" fmla="*/ 31 w 175"/>
                <a:gd name="T21" fmla="*/ 128 h 128"/>
                <a:gd name="T22" fmla="*/ 27 w 175"/>
                <a:gd name="T23" fmla="*/ 122 h 128"/>
                <a:gd name="T24" fmla="*/ 20 w 175"/>
                <a:gd name="T25" fmla="*/ 113 h 128"/>
                <a:gd name="T26" fmla="*/ 22 w 175"/>
                <a:gd name="T27" fmla="*/ 100 h 128"/>
                <a:gd name="T28" fmla="*/ 7 w 175"/>
                <a:gd name="T29" fmla="*/ 79 h 128"/>
                <a:gd name="T30" fmla="*/ 5 w 175"/>
                <a:gd name="T31" fmla="*/ 73 h 128"/>
                <a:gd name="T32" fmla="*/ 1 w 175"/>
                <a:gd name="T33" fmla="*/ 66 h 128"/>
                <a:gd name="T34" fmla="*/ 2 w 175"/>
                <a:gd name="T35" fmla="*/ 58 h 128"/>
                <a:gd name="T36" fmla="*/ 2 w 175"/>
                <a:gd name="T37" fmla="*/ 58 h 128"/>
                <a:gd name="T38" fmla="*/ 3 w 175"/>
                <a:gd name="T39" fmla="*/ 56 h 128"/>
                <a:gd name="T40" fmla="*/ 12 w 175"/>
                <a:gd name="T41" fmla="*/ 39 h 128"/>
                <a:gd name="T42" fmla="*/ 62 w 175"/>
                <a:gd name="T43" fmla="*/ 0 h 128"/>
                <a:gd name="T44" fmla="*/ 77 w 175"/>
                <a:gd name="T45" fmla="*/ 0 h 128"/>
                <a:gd name="T46" fmla="*/ 77 w 175"/>
                <a:gd name="T47" fmla="*/ 0 h 128"/>
                <a:gd name="T48" fmla="*/ 128 w 175"/>
                <a:gd name="T49" fmla="*/ 0 h 128"/>
                <a:gd name="T50" fmla="*/ 128 w 175"/>
                <a:gd name="T51" fmla="*/ 3 h 128"/>
                <a:gd name="T52" fmla="*/ 138 w 175"/>
                <a:gd name="T53" fmla="*/ 3 h 128"/>
                <a:gd name="T54" fmla="*/ 138 w 175"/>
                <a:gd name="T55" fmla="*/ 0 h 128"/>
                <a:gd name="T56" fmla="*/ 174 w 175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28">
                  <a:moveTo>
                    <a:pt x="174" y="0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3" y="119"/>
                    <a:pt x="20" y="118"/>
                    <a:pt x="20" y="113"/>
                  </a:cubicBezTo>
                  <a:cubicBezTo>
                    <a:pt x="20" y="108"/>
                    <a:pt x="21" y="105"/>
                    <a:pt x="22" y="100"/>
                  </a:cubicBezTo>
                  <a:cubicBezTo>
                    <a:pt x="25" y="91"/>
                    <a:pt x="9" y="88"/>
                    <a:pt x="7" y="79"/>
                  </a:cubicBezTo>
                  <a:cubicBezTo>
                    <a:pt x="7" y="77"/>
                    <a:pt x="7" y="74"/>
                    <a:pt x="5" y="73"/>
                  </a:cubicBezTo>
                  <a:cubicBezTo>
                    <a:pt x="5" y="71"/>
                    <a:pt x="2" y="68"/>
                    <a:pt x="1" y="66"/>
                  </a:cubicBezTo>
                  <a:cubicBezTo>
                    <a:pt x="0" y="63"/>
                    <a:pt x="2" y="61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3" y="56"/>
                    <a:pt x="3" y="5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20" y="24"/>
                    <a:pt x="44" y="0"/>
                    <a:pt x="6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74" y="0"/>
                    <a:pt x="174" y="0"/>
                    <a:pt x="1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4" name="DEKALB"/>
            <p:cNvSpPr>
              <a:spLocks/>
            </p:cNvSpPr>
            <p:nvPr/>
          </p:nvSpPr>
          <p:spPr bwMode="auto">
            <a:xfrm>
              <a:off x="3433763" y="1962150"/>
              <a:ext cx="311150" cy="414338"/>
            </a:xfrm>
            <a:custGeom>
              <a:avLst/>
              <a:gdLst>
                <a:gd name="T0" fmla="*/ 29 w 131"/>
                <a:gd name="T1" fmla="*/ 159 h 174"/>
                <a:gd name="T2" fmla="*/ 44 w 131"/>
                <a:gd name="T3" fmla="*/ 159 h 174"/>
                <a:gd name="T4" fmla="*/ 44 w 131"/>
                <a:gd name="T5" fmla="*/ 168 h 174"/>
                <a:gd name="T6" fmla="*/ 52 w 131"/>
                <a:gd name="T7" fmla="*/ 168 h 174"/>
                <a:gd name="T8" fmla="*/ 52 w 131"/>
                <a:gd name="T9" fmla="*/ 160 h 174"/>
                <a:gd name="T10" fmla="*/ 69 w 131"/>
                <a:gd name="T11" fmla="*/ 160 h 174"/>
                <a:gd name="T12" fmla="*/ 69 w 131"/>
                <a:gd name="T13" fmla="*/ 160 h 174"/>
                <a:gd name="T14" fmla="*/ 95 w 131"/>
                <a:gd name="T15" fmla="*/ 173 h 174"/>
                <a:gd name="T16" fmla="*/ 102 w 131"/>
                <a:gd name="T17" fmla="*/ 169 h 174"/>
                <a:gd name="T18" fmla="*/ 121 w 131"/>
                <a:gd name="T19" fmla="*/ 123 h 174"/>
                <a:gd name="T20" fmla="*/ 131 w 131"/>
                <a:gd name="T21" fmla="*/ 111 h 174"/>
                <a:gd name="T22" fmla="*/ 131 w 131"/>
                <a:gd name="T23" fmla="*/ 111 h 174"/>
                <a:gd name="T24" fmla="*/ 126 w 131"/>
                <a:gd name="T25" fmla="*/ 102 h 174"/>
                <a:gd name="T26" fmla="*/ 125 w 131"/>
                <a:gd name="T27" fmla="*/ 100 h 174"/>
                <a:gd name="T28" fmla="*/ 93 w 131"/>
                <a:gd name="T29" fmla="*/ 73 h 174"/>
                <a:gd name="T30" fmla="*/ 59 w 131"/>
                <a:gd name="T31" fmla="*/ 43 h 174"/>
                <a:gd name="T32" fmla="*/ 38 w 131"/>
                <a:gd name="T33" fmla="*/ 23 h 174"/>
                <a:gd name="T34" fmla="*/ 33 w 131"/>
                <a:gd name="T35" fmla="*/ 9 h 174"/>
                <a:gd name="T36" fmla="*/ 33 w 131"/>
                <a:gd name="T37" fmla="*/ 9 h 174"/>
                <a:gd name="T38" fmla="*/ 27 w 131"/>
                <a:gd name="T39" fmla="*/ 6 h 174"/>
                <a:gd name="T40" fmla="*/ 21 w 131"/>
                <a:gd name="T41" fmla="*/ 5 h 174"/>
                <a:gd name="T42" fmla="*/ 16 w 131"/>
                <a:gd name="T43" fmla="*/ 2 h 174"/>
                <a:gd name="T44" fmla="*/ 13 w 131"/>
                <a:gd name="T45" fmla="*/ 1 h 174"/>
                <a:gd name="T46" fmla="*/ 9 w 131"/>
                <a:gd name="T47" fmla="*/ 0 h 174"/>
                <a:gd name="T48" fmla="*/ 2 w 131"/>
                <a:gd name="T49" fmla="*/ 0 h 174"/>
                <a:gd name="T50" fmla="*/ 0 w 131"/>
                <a:gd name="T51" fmla="*/ 0 h 174"/>
                <a:gd name="T52" fmla="*/ 0 w 131"/>
                <a:gd name="T53" fmla="*/ 159 h 174"/>
                <a:gd name="T54" fmla="*/ 0 w 131"/>
                <a:gd name="T55" fmla="*/ 159 h 174"/>
                <a:gd name="T56" fmla="*/ 29 w 131"/>
                <a:gd name="T5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74">
                  <a:moveTo>
                    <a:pt x="29" y="159"/>
                  </a:moveTo>
                  <a:cubicBezTo>
                    <a:pt x="44" y="159"/>
                    <a:pt x="44" y="159"/>
                    <a:pt x="44" y="159"/>
                  </a:cubicBezTo>
                  <a:cubicBezTo>
                    <a:pt x="44" y="168"/>
                    <a:pt x="44" y="168"/>
                    <a:pt x="44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9" y="159"/>
                    <a:pt x="89" y="165"/>
                    <a:pt x="95" y="173"/>
                  </a:cubicBezTo>
                  <a:cubicBezTo>
                    <a:pt x="99" y="174"/>
                    <a:pt x="100" y="174"/>
                    <a:pt x="102" y="169"/>
                  </a:cubicBezTo>
                  <a:cubicBezTo>
                    <a:pt x="109" y="154"/>
                    <a:pt x="112" y="137"/>
                    <a:pt x="121" y="123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1"/>
                    <a:pt x="125" y="101"/>
                    <a:pt x="125" y="100"/>
                  </a:cubicBezTo>
                  <a:cubicBezTo>
                    <a:pt x="112" y="93"/>
                    <a:pt x="102" y="86"/>
                    <a:pt x="93" y="73"/>
                  </a:cubicBezTo>
                  <a:cubicBezTo>
                    <a:pt x="85" y="61"/>
                    <a:pt x="68" y="55"/>
                    <a:pt x="59" y="43"/>
                  </a:cubicBezTo>
                  <a:cubicBezTo>
                    <a:pt x="52" y="36"/>
                    <a:pt x="43" y="30"/>
                    <a:pt x="38" y="23"/>
                  </a:cubicBezTo>
                  <a:cubicBezTo>
                    <a:pt x="35" y="19"/>
                    <a:pt x="35" y="13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6"/>
                    <a:pt x="23" y="6"/>
                    <a:pt x="21" y="5"/>
                  </a:cubicBezTo>
                  <a:cubicBezTo>
                    <a:pt x="20" y="4"/>
                    <a:pt x="17" y="4"/>
                    <a:pt x="16" y="2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9" y="159"/>
                    <a:pt x="29" y="159"/>
                    <a:pt x="29" y="15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5" name="DODGE"/>
            <p:cNvSpPr>
              <a:spLocks/>
            </p:cNvSpPr>
            <p:nvPr/>
          </p:nvSpPr>
          <p:spPr bwMode="auto">
            <a:xfrm>
              <a:off x="4397375" y="3746500"/>
              <a:ext cx="493713" cy="644525"/>
            </a:xfrm>
            <a:custGeom>
              <a:avLst/>
              <a:gdLst>
                <a:gd name="T0" fmla="*/ 207 w 207"/>
                <a:gd name="T1" fmla="*/ 125 h 271"/>
                <a:gd name="T2" fmla="*/ 205 w 207"/>
                <a:gd name="T3" fmla="*/ 133 h 271"/>
                <a:gd name="T4" fmla="*/ 201 w 207"/>
                <a:gd name="T5" fmla="*/ 137 h 271"/>
                <a:gd name="T6" fmla="*/ 197 w 207"/>
                <a:gd name="T7" fmla="*/ 142 h 271"/>
                <a:gd name="T8" fmla="*/ 193 w 207"/>
                <a:gd name="T9" fmla="*/ 146 h 271"/>
                <a:gd name="T10" fmla="*/ 191 w 207"/>
                <a:gd name="T11" fmla="*/ 149 h 271"/>
                <a:gd name="T12" fmla="*/ 190 w 207"/>
                <a:gd name="T13" fmla="*/ 150 h 271"/>
                <a:gd name="T14" fmla="*/ 189 w 207"/>
                <a:gd name="T15" fmla="*/ 151 h 271"/>
                <a:gd name="T16" fmla="*/ 189 w 207"/>
                <a:gd name="T17" fmla="*/ 151 h 271"/>
                <a:gd name="T18" fmla="*/ 188 w 207"/>
                <a:gd name="T19" fmla="*/ 152 h 271"/>
                <a:gd name="T20" fmla="*/ 188 w 207"/>
                <a:gd name="T21" fmla="*/ 152 h 271"/>
                <a:gd name="T22" fmla="*/ 188 w 207"/>
                <a:gd name="T23" fmla="*/ 152 h 271"/>
                <a:gd name="T24" fmla="*/ 187 w 207"/>
                <a:gd name="T25" fmla="*/ 152 h 271"/>
                <a:gd name="T26" fmla="*/ 187 w 207"/>
                <a:gd name="T27" fmla="*/ 152 h 271"/>
                <a:gd name="T28" fmla="*/ 187 w 207"/>
                <a:gd name="T29" fmla="*/ 153 h 271"/>
                <a:gd name="T30" fmla="*/ 187 w 207"/>
                <a:gd name="T31" fmla="*/ 153 h 271"/>
                <a:gd name="T32" fmla="*/ 187 w 207"/>
                <a:gd name="T33" fmla="*/ 153 h 271"/>
                <a:gd name="T34" fmla="*/ 184 w 207"/>
                <a:gd name="T35" fmla="*/ 147 h 271"/>
                <a:gd name="T36" fmla="*/ 179 w 207"/>
                <a:gd name="T37" fmla="*/ 147 h 271"/>
                <a:gd name="T38" fmla="*/ 178 w 207"/>
                <a:gd name="T39" fmla="*/ 148 h 271"/>
                <a:gd name="T40" fmla="*/ 179 w 207"/>
                <a:gd name="T41" fmla="*/ 158 h 271"/>
                <a:gd name="T42" fmla="*/ 175 w 207"/>
                <a:gd name="T43" fmla="*/ 168 h 271"/>
                <a:gd name="T44" fmla="*/ 165 w 207"/>
                <a:gd name="T45" fmla="*/ 177 h 271"/>
                <a:gd name="T46" fmla="*/ 149 w 207"/>
                <a:gd name="T47" fmla="*/ 192 h 271"/>
                <a:gd name="T48" fmla="*/ 69 w 207"/>
                <a:gd name="T49" fmla="*/ 271 h 271"/>
                <a:gd name="T50" fmla="*/ 69 w 207"/>
                <a:gd name="T51" fmla="*/ 271 h 271"/>
                <a:gd name="T52" fmla="*/ 65 w 207"/>
                <a:gd name="T53" fmla="*/ 264 h 271"/>
                <a:gd name="T54" fmla="*/ 56 w 207"/>
                <a:gd name="T55" fmla="*/ 248 h 271"/>
                <a:gd name="T56" fmla="*/ 41 w 207"/>
                <a:gd name="T57" fmla="*/ 240 h 271"/>
                <a:gd name="T58" fmla="*/ 35 w 207"/>
                <a:gd name="T59" fmla="*/ 230 h 271"/>
                <a:gd name="T60" fmla="*/ 32 w 207"/>
                <a:gd name="T61" fmla="*/ 218 h 271"/>
                <a:gd name="T62" fmla="*/ 33 w 207"/>
                <a:gd name="T63" fmla="*/ 207 h 271"/>
                <a:gd name="T64" fmla="*/ 28 w 207"/>
                <a:gd name="T65" fmla="*/ 197 h 271"/>
                <a:gd name="T66" fmla="*/ 23 w 207"/>
                <a:gd name="T67" fmla="*/ 176 h 271"/>
                <a:gd name="T68" fmla="*/ 19 w 207"/>
                <a:gd name="T69" fmla="*/ 173 h 271"/>
                <a:gd name="T70" fmla="*/ 17 w 207"/>
                <a:gd name="T71" fmla="*/ 169 h 271"/>
                <a:gd name="T72" fmla="*/ 17 w 207"/>
                <a:gd name="T73" fmla="*/ 169 h 271"/>
                <a:gd name="T74" fmla="*/ 20 w 207"/>
                <a:gd name="T75" fmla="*/ 165 h 271"/>
                <a:gd name="T76" fmla="*/ 27 w 207"/>
                <a:gd name="T77" fmla="*/ 158 h 271"/>
                <a:gd name="T78" fmla="*/ 19 w 207"/>
                <a:gd name="T79" fmla="*/ 148 h 271"/>
                <a:gd name="T80" fmla="*/ 33 w 207"/>
                <a:gd name="T81" fmla="*/ 134 h 271"/>
                <a:gd name="T82" fmla="*/ 0 w 207"/>
                <a:gd name="T83" fmla="*/ 100 h 271"/>
                <a:gd name="T84" fmla="*/ 12 w 207"/>
                <a:gd name="T85" fmla="*/ 88 h 271"/>
                <a:gd name="T86" fmla="*/ 12 w 207"/>
                <a:gd name="T87" fmla="*/ 88 h 271"/>
                <a:gd name="T88" fmla="*/ 36 w 207"/>
                <a:gd name="T89" fmla="*/ 63 h 271"/>
                <a:gd name="T90" fmla="*/ 27 w 207"/>
                <a:gd name="T91" fmla="*/ 54 h 271"/>
                <a:gd name="T92" fmla="*/ 82 w 207"/>
                <a:gd name="T93" fmla="*/ 0 h 271"/>
                <a:gd name="T94" fmla="*/ 96 w 207"/>
                <a:gd name="T95" fmla="*/ 11 h 271"/>
                <a:gd name="T96" fmla="*/ 96 w 207"/>
                <a:gd name="T97" fmla="*/ 11 h 271"/>
                <a:gd name="T98" fmla="*/ 159 w 207"/>
                <a:gd name="T99" fmla="*/ 150 h 271"/>
                <a:gd name="T100" fmla="*/ 163 w 207"/>
                <a:gd name="T101" fmla="*/ 148 h 271"/>
                <a:gd name="T102" fmla="*/ 169 w 207"/>
                <a:gd name="T103" fmla="*/ 143 h 271"/>
                <a:gd name="T104" fmla="*/ 184 w 207"/>
                <a:gd name="T105" fmla="*/ 134 h 271"/>
                <a:gd name="T106" fmla="*/ 200 w 207"/>
                <a:gd name="T107" fmla="*/ 126 h 271"/>
                <a:gd name="T108" fmla="*/ 207 w 207"/>
                <a:gd name="T109" fmla="*/ 12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271">
                  <a:moveTo>
                    <a:pt x="207" y="125"/>
                  </a:moveTo>
                  <a:cubicBezTo>
                    <a:pt x="206" y="127"/>
                    <a:pt x="206" y="131"/>
                    <a:pt x="205" y="133"/>
                  </a:cubicBezTo>
                  <a:cubicBezTo>
                    <a:pt x="204" y="134"/>
                    <a:pt x="202" y="136"/>
                    <a:pt x="201" y="137"/>
                  </a:cubicBezTo>
                  <a:cubicBezTo>
                    <a:pt x="200" y="139"/>
                    <a:pt x="199" y="140"/>
                    <a:pt x="197" y="142"/>
                  </a:cubicBezTo>
                  <a:cubicBezTo>
                    <a:pt x="196" y="143"/>
                    <a:pt x="195" y="144"/>
                    <a:pt x="193" y="146"/>
                  </a:cubicBezTo>
                  <a:cubicBezTo>
                    <a:pt x="193" y="146"/>
                    <a:pt x="191" y="149"/>
                    <a:pt x="191" y="149"/>
                  </a:cubicBezTo>
                  <a:cubicBezTo>
                    <a:pt x="190" y="149"/>
                    <a:pt x="190" y="150"/>
                    <a:pt x="190" y="150"/>
                  </a:cubicBezTo>
                  <a:cubicBezTo>
                    <a:pt x="189" y="150"/>
                    <a:pt x="189" y="151"/>
                    <a:pt x="189" y="151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8" y="151"/>
                    <a:pt x="189" y="151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3"/>
                    <a:pt x="187" y="152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5" y="151"/>
                    <a:pt x="185" y="149"/>
                    <a:pt x="184" y="147"/>
                  </a:cubicBezTo>
                  <a:cubicBezTo>
                    <a:pt x="182" y="146"/>
                    <a:pt x="181" y="146"/>
                    <a:pt x="179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51"/>
                    <a:pt x="179" y="154"/>
                    <a:pt x="179" y="158"/>
                  </a:cubicBezTo>
                  <a:cubicBezTo>
                    <a:pt x="178" y="160"/>
                    <a:pt x="177" y="167"/>
                    <a:pt x="175" y="168"/>
                  </a:cubicBezTo>
                  <a:cubicBezTo>
                    <a:pt x="173" y="171"/>
                    <a:pt x="167" y="174"/>
                    <a:pt x="165" y="177"/>
                  </a:cubicBezTo>
                  <a:cubicBezTo>
                    <a:pt x="160" y="182"/>
                    <a:pt x="153" y="187"/>
                    <a:pt x="149" y="192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62" y="261"/>
                    <a:pt x="59" y="252"/>
                    <a:pt x="56" y="248"/>
                  </a:cubicBezTo>
                  <a:cubicBezTo>
                    <a:pt x="53" y="243"/>
                    <a:pt x="44" y="247"/>
                    <a:pt x="41" y="240"/>
                  </a:cubicBezTo>
                  <a:cubicBezTo>
                    <a:pt x="40" y="237"/>
                    <a:pt x="35" y="233"/>
                    <a:pt x="35" y="230"/>
                  </a:cubicBezTo>
                  <a:cubicBezTo>
                    <a:pt x="35" y="224"/>
                    <a:pt x="39" y="222"/>
                    <a:pt x="32" y="218"/>
                  </a:cubicBezTo>
                  <a:cubicBezTo>
                    <a:pt x="31" y="214"/>
                    <a:pt x="33" y="211"/>
                    <a:pt x="33" y="207"/>
                  </a:cubicBezTo>
                  <a:cubicBezTo>
                    <a:pt x="33" y="203"/>
                    <a:pt x="30" y="200"/>
                    <a:pt x="28" y="197"/>
                  </a:cubicBezTo>
                  <a:cubicBezTo>
                    <a:pt x="25" y="192"/>
                    <a:pt x="33" y="180"/>
                    <a:pt x="23" y="176"/>
                  </a:cubicBezTo>
                  <a:cubicBezTo>
                    <a:pt x="21" y="176"/>
                    <a:pt x="20" y="174"/>
                    <a:pt x="19" y="173"/>
                  </a:cubicBezTo>
                  <a:cubicBezTo>
                    <a:pt x="19" y="171"/>
                    <a:pt x="18" y="170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4" y="163"/>
                    <a:pt x="25" y="161"/>
                    <a:pt x="27" y="158"/>
                  </a:cubicBezTo>
                  <a:cubicBezTo>
                    <a:pt x="27" y="153"/>
                    <a:pt x="23" y="149"/>
                    <a:pt x="19" y="148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60" y="149"/>
                    <a:pt x="162" y="148"/>
                    <a:pt x="163" y="148"/>
                  </a:cubicBezTo>
                  <a:cubicBezTo>
                    <a:pt x="164" y="146"/>
                    <a:pt x="168" y="144"/>
                    <a:pt x="169" y="143"/>
                  </a:cubicBezTo>
                  <a:cubicBezTo>
                    <a:pt x="174" y="140"/>
                    <a:pt x="179" y="136"/>
                    <a:pt x="184" y="134"/>
                  </a:cubicBezTo>
                  <a:cubicBezTo>
                    <a:pt x="190" y="132"/>
                    <a:pt x="195" y="128"/>
                    <a:pt x="200" y="126"/>
                  </a:cubicBezTo>
                  <a:cubicBezTo>
                    <a:pt x="207" y="125"/>
                    <a:pt x="207" y="125"/>
                    <a:pt x="207" y="1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6" name="DOUGHERTY"/>
            <p:cNvSpPr>
              <a:spLocks/>
            </p:cNvSpPr>
            <p:nvPr/>
          </p:nvSpPr>
          <p:spPr bwMode="auto">
            <a:xfrm>
              <a:off x="3324225" y="4684713"/>
              <a:ext cx="473075" cy="252413"/>
            </a:xfrm>
            <a:custGeom>
              <a:avLst/>
              <a:gdLst>
                <a:gd name="T0" fmla="*/ 185 w 199"/>
                <a:gd name="T1" fmla="*/ 0 h 106"/>
                <a:gd name="T2" fmla="*/ 194 w 199"/>
                <a:gd name="T3" fmla="*/ 0 h 106"/>
                <a:gd name="T4" fmla="*/ 194 w 199"/>
                <a:gd name="T5" fmla="*/ 5 h 106"/>
                <a:gd name="T6" fmla="*/ 187 w 199"/>
                <a:gd name="T7" fmla="*/ 13 h 106"/>
                <a:gd name="T8" fmla="*/ 193 w 199"/>
                <a:gd name="T9" fmla="*/ 13 h 106"/>
                <a:gd name="T10" fmla="*/ 193 w 199"/>
                <a:gd name="T11" fmla="*/ 44 h 106"/>
                <a:gd name="T12" fmla="*/ 199 w 199"/>
                <a:gd name="T13" fmla="*/ 44 h 106"/>
                <a:gd name="T14" fmla="*/ 199 w 199"/>
                <a:gd name="T15" fmla="*/ 50 h 106"/>
                <a:gd name="T16" fmla="*/ 193 w 199"/>
                <a:gd name="T17" fmla="*/ 50 h 106"/>
                <a:gd name="T18" fmla="*/ 193 w 199"/>
                <a:gd name="T19" fmla="*/ 87 h 106"/>
                <a:gd name="T20" fmla="*/ 198 w 199"/>
                <a:gd name="T21" fmla="*/ 87 h 106"/>
                <a:gd name="T22" fmla="*/ 198 w 199"/>
                <a:gd name="T23" fmla="*/ 93 h 106"/>
                <a:gd name="T24" fmla="*/ 192 w 199"/>
                <a:gd name="T25" fmla="*/ 93 h 106"/>
                <a:gd name="T26" fmla="*/ 192 w 199"/>
                <a:gd name="T27" fmla="*/ 104 h 106"/>
                <a:gd name="T28" fmla="*/ 192 w 199"/>
                <a:gd name="T29" fmla="*/ 104 h 106"/>
                <a:gd name="T30" fmla="*/ 132 w 199"/>
                <a:gd name="T31" fmla="*/ 104 h 106"/>
                <a:gd name="T32" fmla="*/ 132 w 199"/>
                <a:gd name="T33" fmla="*/ 104 h 106"/>
                <a:gd name="T34" fmla="*/ 13 w 199"/>
                <a:gd name="T35" fmla="*/ 106 h 106"/>
                <a:gd name="T36" fmla="*/ 13 w 199"/>
                <a:gd name="T37" fmla="*/ 106 h 106"/>
                <a:gd name="T38" fmla="*/ 15 w 199"/>
                <a:gd name="T39" fmla="*/ 100 h 106"/>
                <a:gd name="T40" fmla="*/ 15 w 199"/>
                <a:gd name="T41" fmla="*/ 85 h 106"/>
                <a:gd name="T42" fmla="*/ 15 w 199"/>
                <a:gd name="T43" fmla="*/ 78 h 106"/>
                <a:gd name="T44" fmla="*/ 11 w 199"/>
                <a:gd name="T45" fmla="*/ 70 h 106"/>
                <a:gd name="T46" fmla="*/ 5 w 199"/>
                <a:gd name="T47" fmla="*/ 51 h 106"/>
                <a:gd name="T48" fmla="*/ 3 w 199"/>
                <a:gd name="T49" fmla="*/ 39 h 106"/>
                <a:gd name="T50" fmla="*/ 4 w 199"/>
                <a:gd name="T51" fmla="*/ 24 h 106"/>
                <a:gd name="T52" fmla="*/ 5 w 199"/>
                <a:gd name="T53" fmla="*/ 14 h 106"/>
                <a:gd name="T54" fmla="*/ 5 w 199"/>
                <a:gd name="T55" fmla="*/ 14 h 106"/>
                <a:gd name="T56" fmla="*/ 69 w 199"/>
                <a:gd name="T57" fmla="*/ 14 h 106"/>
                <a:gd name="T58" fmla="*/ 69 w 199"/>
                <a:gd name="T59" fmla="*/ 14 h 106"/>
                <a:gd name="T60" fmla="*/ 172 w 199"/>
                <a:gd name="T61" fmla="*/ 14 h 106"/>
                <a:gd name="T62" fmla="*/ 173 w 199"/>
                <a:gd name="T63" fmla="*/ 13 h 106"/>
                <a:gd name="T64" fmla="*/ 173 w 199"/>
                <a:gd name="T65" fmla="*/ 13 h 106"/>
                <a:gd name="T66" fmla="*/ 173 w 199"/>
                <a:gd name="T67" fmla="*/ 11 h 106"/>
                <a:gd name="T68" fmla="*/ 175 w 199"/>
                <a:gd name="T69" fmla="*/ 8 h 106"/>
                <a:gd name="T70" fmla="*/ 178 w 199"/>
                <a:gd name="T71" fmla="*/ 5 h 106"/>
                <a:gd name="T72" fmla="*/ 180 w 199"/>
                <a:gd name="T73" fmla="*/ 3 h 106"/>
                <a:gd name="T74" fmla="*/ 182 w 199"/>
                <a:gd name="T75" fmla="*/ 2 h 106"/>
                <a:gd name="T76" fmla="*/ 185 w 199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" h="106">
                  <a:moveTo>
                    <a:pt x="185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9" y="93"/>
                    <a:pt x="24" y="91"/>
                    <a:pt x="15" y="85"/>
                  </a:cubicBezTo>
                  <a:cubicBezTo>
                    <a:pt x="15" y="83"/>
                    <a:pt x="15" y="80"/>
                    <a:pt x="15" y="78"/>
                  </a:cubicBezTo>
                  <a:cubicBezTo>
                    <a:pt x="14" y="75"/>
                    <a:pt x="12" y="73"/>
                    <a:pt x="11" y="70"/>
                  </a:cubicBezTo>
                  <a:cubicBezTo>
                    <a:pt x="9" y="64"/>
                    <a:pt x="8" y="57"/>
                    <a:pt x="5" y="51"/>
                  </a:cubicBezTo>
                  <a:cubicBezTo>
                    <a:pt x="2" y="47"/>
                    <a:pt x="2" y="44"/>
                    <a:pt x="3" y="39"/>
                  </a:cubicBezTo>
                  <a:cubicBezTo>
                    <a:pt x="4" y="33"/>
                    <a:pt x="0" y="30"/>
                    <a:pt x="4" y="24"/>
                  </a:cubicBezTo>
                  <a:cubicBezTo>
                    <a:pt x="5" y="20"/>
                    <a:pt x="5" y="19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2"/>
                    <a:pt x="173" y="12"/>
                    <a:pt x="173" y="11"/>
                  </a:cubicBezTo>
                  <a:cubicBezTo>
                    <a:pt x="174" y="10"/>
                    <a:pt x="175" y="9"/>
                    <a:pt x="175" y="8"/>
                  </a:cubicBezTo>
                  <a:cubicBezTo>
                    <a:pt x="176" y="7"/>
                    <a:pt x="177" y="6"/>
                    <a:pt x="178" y="5"/>
                  </a:cubicBezTo>
                  <a:cubicBezTo>
                    <a:pt x="179" y="4"/>
                    <a:pt x="179" y="4"/>
                    <a:pt x="180" y="3"/>
                  </a:cubicBezTo>
                  <a:cubicBezTo>
                    <a:pt x="181" y="3"/>
                    <a:pt x="181" y="2"/>
                    <a:pt x="182" y="2"/>
                  </a:cubicBezTo>
                  <a:cubicBezTo>
                    <a:pt x="185" y="0"/>
                    <a:pt x="185" y="0"/>
                    <a:pt x="1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7" name="DOUGLAS"/>
            <p:cNvSpPr>
              <a:spLocks/>
            </p:cNvSpPr>
            <p:nvPr/>
          </p:nvSpPr>
          <p:spPr bwMode="auto">
            <a:xfrm>
              <a:off x="2890838" y="2155825"/>
              <a:ext cx="315913" cy="273050"/>
            </a:xfrm>
            <a:custGeom>
              <a:avLst/>
              <a:gdLst>
                <a:gd name="T0" fmla="*/ 73 w 133"/>
                <a:gd name="T1" fmla="*/ 0 h 115"/>
                <a:gd name="T2" fmla="*/ 116 w 133"/>
                <a:gd name="T3" fmla="*/ 0 h 115"/>
                <a:gd name="T4" fmla="*/ 133 w 133"/>
                <a:gd name="T5" fmla="*/ 34 h 115"/>
                <a:gd name="T6" fmla="*/ 133 w 133"/>
                <a:gd name="T7" fmla="*/ 34 h 115"/>
                <a:gd name="T8" fmla="*/ 120 w 133"/>
                <a:gd name="T9" fmla="*/ 48 h 115"/>
                <a:gd name="T10" fmla="*/ 112 w 133"/>
                <a:gd name="T11" fmla="*/ 56 h 115"/>
                <a:gd name="T12" fmla="*/ 105 w 133"/>
                <a:gd name="T13" fmla="*/ 62 h 115"/>
                <a:gd name="T14" fmla="*/ 75 w 133"/>
                <a:gd name="T15" fmla="*/ 82 h 115"/>
                <a:gd name="T16" fmla="*/ 65 w 133"/>
                <a:gd name="T17" fmla="*/ 90 h 115"/>
                <a:gd name="T18" fmla="*/ 61 w 133"/>
                <a:gd name="T19" fmla="*/ 88 h 115"/>
                <a:gd name="T20" fmla="*/ 48 w 133"/>
                <a:gd name="T21" fmla="*/ 101 h 115"/>
                <a:gd name="T22" fmla="*/ 37 w 133"/>
                <a:gd name="T23" fmla="*/ 115 h 115"/>
                <a:gd name="T24" fmla="*/ 37 w 133"/>
                <a:gd name="T25" fmla="*/ 115 h 115"/>
                <a:gd name="T26" fmla="*/ 0 w 133"/>
                <a:gd name="T27" fmla="*/ 115 h 115"/>
                <a:gd name="T28" fmla="*/ 0 w 133"/>
                <a:gd name="T29" fmla="*/ 14 h 115"/>
                <a:gd name="T30" fmla="*/ 0 w 133"/>
                <a:gd name="T31" fmla="*/ 14 h 115"/>
                <a:gd name="T32" fmla="*/ 73 w 133"/>
                <a:gd name="T33" fmla="*/ 14 h 115"/>
                <a:gd name="T34" fmla="*/ 73 w 13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15">
                  <a:moveTo>
                    <a:pt x="73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2"/>
                    <a:pt x="113" y="52"/>
                    <a:pt x="112" y="56"/>
                  </a:cubicBezTo>
                  <a:cubicBezTo>
                    <a:pt x="110" y="59"/>
                    <a:pt x="108" y="61"/>
                    <a:pt x="105" y="62"/>
                  </a:cubicBezTo>
                  <a:cubicBezTo>
                    <a:pt x="99" y="78"/>
                    <a:pt x="87" y="74"/>
                    <a:pt x="75" y="82"/>
                  </a:cubicBezTo>
                  <a:cubicBezTo>
                    <a:pt x="73" y="84"/>
                    <a:pt x="66" y="90"/>
                    <a:pt x="65" y="90"/>
                  </a:cubicBezTo>
                  <a:cubicBezTo>
                    <a:pt x="63" y="90"/>
                    <a:pt x="63" y="88"/>
                    <a:pt x="61" y="88"/>
                  </a:cubicBezTo>
                  <a:cubicBezTo>
                    <a:pt x="58" y="92"/>
                    <a:pt x="52" y="98"/>
                    <a:pt x="48" y="101"/>
                  </a:cubicBezTo>
                  <a:cubicBezTo>
                    <a:pt x="43" y="106"/>
                    <a:pt x="41" y="111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8" name="COLUMBIA"/>
            <p:cNvSpPr>
              <a:spLocks/>
            </p:cNvSpPr>
            <p:nvPr/>
          </p:nvSpPr>
          <p:spPr bwMode="auto">
            <a:xfrm>
              <a:off x="5316538" y="2274888"/>
              <a:ext cx="390525" cy="411163"/>
            </a:xfrm>
            <a:custGeom>
              <a:avLst/>
              <a:gdLst>
                <a:gd name="T0" fmla="*/ 5 w 164"/>
                <a:gd name="T1" fmla="*/ 30 h 173"/>
                <a:gd name="T2" fmla="*/ 0 w 164"/>
                <a:gd name="T3" fmla="*/ 39 h 173"/>
                <a:gd name="T4" fmla="*/ 4 w 164"/>
                <a:gd name="T5" fmla="*/ 47 h 173"/>
                <a:gd name="T6" fmla="*/ 10 w 164"/>
                <a:gd name="T7" fmla="*/ 58 h 173"/>
                <a:gd name="T8" fmla="*/ 3 w 164"/>
                <a:gd name="T9" fmla="*/ 65 h 173"/>
                <a:gd name="T10" fmla="*/ 1 w 164"/>
                <a:gd name="T11" fmla="*/ 74 h 173"/>
                <a:gd name="T12" fmla="*/ 1 w 164"/>
                <a:gd name="T13" fmla="*/ 76 h 173"/>
                <a:gd name="T14" fmla="*/ 21 w 164"/>
                <a:gd name="T15" fmla="*/ 85 h 173"/>
                <a:gd name="T16" fmla="*/ 21 w 164"/>
                <a:gd name="T17" fmla="*/ 85 h 173"/>
                <a:gd name="T18" fmla="*/ 19 w 164"/>
                <a:gd name="T19" fmla="*/ 88 h 173"/>
                <a:gd name="T20" fmla="*/ 19 w 164"/>
                <a:gd name="T21" fmla="*/ 109 h 173"/>
                <a:gd name="T22" fmla="*/ 28 w 164"/>
                <a:gd name="T23" fmla="*/ 123 h 173"/>
                <a:gd name="T24" fmla="*/ 39 w 164"/>
                <a:gd name="T25" fmla="*/ 143 h 173"/>
                <a:gd name="T26" fmla="*/ 51 w 164"/>
                <a:gd name="T27" fmla="*/ 161 h 173"/>
                <a:gd name="T28" fmla="*/ 60 w 164"/>
                <a:gd name="T29" fmla="*/ 173 h 173"/>
                <a:gd name="T30" fmla="*/ 60 w 164"/>
                <a:gd name="T31" fmla="*/ 173 h 173"/>
                <a:gd name="T32" fmla="*/ 164 w 164"/>
                <a:gd name="T33" fmla="*/ 83 h 173"/>
                <a:gd name="T34" fmla="*/ 164 w 164"/>
                <a:gd name="T35" fmla="*/ 83 h 173"/>
                <a:gd name="T36" fmla="*/ 162 w 164"/>
                <a:gd name="T37" fmla="*/ 81 h 173"/>
                <a:gd name="T38" fmla="*/ 118 w 164"/>
                <a:gd name="T39" fmla="*/ 59 h 173"/>
                <a:gd name="T40" fmla="*/ 109 w 164"/>
                <a:gd name="T41" fmla="*/ 54 h 173"/>
                <a:gd name="T42" fmla="*/ 102 w 164"/>
                <a:gd name="T43" fmla="*/ 48 h 173"/>
                <a:gd name="T44" fmla="*/ 97 w 164"/>
                <a:gd name="T45" fmla="*/ 31 h 173"/>
                <a:gd name="T46" fmla="*/ 92 w 164"/>
                <a:gd name="T47" fmla="*/ 21 h 173"/>
                <a:gd name="T48" fmla="*/ 85 w 164"/>
                <a:gd name="T49" fmla="*/ 5 h 173"/>
                <a:gd name="T50" fmla="*/ 85 w 164"/>
                <a:gd name="T51" fmla="*/ 5 h 173"/>
                <a:gd name="T52" fmla="*/ 79 w 164"/>
                <a:gd name="T53" fmla="*/ 8 h 173"/>
                <a:gd name="T54" fmla="*/ 64 w 164"/>
                <a:gd name="T55" fmla="*/ 7 h 173"/>
                <a:gd name="T56" fmla="*/ 49 w 164"/>
                <a:gd name="T57" fmla="*/ 2 h 173"/>
                <a:gd name="T58" fmla="*/ 40 w 164"/>
                <a:gd name="T59" fmla="*/ 6 h 173"/>
                <a:gd name="T60" fmla="*/ 35 w 164"/>
                <a:gd name="T61" fmla="*/ 8 h 173"/>
                <a:gd name="T62" fmla="*/ 26 w 164"/>
                <a:gd name="T63" fmla="*/ 14 h 173"/>
                <a:gd name="T64" fmla="*/ 18 w 164"/>
                <a:gd name="T65" fmla="*/ 19 h 173"/>
                <a:gd name="T66" fmla="*/ 9 w 164"/>
                <a:gd name="T67" fmla="*/ 24 h 173"/>
                <a:gd name="T68" fmla="*/ 5 w 164"/>
                <a:gd name="T69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73">
                  <a:moveTo>
                    <a:pt x="5" y="30"/>
                  </a:moveTo>
                  <a:cubicBezTo>
                    <a:pt x="0" y="34"/>
                    <a:pt x="0" y="33"/>
                    <a:pt x="0" y="39"/>
                  </a:cubicBezTo>
                  <a:cubicBezTo>
                    <a:pt x="1" y="39"/>
                    <a:pt x="3" y="46"/>
                    <a:pt x="4" y="47"/>
                  </a:cubicBezTo>
                  <a:cubicBezTo>
                    <a:pt x="6" y="51"/>
                    <a:pt x="12" y="53"/>
                    <a:pt x="10" y="58"/>
                  </a:cubicBezTo>
                  <a:cubicBezTo>
                    <a:pt x="8" y="61"/>
                    <a:pt x="5" y="63"/>
                    <a:pt x="3" y="65"/>
                  </a:cubicBezTo>
                  <a:cubicBezTo>
                    <a:pt x="1" y="68"/>
                    <a:pt x="1" y="71"/>
                    <a:pt x="1" y="74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8" y="80"/>
                    <a:pt x="13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6"/>
                    <a:pt x="19" y="87"/>
                    <a:pt x="19" y="88"/>
                  </a:cubicBezTo>
                  <a:cubicBezTo>
                    <a:pt x="18" y="95"/>
                    <a:pt x="16" y="102"/>
                    <a:pt x="19" y="109"/>
                  </a:cubicBezTo>
                  <a:cubicBezTo>
                    <a:pt x="21" y="114"/>
                    <a:pt x="25" y="118"/>
                    <a:pt x="28" y="123"/>
                  </a:cubicBezTo>
                  <a:cubicBezTo>
                    <a:pt x="32" y="130"/>
                    <a:pt x="38" y="134"/>
                    <a:pt x="39" y="143"/>
                  </a:cubicBezTo>
                  <a:cubicBezTo>
                    <a:pt x="40" y="148"/>
                    <a:pt x="47" y="157"/>
                    <a:pt x="51" y="161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3" y="83"/>
                    <a:pt x="163" y="82"/>
                    <a:pt x="162" y="81"/>
                  </a:cubicBezTo>
                  <a:cubicBezTo>
                    <a:pt x="149" y="68"/>
                    <a:pt x="131" y="70"/>
                    <a:pt x="118" y="59"/>
                  </a:cubicBezTo>
                  <a:cubicBezTo>
                    <a:pt x="116" y="56"/>
                    <a:pt x="111" y="55"/>
                    <a:pt x="109" y="54"/>
                  </a:cubicBezTo>
                  <a:cubicBezTo>
                    <a:pt x="105" y="53"/>
                    <a:pt x="104" y="50"/>
                    <a:pt x="102" y="48"/>
                  </a:cubicBezTo>
                  <a:cubicBezTo>
                    <a:pt x="98" y="45"/>
                    <a:pt x="97" y="36"/>
                    <a:pt x="97" y="31"/>
                  </a:cubicBezTo>
                  <a:cubicBezTo>
                    <a:pt x="97" y="27"/>
                    <a:pt x="94" y="25"/>
                    <a:pt x="92" y="21"/>
                  </a:cubicBezTo>
                  <a:cubicBezTo>
                    <a:pt x="86" y="18"/>
                    <a:pt x="86" y="11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13"/>
                    <a:pt x="69" y="12"/>
                    <a:pt x="64" y="7"/>
                  </a:cubicBezTo>
                  <a:cubicBezTo>
                    <a:pt x="60" y="4"/>
                    <a:pt x="54" y="0"/>
                    <a:pt x="49" y="2"/>
                  </a:cubicBezTo>
                  <a:cubicBezTo>
                    <a:pt x="46" y="4"/>
                    <a:pt x="45" y="6"/>
                    <a:pt x="40" y="6"/>
                  </a:cubicBezTo>
                  <a:cubicBezTo>
                    <a:pt x="39" y="6"/>
                    <a:pt x="35" y="7"/>
                    <a:pt x="35" y="8"/>
                  </a:cubicBezTo>
                  <a:cubicBezTo>
                    <a:pt x="31" y="13"/>
                    <a:pt x="32" y="13"/>
                    <a:pt x="26" y="14"/>
                  </a:cubicBezTo>
                  <a:cubicBezTo>
                    <a:pt x="22" y="15"/>
                    <a:pt x="20" y="15"/>
                    <a:pt x="18" y="19"/>
                  </a:cubicBezTo>
                  <a:cubicBezTo>
                    <a:pt x="15" y="19"/>
                    <a:pt x="10" y="21"/>
                    <a:pt x="9" y="24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9" name="CANDLER"/>
            <p:cNvSpPr>
              <a:spLocks/>
            </p:cNvSpPr>
            <p:nvPr/>
          </p:nvSpPr>
          <p:spPr bwMode="auto">
            <a:xfrm>
              <a:off x="5483225" y="3614738"/>
              <a:ext cx="352425" cy="346075"/>
            </a:xfrm>
            <a:custGeom>
              <a:avLst/>
              <a:gdLst>
                <a:gd name="T0" fmla="*/ 100 w 148"/>
                <a:gd name="T1" fmla="*/ 11 h 145"/>
                <a:gd name="T2" fmla="*/ 101 w 148"/>
                <a:gd name="T3" fmla="*/ 12 h 145"/>
                <a:gd name="T4" fmla="*/ 123 w 148"/>
                <a:gd name="T5" fmla="*/ 20 h 145"/>
                <a:gd name="T6" fmla="*/ 139 w 148"/>
                <a:gd name="T7" fmla="*/ 67 h 145"/>
                <a:gd name="T8" fmla="*/ 142 w 148"/>
                <a:gd name="T9" fmla="*/ 90 h 145"/>
                <a:gd name="T10" fmla="*/ 131 w 148"/>
                <a:gd name="T11" fmla="*/ 129 h 145"/>
                <a:gd name="T12" fmla="*/ 127 w 148"/>
                <a:gd name="T13" fmla="*/ 145 h 145"/>
                <a:gd name="T14" fmla="*/ 102 w 148"/>
                <a:gd name="T15" fmla="*/ 140 h 145"/>
                <a:gd name="T16" fmla="*/ 16 w 148"/>
                <a:gd name="T17" fmla="*/ 120 h 145"/>
                <a:gd name="T18" fmla="*/ 16 w 148"/>
                <a:gd name="T19" fmla="*/ 120 h 145"/>
                <a:gd name="T20" fmla="*/ 13 w 148"/>
                <a:gd name="T21" fmla="*/ 93 h 145"/>
                <a:gd name="T22" fmla="*/ 30 w 148"/>
                <a:gd name="T23" fmla="*/ 68 h 145"/>
                <a:gd name="T24" fmla="*/ 35 w 148"/>
                <a:gd name="T25" fmla="*/ 48 h 145"/>
                <a:gd name="T26" fmla="*/ 56 w 148"/>
                <a:gd name="T27" fmla="*/ 19 h 145"/>
                <a:gd name="T28" fmla="*/ 81 w 148"/>
                <a:gd name="T29" fmla="*/ 1 h 145"/>
                <a:gd name="T30" fmla="*/ 90 w 148"/>
                <a:gd name="T31" fmla="*/ 8 h 145"/>
                <a:gd name="T32" fmla="*/ 100 w 148"/>
                <a:gd name="T33" fmla="*/ 12 h 145"/>
                <a:gd name="T34" fmla="*/ 100 w 148"/>
                <a:gd name="T35" fmla="*/ 1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145">
                  <a:moveTo>
                    <a:pt x="100" y="11"/>
                  </a:moveTo>
                  <a:cubicBezTo>
                    <a:pt x="100" y="13"/>
                    <a:pt x="99" y="12"/>
                    <a:pt x="101" y="12"/>
                  </a:cubicBezTo>
                  <a:cubicBezTo>
                    <a:pt x="107" y="16"/>
                    <a:pt x="119" y="15"/>
                    <a:pt x="123" y="20"/>
                  </a:cubicBezTo>
                  <a:cubicBezTo>
                    <a:pt x="123" y="38"/>
                    <a:pt x="128" y="53"/>
                    <a:pt x="139" y="67"/>
                  </a:cubicBezTo>
                  <a:cubicBezTo>
                    <a:pt x="148" y="77"/>
                    <a:pt x="146" y="77"/>
                    <a:pt x="142" y="9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20" y="105"/>
                    <a:pt x="0" y="108"/>
                    <a:pt x="13" y="93"/>
                  </a:cubicBezTo>
                  <a:cubicBezTo>
                    <a:pt x="19" y="87"/>
                    <a:pt x="27" y="76"/>
                    <a:pt x="30" y="68"/>
                  </a:cubicBezTo>
                  <a:cubicBezTo>
                    <a:pt x="32" y="61"/>
                    <a:pt x="33" y="55"/>
                    <a:pt x="35" y="48"/>
                  </a:cubicBezTo>
                  <a:cubicBezTo>
                    <a:pt x="38" y="37"/>
                    <a:pt x="47" y="27"/>
                    <a:pt x="56" y="19"/>
                  </a:cubicBezTo>
                  <a:cubicBezTo>
                    <a:pt x="60" y="15"/>
                    <a:pt x="76" y="0"/>
                    <a:pt x="81" y="1"/>
                  </a:cubicBezTo>
                  <a:cubicBezTo>
                    <a:pt x="83" y="3"/>
                    <a:pt x="88" y="6"/>
                    <a:pt x="90" y="8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0" name="DADE"/>
            <p:cNvSpPr>
              <a:spLocks/>
            </p:cNvSpPr>
            <p:nvPr/>
          </p:nvSpPr>
          <p:spPr bwMode="auto">
            <a:xfrm>
              <a:off x="2192338" y="766763"/>
              <a:ext cx="241300" cy="428625"/>
            </a:xfrm>
            <a:custGeom>
              <a:avLst/>
              <a:gdLst>
                <a:gd name="T0" fmla="*/ 30 w 101"/>
                <a:gd name="T1" fmla="*/ 180 h 180"/>
                <a:gd name="T2" fmla="*/ 0 w 101"/>
                <a:gd name="T3" fmla="*/ 0 h 180"/>
                <a:gd name="T4" fmla="*/ 0 w 101"/>
                <a:gd name="T5" fmla="*/ 0 h 180"/>
                <a:gd name="T6" fmla="*/ 101 w 101"/>
                <a:gd name="T7" fmla="*/ 0 h 180"/>
                <a:gd name="T8" fmla="*/ 101 w 101"/>
                <a:gd name="T9" fmla="*/ 0 h 180"/>
                <a:gd name="T10" fmla="*/ 66 w 101"/>
                <a:gd name="T11" fmla="*/ 73 h 180"/>
                <a:gd name="T12" fmla="*/ 66 w 101"/>
                <a:gd name="T13" fmla="*/ 114 h 180"/>
                <a:gd name="T14" fmla="*/ 63 w 101"/>
                <a:gd name="T15" fmla="*/ 117 h 180"/>
                <a:gd name="T16" fmla="*/ 63 w 101"/>
                <a:gd name="T17" fmla="*/ 118 h 180"/>
                <a:gd name="T18" fmla="*/ 60 w 101"/>
                <a:gd name="T19" fmla="*/ 126 h 180"/>
                <a:gd name="T20" fmla="*/ 57 w 101"/>
                <a:gd name="T21" fmla="*/ 135 h 180"/>
                <a:gd name="T22" fmla="*/ 53 w 101"/>
                <a:gd name="T23" fmla="*/ 140 h 180"/>
                <a:gd name="T24" fmla="*/ 49 w 101"/>
                <a:gd name="T25" fmla="*/ 148 h 180"/>
                <a:gd name="T26" fmla="*/ 45 w 101"/>
                <a:gd name="T27" fmla="*/ 162 h 180"/>
                <a:gd name="T28" fmla="*/ 38 w 101"/>
                <a:gd name="T29" fmla="*/ 172 h 180"/>
                <a:gd name="T30" fmla="*/ 30 w 101"/>
                <a:gd name="T3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80">
                  <a:moveTo>
                    <a:pt x="3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5" y="115"/>
                    <a:pt x="64" y="116"/>
                    <a:pt x="63" y="117"/>
                  </a:cubicBezTo>
                  <a:cubicBezTo>
                    <a:pt x="63" y="117"/>
                    <a:pt x="63" y="118"/>
                    <a:pt x="63" y="118"/>
                  </a:cubicBezTo>
                  <a:cubicBezTo>
                    <a:pt x="61" y="120"/>
                    <a:pt x="62" y="124"/>
                    <a:pt x="60" y="126"/>
                  </a:cubicBezTo>
                  <a:cubicBezTo>
                    <a:pt x="60" y="128"/>
                    <a:pt x="58" y="133"/>
                    <a:pt x="57" y="135"/>
                  </a:cubicBezTo>
                  <a:cubicBezTo>
                    <a:pt x="55" y="137"/>
                    <a:pt x="55" y="138"/>
                    <a:pt x="53" y="140"/>
                  </a:cubicBezTo>
                  <a:cubicBezTo>
                    <a:pt x="50" y="141"/>
                    <a:pt x="49" y="145"/>
                    <a:pt x="49" y="148"/>
                  </a:cubicBezTo>
                  <a:cubicBezTo>
                    <a:pt x="49" y="153"/>
                    <a:pt x="48" y="158"/>
                    <a:pt x="45" y="162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0" y="180"/>
                    <a:pt x="30" y="180"/>
                    <a:pt x="30" y="18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1" name="COWETA"/>
            <p:cNvSpPr>
              <a:spLocks/>
            </p:cNvSpPr>
            <p:nvPr/>
          </p:nvSpPr>
          <p:spPr bwMode="auto">
            <a:xfrm>
              <a:off x="2781300" y="2500313"/>
              <a:ext cx="501650" cy="338138"/>
            </a:xfrm>
            <a:custGeom>
              <a:avLst/>
              <a:gdLst>
                <a:gd name="T0" fmla="*/ 171 w 211"/>
                <a:gd name="T1" fmla="*/ 0 h 142"/>
                <a:gd name="T2" fmla="*/ 164 w 211"/>
                <a:gd name="T3" fmla="*/ 11 h 142"/>
                <a:gd name="T4" fmla="*/ 160 w 211"/>
                <a:gd name="T5" fmla="*/ 28 h 142"/>
                <a:gd name="T6" fmla="*/ 161 w 211"/>
                <a:gd name="T7" fmla="*/ 41 h 142"/>
                <a:gd name="T8" fmla="*/ 165 w 211"/>
                <a:gd name="T9" fmla="*/ 55 h 142"/>
                <a:gd name="T10" fmla="*/ 166 w 211"/>
                <a:gd name="T11" fmla="*/ 57 h 142"/>
                <a:gd name="T12" fmla="*/ 177 w 211"/>
                <a:gd name="T13" fmla="*/ 73 h 142"/>
                <a:gd name="T14" fmla="*/ 203 w 211"/>
                <a:gd name="T15" fmla="*/ 94 h 142"/>
                <a:gd name="T16" fmla="*/ 206 w 211"/>
                <a:gd name="T17" fmla="*/ 110 h 142"/>
                <a:gd name="T18" fmla="*/ 211 w 211"/>
                <a:gd name="T19" fmla="*/ 122 h 142"/>
                <a:gd name="T20" fmla="*/ 211 w 211"/>
                <a:gd name="T21" fmla="*/ 126 h 142"/>
                <a:gd name="T22" fmla="*/ 211 w 211"/>
                <a:gd name="T23" fmla="*/ 126 h 142"/>
                <a:gd name="T24" fmla="*/ 210 w 211"/>
                <a:gd name="T25" fmla="*/ 142 h 142"/>
                <a:gd name="T26" fmla="*/ 210 w 211"/>
                <a:gd name="T27" fmla="*/ 142 h 142"/>
                <a:gd name="T28" fmla="*/ 148 w 211"/>
                <a:gd name="T29" fmla="*/ 142 h 142"/>
                <a:gd name="T30" fmla="*/ 148 w 211"/>
                <a:gd name="T31" fmla="*/ 139 h 142"/>
                <a:gd name="T32" fmla="*/ 137 w 211"/>
                <a:gd name="T33" fmla="*/ 139 h 142"/>
                <a:gd name="T34" fmla="*/ 137 w 211"/>
                <a:gd name="T35" fmla="*/ 142 h 142"/>
                <a:gd name="T36" fmla="*/ 131 w 211"/>
                <a:gd name="T37" fmla="*/ 142 h 142"/>
                <a:gd name="T38" fmla="*/ 131 w 211"/>
                <a:gd name="T39" fmla="*/ 138 h 142"/>
                <a:gd name="T40" fmla="*/ 124 w 211"/>
                <a:gd name="T41" fmla="*/ 138 h 142"/>
                <a:gd name="T42" fmla="*/ 124 w 211"/>
                <a:gd name="T43" fmla="*/ 142 h 142"/>
                <a:gd name="T44" fmla="*/ 63 w 211"/>
                <a:gd name="T45" fmla="*/ 142 h 142"/>
                <a:gd name="T46" fmla="*/ 63 w 211"/>
                <a:gd name="T47" fmla="*/ 142 h 142"/>
                <a:gd name="T48" fmla="*/ 30 w 211"/>
                <a:gd name="T49" fmla="*/ 142 h 142"/>
                <a:gd name="T50" fmla="*/ 30 w 211"/>
                <a:gd name="T51" fmla="*/ 142 h 142"/>
                <a:gd name="T52" fmla="*/ 27 w 211"/>
                <a:gd name="T53" fmla="*/ 131 h 142"/>
                <a:gd name="T54" fmla="*/ 26 w 211"/>
                <a:gd name="T55" fmla="*/ 123 h 142"/>
                <a:gd name="T56" fmla="*/ 26 w 211"/>
                <a:gd name="T57" fmla="*/ 117 h 142"/>
                <a:gd name="T58" fmla="*/ 25 w 211"/>
                <a:gd name="T59" fmla="*/ 112 h 142"/>
                <a:gd name="T60" fmla="*/ 23 w 211"/>
                <a:gd name="T61" fmla="*/ 112 h 142"/>
                <a:gd name="T62" fmla="*/ 20 w 211"/>
                <a:gd name="T63" fmla="*/ 112 h 142"/>
                <a:gd name="T64" fmla="*/ 0 w 211"/>
                <a:gd name="T65" fmla="*/ 41 h 142"/>
                <a:gd name="T66" fmla="*/ 0 w 211"/>
                <a:gd name="T67" fmla="*/ 41 h 142"/>
                <a:gd name="T68" fmla="*/ 9 w 211"/>
                <a:gd name="T69" fmla="*/ 36 h 142"/>
                <a:gd name="T70" fmla="*/ 11 w 211"/>
                <a:gd name="T71" fmla="*/ 26 h 142"/>
                <a:gd name="T72" fmla="*/ 20 w 211"/>
                <a:gd name="T73" fmla="*/ 32 h 142"/>
                <a:gd name="T74" fmla="*/ 31 w 211"/>
                <a:gd name="T75" fmla="*/ 39 h 142"/>
                <a:gd name="T76" fmla="*/ 39 w 211"/>
                <a:gd name="T77" fmla="*/ 29 h 142"/>
                <a:gd name="T78" fmla="*/ 44 w 211"/>
                <a:gd name="T79" fmla="*/ 19 h 142"/>
                <a:gd name="T80" fmla="*/ 49 w 211"/>
                <a:gd name="T81" fmla="*/ 16 h 142"/>
                <a:gd name="T82" fmla="*/ 57 w 211"/>
                <a:gd name="T83" fmla="*/ 11 h 142"/>
                <a:gd name="T84" fmla="*/ 62 w 211"/>
                <a:gd name="T85" fmla="*/ 10 h 142"/>
                <a:gd name="T86" fmla="*/ 65 w 211"/>
                <a:gd name="T87" fmla="*/ 7 h 142"/>
                <a:gd name="T88" fmla="*/ 66 w 211"/>
                <a:gd name="T89" fmla="*/ 0 h 142"/>
                <a:gd name="T90" fmla="*/ 79 w 211"/>
                <a:gd name="T91" fmla="*/ 0 h 142"/>
                <a:gd name="T92" fmla="*/ 79 w 211"/>
                <a:gd name="T93" fmla="*/ 0 h 142"/>
                <a:gd name="T94" fmla="*/ 171 w 211"/>
                <a:gd name="T9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142">
                  <a:moveTo>
                    <a:pt x="171" y="0"/>
                  </a:moveTo>
                  <a:cubicBezTo>
                    <a:pt x="170" y="4"/>
                    <a:pt x="165" y="7"/>
                    <a:pt x="164" y="11"/>
                  </a:cubicBezTo>
                  <a:cubicBezTo>
                    <a:pt x="160" y="14"/>
                    <a:pt x="160" y="23"/>
                    <a:pt x="160" y="28"/>
                  </a:cubicBezTo>
                  <a:cubicBezTo>
                    <a:pt x="160" y="32"/>
                    <a:pt x="160" y="37"/>
                    <a:pt x="161" y="41"/>
                  </a:cubicBezTo>
                  <a:cubicBezTo>
                    <a:pt x="162" y="46"/>
                    <a:pt x="164" y="50"/>
                    <a:pt x="165" y="55"/>
                  </a:cubicBezTo>
                  <a:cubicBezTo>
                    <a:pt x="165" y="56"/>
                    <a:pt x="166" y="56"/>
                    <a:pt x="166" y="57"/>
                  </a:cubicBezTo>
                  <a:cubicBezTo>
                    <a:pt x="167" y="61"/>
                    <a:pt x="175" y="69"/>
                    <a:pt x="177" y="73"/>
                  </a:cubicBezTo>
                  <a:cubicBezTo>
                    <a:pt x="182" y="84"/>
                    <a:pt x="200" y="83"/>
                    <a:pt x="203" y="94"/>
                  </a:cubicBezTo>
                  <a:cubicBezTo>
                    <a:pt x="204" y="100"/>
                    <a:pt x="204" y="105"/>
                    <a:pt x="206" y="110"/>
                  </a:cubicBezTo>
                  <a:cubicBezTo>
                    <a:pt x="208" y="114"/>
                    <a:pt x="210" y="117"/>
                    <a:pt x="211" y="122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24" y="138"/>
                    <a:pt x="124" y="138"/>
                    <a:pt x="124" y="138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7" y="128"/>
                    <a:pt x="25" y="126"/>
                    <a:pt x="26" y="123"/>
                  </a:cubicBezTo>
                  <a:cubicBezTo>
                    <a:pt x="26" y="121"/>
                    <a:pt x="27" y="119"/>
                    <a:pt x="26" y="117"/>
                  </a:cubicBezTo>
                  <a:cubicBezTo>
                    <a:pt x="26" y="115"/>
                    <a:pt x="26" y="113"/>
                    <a:pt x="25" y="112"/>
                  </a:cubicBezTo>
                  <a:cubicBezTo>
                    <a:pt x="25" y="112"/>
                    <a:pt x="24" y="112"/>
                    <a:pt x="23" y="112"/>
                  </a:cubicBezTo>
                  <a:cubicBezTo>
                    <a:pt x="22" y="112"/>
                    <a:pt x="22" y="111"/>
                    <a:pt x="20" y="11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0"/>
                    <a:pt x="8" y="39"/>
                    <a:pt x="9" y="36"/>
                  </a:cubicBezTo>
                  <a:cubicBezTo>
                    <a:pt x="10" y="33"/>
                    <a:pt x="10" y="29"/>
                    <a:pt x="11" y="26"/>
                  </a:cubicBezTo>
                  <a:cubicBezTo>
                    <a:pt x="12" y="26"/>
                    <a:pt x="19" y="31"/>
                    <a:pt x="20" y="32"/>
                  </a:cubicBezTo>
                  <a:cubicBezTo>
                    <a:pt x="23" y="34"/>
                    <a:pt x="27" y="39"/>
                    <a:pt x="31" y="39"/>
                  </a:cubicBezTo>
                  <a:cubicBezTo>
                    <a:pt x="33" y="36"/>
                    <a:pt x="36" y="31"/>
                    <a:pt x="39" y="29"/>
                  </a:cubicBezTo>
                  <a:cubicBezTo>
                    <a:pt x="41" y="26"/>
                    <a:pt x="42" y="21"/>
                    <a:pt x="44" y="19"/>
                  </a:cubicBezTo>
                  <a:cubicBezTo>
                    <a:pt x="45" y="18"/>
                    <a:pt x="48" y="17"/>
                    <a:pt x="49" y="16"/>
                  </a:cubicBezTo>
                  <a:cubicBezTo>
                    <a:pt x="53" y="14"/>
                    <a:pt x="53" y="11"/>
                    <a:pt x="57" y="11"/>
                  </a:cubicBezTo>
                  <a:cubicBezTo>
                    <a:pt x="59" y="11"/>
                    <a:pt x="61" y="10"/>
                    <a:pt x="62" y="10"/>
                  </a:cubicBezTo>
                  <a:cubicBezTo>
                    <a:pt x="64" y="9"/>
                    <a:pt x="64" y="7"/>
                    <a:pt x="65" y="7"/>
                  </a:cubicBezTo>
                  <a:cubicBezTo>
                    <a:pt x="65" y="6"/>
                    <a:pt x="65" y="0"/>
                    <a:pt x="6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71" y="0"/>
                    <a:pt x="171" y="0"/>
                    <a:pt x="17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2" name="CLAY"/>
            <p:cNvSpPr>
              <a:spLocks/>
            </p:cNvSpPr>
            <p:nvPr/>
          </p:nvSpPr>
          <p:spPr bwMode="auto">
            <a:xfrm>
              <a:off x="2651862" y="4532313"/>
              <a:ext cx="335120" cy="342900"/>
            </a:xfrm>
            <a:custGeom>
              <a:avLst/>
              <a:gdLst>
                <a:gd name="T0" fmla="*/ 79 w 147"/>
                <a:gd name="T1" fmla="*/ 1 h 144"/>
                <a:gd name="T2" fmla="*/ 79 w 147"/>
                <a:gd name="T3" fmla="*/ 34 h 144"/>
                <a:gd name="T4" fmla="*/ 83 w 147"/>
                <a:gd name="T5" fmla="*/ 34 h 144"/>
                <a:gd name="T6" fmla="*/ 83 w 147"/>
                <a:gd name="T7" fmla="*/ 50 h 144"/>
                <a:gd name="T8" fmla="*/ 86 w 147"/>
                <a:gd name="T9" fmla="*/ 52 h 144"/>
                <a:gd name="T10" fmla="*/ 89 w 147"/>
                <a:gd name="T11" fmla="*/ 54 h 144"/>
                <a:gd name="T12" fmla="*/ 91 w 147"/>
                <a:gd name="T13" fmla="*/ 56 h 144"/>
                <a:gd name="T14" fmla="*/ 94 w 147"/>
                <a:gd name="T15" fmla="*/ 61 h 144"/>
                <a:gd name="T16" fmla="*/ 91 w 147"/>
                <a:gd name="T17" fmla="*/ 63 h 144"/>
                <a:gd name="T18" fmla="*/ 87 w 147"/>
                <a:gd name="T19" fmla="*/ 65 h 144"/>
                <a:gd name="T20" fmla="*/ 87 w 147"/>
                <a:gd name="T21" fmla="*/ 80 h 144"/>
                <a:gd name="T22" fmla="*/ 137 w 147"/>
                <a:gd name="T23" fmla="*/ 80 h 144"/>
                <a:gd name="T24" fmla="*/ 137 w 147"/>
                <a:gd name="T25" fmla="*/ 80 h 144"/>
                <a:gd name="T26" fmla="*/ 133 w 147"/>
                <a:gd name="T27" fmla="*/ 89 h 144"/>
                <a:gd name="T28" fmla="*/ 136 w 147"/>
                <a:gd name="T29" fmla="*/ 95 h 144"/>
                <a:gd name="T30" fmla="*/ 140 w 147"/>
                <a:gd name="T31" fmla="*/ 104 h 144"/>
                <a:gd name="T32" fmla="*/ 141 w 147"/>
                <a:gd name="T33" fmla="*/ 113 h 144"/>
                <a:gd name="T34" fmla="*/ 136 w 147"/>
                <a:gd name="T35" fmla="*/ 119 h 144"/>
                <a:gd name="T36" fmla="*/ 142 w 147"/>
                <a:gd name="T37" fmla="*/ 125 h 144"/>
                <a:gd name="T38" fmla="*/ 138 w 147"/>
                <a:gd name="T39" fmla="*/ 132 h 144"/>
                <a:gd name="T40" fmla="*/ 138 w 147"/>
                <a:gd name="T41" fmla="*/ 137 h 144"/>
                <a:gd name="T42" fmla="*/ 138 w 147"/>
                <a:gd name="T43" fmla="*/ 137 h 144"/>
                <a:gd name="T44" fmla="*/ 89 w 147"/>
                <a:gd name="T45" fmla="*/ 138 h 144"/>
                <a:gd name="T46" fmla="*/ 50 w 147"/>
                <a:gd name="T47" fmla="*/ 144 h 144"/>
                <a:gd name="T48" fmla="*/ 50 w 147"/>
                <a:gd name="T49" fmla="*/ 129 h 144"/>
                <a:gd name="T50" fmla="*/ 45 w 147"/>
                <a:gd name="T51" fmla="*/ 129 h 144"/>
                <a:gd name="T52" fmla="*/ 45 w 147"/>
                <a:gd name="T53" fmla="*/ 129 h 144"/>
                <a:gd name="T54" fmla="*/ 39 w 147"/>
                <a:gd name="T55" fmla="*/ 112 h 144"/>
                <a:gd name="T56" fmla="*/ 32 w 147"/>
                <a:gd name="T57" fmla="*/ 84 h 144"/>
                <a:gd name="T58" fmla="*/ 26 w 147"/>
                <a:gd name="T59" fmla="*/ 73 h 144"/>
                <a:gd name="T60" fmla="*/ 16 w 147"/>
                <a:gd name="T61" fmla="*/ 62 h 144"/>
                <a:gd name="T62" fmla="*/ 9 w 147"/>
                <a:gd name="T63" fmla="*/ 26 h 144"/>
                <a:gd name="T64" fmla="*/ 4 w 147"/>
                <a:gd name="T65" fmla="*/ 0 h 144"/>
                <a:gd name="T66" fmla="*/ 4 w 147"/>
                <a:gd name="T67" fmla="*/ 0 h 144"/>
                <a:gd name="T68" fmla="*/ 32 w 147"/>
                <a:gd name="T69" fmla="*/ 0 h 144"/>
                <a:gd name="T70" fmla="*/ 32 w 147"/>
                <a:gd name="T71" fmla="*/ 5 h 144"/>
                <a:gd name="T72" fmla="*/ 52 w 147"/>
                <a:gd name="T73" fmla="*/ 5 h 144"/>
                <a:gd name="T74" fmla="*/ 52 w 147"/>
                <a:gd name="T75" fmla="*/ 1 h 144"/>
                <a:gd name="T76" fmla="*/ 79 w 147"/>
                <a:gd name="T77" fmla="*/ 1 h 144"/>
                <a:gd name="connsiteX0" fmla="*/ 5172 w 9552"/>
                <a:gd name="connsiteY0" fmla="*/ 69 h 10000"/>
                <a:gd name="connsiteX1" fmla="*/ 5172 w 9552"/>
                <a:gd name="connsiteY1" fmla="*/ 2361 h 10000"/>
                <a:gd name="connsiteX2" fmla="*/ 5444 w 9552"/>
                <a:gd name="connsiteY2" fmla="*/ 2361 h 10000"/>
                <a:gd name="connsiteX3" fmla="*/ 5444 w 9552"/>
                <a:gd name="connsiteY3" fmla="*/ 3472 h 10000"/>
                <a:gd name="connsiteX4" fmla="*/ 5648 w 9552"/>
                <a:gd name="connsiteY4" fmla="*/ 3611 h 10000"/>
                <a:gd name="connsiteX5" fmla="*/ 5852 w 9552"/>
                <a:gd name="connsiteY5" fmla="*/ 3750 h 10000"/>
                <a:gd name="connsiteX6" fmla="*/ 5988 w 9552"/>
                <a:gd name="connsiteY6" fmla="*/ 3889 h 10000"/>
                <a:gd name="connsiteX7" fmla="*/ 6193 w 9552"/>
                <a:gd name="connsiteY7" fmla="*/ 4236 h 10000"/>
                <a:gd name="connsiteX8" fmla="*/ 5988 w 9552"/>
                <a:gd name="connsiteY8" fmla="*/ 4375 h 10000"/>
                <a:gd name="connsiteX9" fmla="*/ 5716 w 9552"/>
                <a:gd name="connsiteY9" fmla="*/ 4514 h 10000"/>
                <a:gd name="connsiteX10" fmla="*/ 5716 w 9552"/>
                <a:gd name="connsiteY10" fmla="*/ 5556 h 10000"/>
                <a:gd name="connsiteX11" fmla="*/ 9118 w 9552"/>
                <a:gd name="connsiteY11" fmla="*/ 5556 h 10000"/>
                <a:gd name="connsiteX12" fmla="*/ 9118 w 9552"/>
                <a:gd name="connsiteY12" fmla="*/ 5556 h 10000"/>
                <a:gd name="connsiteX13" fmla="*/ 8846 w 9552"/>
                <a:gd name="connsiteY13" fmla="*/ 6181 h 10000"/>
                <a:gd name="connsiteX14" fmla="*/ 9050 w 9552"/>
                <a:gd name="connsiteY14" fmla="*/ 6597 h 10000"/>
                <a:gd name="connsiteX15" fmla="*/ 9322 w 9552"/>
                <a:gd name="connsiteY15" fmla="*/ 7222 h 10000"/>
                <a:gd name="connsiteX16" fmla="*/ 9390 w 9552"/>
                <a:gd name="connsiteY16" fmla="*/ 7847 h 10000"/>
                <a:gd name="connsiteX17" fmla="*/ 9050 w 9552"/>
                <a:gd name="connsiteY17" fmla="*/ 8264 h 10000"/>
                <a:gd name="connsiteX18" fmla="*/ 9458 w 9552"/>
                <a:gd name="connsiteY18" fmla="*/ 8681 h 10000"/>
                <a:gd name="connsiteX19" fmla="*/ 9186 w 9552"/>
                <a:gd name="connsiteY19" fmla="*/ 9167 h 10000"/>
                <a:gd name="connsiteX20" fmla="*/ 9186 w 9552"/>
                <a:gd name="connsiteY20" fmla="*/ 9514 h 10000"/>
                <a:gd name="connsiteX21" fmla="*/ 9186 w 9552"/>
                <a:gd name="connsiteY21" fmla="*/ 9514 h 10000"/>
                <a:gd name="connsiteX22" fmla="*/ 5852 w 9552"/>
                <a:gd name="connsiteY22" fmla="*/ 9583 h 10000"/>
                <a:gd name="connsiteX23" fmla="*/ 3199 w 9552"/>
                <a:gd name="connsiteY23" fmla="*/ 10000 h 10000"/>
                <a:gd name="connsiteX24" fmla="*/ 3199 w 9552"/>
                <a:gd name="connsiteY24" fmla="*/ 8958 h 10000"/>
                <a:gd name="connsiteX25" fmla="*/ 2859 w 9552"/>
                <a:gd name="connsiteY25" fmla="*/ 8958 h 10000"/>
                <a:gd name="connsiteX26" fmla="*/ 2859 w 9552"/>
                <a:gd name="connsiteY26" fmla="*/ 8958 h 10000"/>
                <a:gd name="connsiteX27" fmla="*/ 2451 w 9552"/>
                <a:gd name="connsiteY27" fmla="*/ 7778 h 10000"/>
                <a:gd name="connsiteX28" fmla="*/ 1567 w 9552"/>
                <a:gd name="connsiteY28" fmla="*/ 5069 h 10000"/>
                <a:gd name="connsiteX29" fmla="*/ 886 w 9552"/>
                <a:gd name="connsiteY29" fmla="*/ 4306 h 10000"/>
                <a:gd name="connsiteX30" fmla="*/ 410 w 9552"/>
                <a:gd name="connsiteY30" fmla="*/ 1806 h 10000"/>
                <a:gd name="connsiteX31" fmla="*/ 70 w 9552"/>
                <a:gd name="connsiteY31" fmla="*/ 0 h 10000"/>
                <a:gd name="connsiteX32" fmla="*/ 70 w 9552"/>
                <a:gd name="connsiteY32" fmla="*/ 0 h 10000"/>
                <a:gd name="connsiteX33" fmla="*/ 1975 w 9552"/>
                <a:gd name="connsiteY33" fmla="*/ 0 h 10000"/>
                <a:gd name="connsiteX34" fmla="*/ 1975 w 9552"/>
                <a:gd name="connsiteY34" fmla="*/ 347 h 10000"/>
                <a:gd name="connsiteX35" fmla="*/ 3335 w 9552"/>
                <a:gd name="connsiteY35" fmla="*/ 347 h 10000"/>
                <a:gd name="connsiteX36" fmla="*/ 3335 w 9552"/>
                <a:gd name="connsiteY36" fmla="*/ 69 h 10000"/>
                <a:gd name="connsiteX37" fmla="*/ 5172 w 9552"/>
                <a:gd name="connsiteY37" fmla="*/ 6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52" h="10000">
                  <a:moveTo>
                    <a:pt x="5172" y="69"/>
                  </a:moveTo>
                  <a:lnTo>
                    <a:pt x="5172" y="2361"/>
                  </a:lnTo>
                  <a:lnTo>
                    <a:pt x="5444" y="2361"/>
                  </a:lnTo>
                  <a:lnTo>
                    <a:pt x="5444" y="3472"/>
                  </a:lnTo>
                  <a:cubicBezTo>
                    <a:pt x="5512" y="3542"/>
                    <a:pt x="5580" y="3542"/>
                    <a:pt x="5648" y="3611"/>
                  </a:cubicBezTo>
                  <a:cubicBezTo>
                    <a:pt x="5716" y="3681"/>
                    <a:pt x="5784" y="3681"/>
                    <a:pt x="5852" y="3750"/>
                  </a:cubicBezTo>
                  <a:cubicBezTo>
                    <a:pt x="5920" y="3819"/>
                    <a:pt x="5988" y="3819"/>
                    <a:pt x="5988" y="3889"/>
                  </a:cubicBezTo>
                  <a:cubicBezTo>
                    <a:pt x="6125" y="3958"/>
                    <a:pt x="6193" y="4097"/>
                    <a:pt x="6193" y="4236"/>
                  </a:cubicBezTo>
                  <a:cubicBezTo>
                    <a:pt x="6125" y="4236"/>
                    <a:pt x="6057" y="4306"/>
                    <a:pt x="5988" y="4375"/>
                  </a:cubicBezTo>
                  <a:cubicBezTo>
                    <a:pt x="5852" y="4375"/>
                    <a:pt x="5784" y="4444"/>
                    <a:pt x="5716" y="4514"/>
                  </a:cubicBezTo>
                  <a:lnTo>
                    <a:pt x="5716" y="5556"/>
                  </a:lnTo>
                  <a:lnTo>
                    <a:pt x="9118" y="5556"/>
                  </a:lnTo>
                  <a:lnTo>
                    <a:pt x="9118" y="5556"/>
                  </a:lnTo>
                  <a:cubicBezTo>
                    <a:pt x="9186" y="5972"/>
                    <a:pt x="8846" y="5833"/>
                    <a:pt x="8846" y="6181"/>
                  </a:cubicBezTo>
                  <a:cubicBezTo>
                    <a:pt x="8846" y="6319"/>
                    <a:pt x="8982" y="6458"/>
                    <a:pt x="9050" y="6597"/>
                  </a:cubicBezTo>
                  <a:cubicBezTo>
                    <a:pt x="9186" y="7014"/>
                    <a:pt x="8778" y="7014"/>
                    <a:pt x="9322" y="7222"/>
                  </a:cubicBezTo>
                  <a:cubicBezTo>
                    <a:pt x="9798" y="7431"/>
                    <a:pt x="9390" y="7569"/>
                    <a:pt x="9390" y="7847"/>
                  </a:cubicBezTo>
                  <a:cubicBezTo>
                    <a:pt x="9254" y="7917"/>
                    <a:pt x="9118" y="8125"/>
                    <a:pt x="9050" y="8264"/>
                  </a:cubicBezTo>
                  <a:cubicBezTo>
                    <a:pt x="9118" y="8472"/>
                    <a:pt x="9390" y="8472"/>
                    <a:pt x="9458" y="8681"/>
                  </a:cubicBezTo>
                  <a:cubicBezTo>
                    <a:pt x="9526" y="8750"/>
                    <a:pt x="9186" y="9028"/>
                    <a:pt x="9186" y="9167"/>
                  </a:cubicBezTo>
                  <a:lnTo>
                    <a:pt x="9186" y="9514"/>
                  </a:lnTo>
                  <a:lnTo>
                    <a:pt x="9186" y="9514"/>
                  </a:lnTo>
                  <a:lnTo>
                    <a:pt x="5852" y="9583"/>
                  </a:lnTo>
                  <a:lnTo>
                    <a:pt x="3199" y="10000"/>
                  </a:lnTo>
                  <a:lnTo>
                    <a:pt x="3199" y="8958"/>
                  </a:lnTo>
                  <a:lnTo>
                    <a:pt x="2859" y="8958"/>
                  </a:lnTo>
                  <a:lnTo>
                    <a:pt x="2859" y="8958"/>
                  </a:lnTo>
                  <a:cubicBezTo>
                    <a:pt x="3063" y="8472"/>
                    <a:pt x="2451" y="8333"/>
                    <a:pt x="2451" y="7778"/>
                  </a:cubicBezTo>
                  <a:cubicBezTo>
                    <a:pt x="2236" y="7130"/>
                    <a:pt x="1828" y="5648"/>
                    <a:pt x="1567" y="5069"/>
                  </a:cubicBezTo>
                  <a:cubicBezTo>
                    <a:pt x="1567" y="4722"/>
                    <a:pt x="1091" y="4583"/>
                    <a:pt x="886" y="4306"/>
                  </a:cubicBezTo>
                  <a:cubicBezTo>
                    <a:pt x="70" y="3542"/>
                    <a:pt x="410" y="2778"/>
                    <a:pt x="410" y="1806"/>
                  </a:cubicBezTo>
                  <a:cubicBezTo>
                    <a:pt x="410" y="1111"/>
                    <a:pt x="-202" y="694"/>
                    <a:pt x="70" y="0"/>
                  </a:cubicBezTo>
                  <a:lnTo>
                    <a:pt x="70" y="0"/>
                  </a:lnTo>
                  <a:lnTo>
                    <a:pt x="1975" y="0"/>
                  </a:lnTo>
                  <a:lnTo>
                    <a:pt x="1975" y="347"/>
                  </a:lnTo>
                  <a:lnTo>
                    <a:pt x="3335" y="347"/>
                  </a:lnTo>
                  <a:lnTo>
                    <a:pt x="3335" y="69"/>
                  </a:lnTo>
                  <a:lnTo>
                    <a:pt x="5172" y="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3" name="CHATTAHOOCHEE"/>
            <p:cNvSpPr>
              <a:spLocks/>
            </p:cNvSpPr>
            <p:nvPr/>
          </p:nvSpPr>
          <p:spPr bwMode="auto">
            <a:xfrm>
              <a:off x="2776538" y="3648075"/>
              <a:ext cx="373063" cy="366713"/>
            </a:xfrm>
            <a:custGeom>
              <a:avLst/>
              <a:gdLst>
                <a:gd name="T0" fmla="*/ 157 w 157"/>
                <a:gd name="T1" fmla="*/ 0 h 154"/>
                <a:gd name="T2" fmla="*/ 157 w 157"/>
                <a:gd name="T3" fmla="*/ 19 h 154"/>
                <a:gd name="T4" fmla="*/ 148 w 157"/>
                <a:gd name="T5" fmla="*/ 19 h 154"/>
                <a:gd name="T6" fmla="*/ 148 w 157"/>
                <a:gd name="T7" fmla="*/ 149 h 154"/>
                <a:gd name="T8" fmla="*/ 148 w 157"/>
                <a:gd name="T9" fmla="*/ 149 h 154"/>
                <a:gd name="T10" fmla="*/ 89 w 157"/>
                <a:gd name="T11" fmla="*/ 150 h 154"/>
                <a:gd name="T12" fmla="*/ 89 w 157"/>
                <a:gd name="T13" fmla="*/ 154 h 154"/>
                <a:gd name="T14" fmla="*/ 83 w 157"/>
                <a:gd name="T15" fmla="*/ 154 h 154"/>
                <a:gd name="T16" fmla="*/ 83 w 157"/>
                <a:gd name="T17" fmla="*/ 150 h 154"/>
                <a:gd name="T18" fmla="*/ 39 w 157"/>
                <a:gd name="T19" fmla="*/ 150 h 154"/>
                <a:gd name="T20" fmla="*/ 39 w 157"/>
                <a:gd name="T21" fmla="*/ 150 h 154"/>
                <a:gd name="T22" fmla="*/ 45 w 157"/>
                <a:gd name="T23" fmla="*/ 140 h 154"/>
                <a:gd name="T24" fmla="*/ 29 w 157"/>
                <a:gd name="T25" fmla="*/ 126 h 154"/>
                <a:gd name="T26" fmla="*/ 7 w 157"/>
                <a:gd name="T27" fmla="*/ 115 h 154"/>
                <a:gd name="T28" fmla="*/ 15 w 157"/>
                <a:gd name="T29" fmla="*/ 78 h 154"/>
                <a:gd name="T30" fmla="*/ 15 w 157"/>
                <a:gd name="T31" fmla="*/ 78 h 154"/>
                <a:gd name="T32" fmla="*/ 24 w 157"/>
                <a:gd name="T33" fmla="*/ 80 h 154"/>
                <a:gd name="T34" fmla="*/ 43 w 157"/>
                <a:gd name="T35" fmla="*/ 69 h 154"/>
                <a:gd name="T36" fmla="*/ 72 w 157"/>
                <a:gd name="T37" fmla="*/ 58 h 154"/>
                <a:gd name="T38" fmla="*/ 85 w 157"/>
                <a:gd name="T39" fmla="*/ 57 h 154"/>
                <a:gd name="T40" fmla="*/ 95 w 157"/>
                <a:gd name="T41" fmla="*/ 58 h 154"/>
                <a:gd name="T42" fmla="*/ 96 w 157"/>
                <a:gd name="T43" fmla="*/ 58 h 154"/>
                <a:gd name="T44" fmla="*/ 110 w 157"/>
                <a:gd name="T45" fmla="*/ 37 h 154"/>
                <a:gd name="T46" fmla="*/ 123 w 157"/>
                <a:gd name="T47" fmla="*/ 16 h 154"/>
                <a:gd name="T48" fmla="*/ 134 w 157"/>
                <a:gd name="T49" fmla="*/ 8 h 154"/>
                <a:gd name="T50" fmla="*/ 134 w 157"/>
                <a:gd name="T51" fmla="*/ 8 h 154"/>
                <a:gd name="T52" fmla="*/ 141 w 157"/>
                <a:gd name="T53" fmla="*/ 6 h 154"/>
                <a:gd name="T54" fmla="*/ 144 w 157"/>
                <a:gd name="T55" fmla="*/ 4 h 154"/>
                <a:gd name="T56" fmla="*/ 148 w 157"/>
                <a:gd name="T57" fmla="*/ 2 h 154"/>
                <a:gd name="T58" fmla="*/ 151 w 157"/>
                <a:gd name="T59" fmla="*/ 0 h 154"/>
                <a:gd name="T60" fmla="*/ 157 w 157"/>
                <a:gd name="T6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154">
                  <a:moveTo>
                    <a:pt x="157" y="0"/>
                  </a:moveTo>
                  <a:cubicBezTo>
                    <a:pt x="157" y="19"/>
                    <a:pt x="157" y="19"/>
                    <a:pt x="15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42" y="146"/>
                    <a:pt x="50" y="150"/>
                    <a:pt x="45" y="140"/>
                  </a:cubicBezTo>
                  <a:cubicBezTo>
                    <a:pt x="42" y="134"/>
                    <a:pt x="34" y="130"/>
                    <a:pt x="29" y="126"/>
                  </a:cubicBezTo>
                  <a:cubicBezTo>
                    <a:pt x="23" y="121"/>
                    <a:pt x="10" y="120"/>
                    <a:pt x="7" y="115"/>
                  </a:cubicBezTo>
                  <a:cubicBezTo>
                    <a:pt x="0" y="105"/>
                    <a:pt x="21" y="87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31" y="81"/>
                    <a:pt x="38" y="73"/>
                    <a:pt x="43" y="69"/>
                  </a:cubicBezTo>
                  <a:cubicBezTo>
                    <a:pt x="51" y="62"/>
                    <a:pt x="61" y="58"/>
                    <a:pt x="72" y="58"/>
                  </a:cubicBezTo>
                  <a:cubicBezTo>
                    <a:pt x="77" y="58"/>
                    <a:pt x="81" y="58"/>
                    <a:pt x="85" y="57"/>
                  </a:cubicBezTo>
                  <a:cubicBezTo>
                    <a:pt x="89" y="56"/>
                    <a:pt x="92" y="59"/>
                    <a:pt x="95" y="58"/>
                  </a:cubicBezTo>
                  <a:cubicBezTo>
                    <a:pt x="95" y="58"/>
                    <a:pt x="96" y="58"/>
                    <a:pt x="96" y="58"/>
                  </a:cubicBezTo>
                  <a:cubicBezTo>
                    <a:pt x="103" y="51"/>
                    <a:pt x="106" y="46"/>
                    <a:pt x="110" y="37"/>
                  </a:cubicBezTo>
                  <a:cubicBezTo>
                    <a:pt x="114" y="29"/>
                    <a:pt x="115" y="22"/>
                    <a:pt x="123" y="16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6" y="9"/>
                    <a:pt x="139" y="7"/>
                    <a:pt x="141" y="6"/>
                  </a:cubicBezTo>
                  <a:cubicBezTo>
                    <a:pt x="142" y="6"/>
                    <a:pt x="143" y="5"/>
                    <a:pt x="144" y="4"/>
                  </a:cubicBezTo>
                  <a:cubicBezTo>
                    <a:pt x="145" y="3"/>
                    <a:pt x="146" y="2"/>
                    <a:pt x="148" y="2"/>
                  </a:cubicBezTo>
                  <a:cubicBezTo>
                    <a:pt x="148" y="1"/>
                    <a:pt x="150" y="0"/>
                    <a:pt x="151" y="0"/>
                  </a:cubicBezTo>
                  <a:cubicBezTo>
                    <a:pt x="157" y="0"/>
                    <a:pt x="157" y="0"/>
                    <a:pt x="1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4" name="CRISP"/>
            <p:cNvSpPr>
              <a:spLocks/>
            </p:cNvSpPr>
            <p:nvPr/>
          </p:nvSpPr>
          <p:spPr bwMode="auto">
            <a:xfrm>
              <a:off x="3821113" y="4241800"/>
              <a:ext cx="341313" cy="268288"/>
            </a:xfrm>
            <a:custGeom>
              <a:avLst/>
              <a:gdLst>
                <a:gd name="T0" fmla="*/ 66 w 143"/>
                <a:gd name="T1" fmla="*/ 112 h 113"/>
                <a:gd name="T2" fmla="*/ 143 w 143"/>
                <a:gd name="T3" fmla="*/ 113 h 113"/>
                <a:gd name="T4" fmla="*/ 143 w 143"/>
                <a:gd name="T5" fmla="*/ 86 h 113"/>
                <a:gd name="T6" fmla="*/ 143 w 143"/>
                <a:gd name="T7" fmla="*/ 86 h 113"/>
                <a:gd name="T8" fmla="*/ 143 w 143"/>
                <a:gd name="T9" fmla="*/ 0 h 113"/>
                <a:gd name="T10" fmla="*/ 143 w 143"/>
                <a:gd name="T11" fmla="*/ 0 h 113"/>
                <a:gd name="T12" fmla="*/ 0 w 143"/>
                <a:gd name="T13" fmla="*/ 0 h 113"/>
                <a:gd name="T14" fmla="*/ 0 w 143"/>
                <a:gd name="T15" fmla="*/ 0 h 113"/>
                <a:gd name="T16" fmla="*/ 3 w 143"/>
                <a:gd name="T17" fmla="*/ 13 h 113"/>
                <a:gd name="T18" fmla="*/ 4 w 143"/>
                <a:gd name="T19" fmla="*/ 19 h 113"/>
                <a:gd name="T20" fmla="*/ 6 w 143"/>
                <a:gd name="T21" fmla="*/ 25 h 113"/>
                <a:gd name="T22" fmla="*/ 8 w 143"/>
                <a:gd name="T23" fmla="*/ 32 h 113"/>
                <a:gd name="T24" fmla="*/ 14 w 143"/>
                <a:gd name="T25" fmla="*/ 50 h 113"/>
                <a:gd name="T26" fmla="*/ 14 w 143"/>
                <a:gd name="T27" fmla="*/ 56 h 113"/>
                <a:gd name="T28" fmla="*/ 14 w 143"/>
                <a:gd name="T29" fmla="*/ 56 h 113"/>
                <a:gd name="T30" fmla="*/ 13 w 143"/>
                <a:gd name="T31" fmla="*/ 58 h 113"/>
                <a:gd name="T32" fmla="*/ 11 w 143"/>
                <a:gd name="T33" fmla="*/ 59 h 113"/>
                <a:gd name="T34" fmla="*/ 10 w 143"/>
                <a:gd name="T35" fmla="*/ 64 h 113"/>
                <a:gd name="T36" fmla="*/ 12 w 143"/>
                <a:gd name="T37" fmla="*/ 72 h 113"/>
                <a:gd name="T38" fmla="*/ 12 w 143"/>
                <a:gd name="T39" fmla="*/ 77 h 113"/>
                <a:gd name="T40" fmla="*/ 10 w 143"/>
                <a:gd name="T41" fmla="*/ 82 h 113"/>
                <a:gd name="T42" fmla="*/ 8 w 143"/>
                <a:gd name="T43" fmla="*/ 89 h 113"/>
                <a:gd name="T44" fmla="*/ 8 w 143"/>
                <a:gd name="T45" fmla="*/ 89 h 113"/>
                <a:gd name="T46" fmla="*/ 17 w 143"/>
                <a:gd name="T47" fmla="*/ 89 h 113"/>
                <a:gd name="T48" fmla="*/ 22 w 143"/>
                <a:gd name="T49" fmla="*/ 91 h 113"/>
                <a:gd name="T50" fmla="*/ 42 w 143"/>
                <a:gd name="T51" fmla="*/ 96 h 113"/>
                <a:gd name="T52" fmla="*/ 49 w 143"/>
                <a:gd name="T53" fmla="*/ 101 h 113"/>
                <a:gd name="T54" fmla="*/ 55 w 143"/>
                <a:gd name="T55" fmla="*/ 107 h 113"/>
                <a:gd name="T56" fmla="*/ 56 w 143"/>
                <a:gd name="T57" fmla="*/ 107 h 113"/>
                <a:gd name="T58" fmla="*/ 59 w 143"/>
                <a:gd name="T59" fmla="*/ 109 h 113"/>
                <a:gd name="T60" fmla="*/ 66 w 143"/>
                <a:gd name="T6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113">
                  <a:moveTo>
                    <a:pt x="66" y="112"/>
                  </a:moveTo>
                  <a:cubicBezTo>
                    <a:pt x="143" y="113"/>
                    <a:pt x="143" y="113"/>
                    <a:pt x="143" y="11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9"/>
                    <a:pt x="3" y="13"/>
                  </a:cubicBezTo>
                  <a:cubicBezTo>
                    <a:pt x="3" y="15"/>
                    <a:pt x="3" y="17"/>
                    <a:pt x="4" y="19"/>
                  </a:cubicBezTo>
                  <a:cubicBezTo>
                    <a:pt x="4" y="21"/>
                    <a:pt x="6" y="23"/>
                    <a:pt x="6" y="25"/>
                  </a:cubicBezTo>
                  <a:cubicBezTo>
                    <a:pt x="7" y="26"/>
                    <a:pt x="8" y="31"/>
                    <a:pt x="8" y="32"/>
                  </a:cubicBezTo>
                  <a:cubicBezTo>
                    <a:pt x="9" y="39"/>
                    <a:pt x="14" y="42"/>
                    <a:pt x="14" y="5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3" y="58"/>
                    <a:pt x="11" y="59"/>
                    <a:pt x="11" y="59"/>
                  </a:cubicBezTo>
                  <a:cubicBezTo>
                    <a:pt x="10" y="61"/>
                    <a:pt x="9" y="62"/>
                    <a:pt x="10" y="64"/>
                  </a:cubicBezTo>
                  <a:cubicBezTo>
                    <a:pt x="10" y="66"/>
                    <a:pt x="12" y="69"/>
                    <a:pt x="12" y="72"/>
                  </a:cubicBezTo>
                  <a:cubicBezTo>
                    <a:pt x="12" y="73"/>
                    <a:pt x="12" y="76"/>
                    <a:pt x="12" y="77"/>
                  </a:cubicBezTo>
                  <a:cubicBezTo>
                    <a:pt x="11" y="78"/>
                    <a:pt x="10" y="80"/>
                    <a:pt x="10" y="82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1" y="89"/>
                    <a:pt x="14" y="88"/>
                    <a:pt x="17" y="89"/>
                  </a:cubicBezTo>
                  <a:cubicBezTo>
                    <a:pt x="19" y="89"/>
                    <a:pt x="21" y="90"/>
                    <a:pt x="22" y="91"/>
                  </a:cubicBezTo>
                  <a:cubicBezTo>
                    <a:pt x="27" y="95"/>
                    <a:pt x="40" y="92"/>
                    <a:pt x="42" y="96"/>
                  </a:cubicBezTo>
                  <a:cubicBezTo>
                    <a:pt x="44" y="99"/>
                    <a:pt x="46" y="100"/>
                    <a:pt x="49" y="101"/>
                  </a:cubicBezTo>
                  <a:cubicBezTo>
                    <a:pt x="51" y="102"/>
                    <a:pt x="54" y="107"/>
                    <a:pt x="55" y="107"/>
                  </a:cubicBezTo>
                  <a:cubicBezTo>
                    <a:pt x="55" y="107"/>
                    <a:pt x="56" y="107"/>
                    <a:pt x="56" y="107"/>
                  </a:cubicBezTo>
                  <a:cubicBezTo>
                    <a:pt x="57" y="107"/>
                    <a:pt x="58" y="108"/>
                    <a:pt x="59" y="109"/>
                  </a:cubicBezTo>
                  <a:cubicBezTo>
                    <a:pt x="66" y="112"/>
                    <a:pt x="66" y="112"/>
                    <a:pt x="66" y="11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5" name="CLARKE"/>
            <p:cNvSpPr>
              <a:spLocks/>
            </p:cNvSpPr>
            <p:nvPr/>
          </p:nvSpPr>
          <p:spPr bwMode="auto">
            <a:xfrm>
              <a:off x="4233863" y="1879600"/>
              <a:ext cx="296863" cy="228600"/>
            </a:xfrm>
            <a:custGeom>
              <a:avLst/>
              <a:gdLst>
                <a:gd name="T0" fmla="*/ 74 w 125"/>
                <a:gd name="T1" fmla="*/ 0 h 96"/>
                <a:gd name="T2" fmla="*/ 76 w 125"/>
                <a:gd name="T3" fmla="*/ 1 h 96"/>
                <a:gd name="T4" fmla="*/ 84 w 125"/>
                <a:gd name="T5" fmla="*/ 6 h 96"/>
                <a:gd name="T6" fmla="*/ 91 w 125"/>
                <a:gd name="T7" fmla="*/ 10 h 96"/>
                <a:gd name="T8" fmla="*/ 101 w 125"/>
                <a:gd name="T9" fmla="*/ 15 h 96"/>
                <a:gd name="T10" fmla="*/ 112 w 125"/>
                <a:gd name="T11" fmla="*/ 18 h 96"/>
                <a:gd name="T12" fmla="*/ 115 w 125"/>
                <a:gd name="T13" fmla="*/ 21 h 96"/>
                <a:gd name="T14" fmla="*/ 115 w 125"/>
                <a:gd name="T15" fmla="*/ 21 h 96"/>
                <a:gd name="T16" fmla="*/ 114 w 125"/>
                <a:gd name="T17" fmla="*/ 23 h 96"/>
                <a:gd name="T18" fmla="*/ 110 w 125"/>
                <a:gd name="T19" fmla="*/ 29 h 96"/>
                <a:gd name="T20" fmla="*/ 113 w 125"/>
                <a:gd name="T21" fmla="*/ 34 h 96"/>
                <a:gd name="T22" fmla="*/ 107 w 125"/>
                <a:gd name="T23" fmla="*/ 44 h 96"/>
                <a:gd name="T24" fmla="*/ 121 w 125"/>
                <a:gd name="T25" fmla="*/ 63 h 96"/>
                <a:gd name="T26" fmla="*/ 112 w 125"/>
                <a:gd name="T27" fmla="*/ 88 h 96"/>
                <a:gd name="T28" fmla="*/ 109 w 125"/>
                <a:gd name="T29" fmla="*/ 96 h 96"/>
                <a:gd name="T30" fmla="*/ 109 w 125"/>
                <a:gd name="T31" fmla="*/ 96 h 96"/>
                <a:gd name="T32" fmla="*/ 101 w 125"/>
                <a:gd name="T33" fmla="*/ 93 h 96"/>
                <a:gd name="T34" fmla="*/ 86 w 125"/>
                <a:gd name="T35" fmla="*/ 86 h 96"/>
                <a:gd name="T36" fmla="*/ 73 w 125"/>
                <a:gd name="T37" fmla="*/ 79 h 96"/>
                <a:gd name="T38" fmla="*/ 43 w 125"/>
                <a:gd name="T39" fmla="*/ 59 h 96"/>
                <a:gd name="T40" fmla="*/ 33 w 125"/>
                <a:gd name="T41" fmla="*/ 58 h 96"/>
                <a:gd name="T42" fmla="*/ 22 w 125"/>
                <a:gd name="T43" fmla="*/ 55 h 96"/>
                <a:gd name="T44" fmla="*/ 9 w 125"/>
                <a:gd name="T45" fmla="*/ 51 h 96"/>
                <a:gd name="T46" fmla="*/ 1 w 125"/>
                <a:gd name="T47" fmla="*/ 39 h 96"/>
                <a:gd name="T48" fmla="*/ 0 w 125"/>
                <a:gd name="T49" fmla="*/ 37 h 96"/>
                <a:gd name="T50" fmla="*/ 0 w 125"/>
                <a:gd name="T51" fmla="*/ 37 h 96"/>
                <a:gd name="T52" fmla="*/ 3 w 125"/>
                <a:gd name="T53" fmla="*/ 35 h 96"/>
                <a:gd name="T54" fmla="*/ 4 w 125"/>
                <a:gd name="T55" fmla="*/ 35 h 96"/>
                <a:gd name="T56" fmla="*/ 10 w 125"/>
                <a:gd name="T57" fmla="*/ 31 h 96"/>
                <a:gd name="T58" fmla="*/ 14 w 125"/>
                <a:gd name="T59" fmla="*/ 25 h 96"/>
                <a:gd name="T60" fmla="*/ 21 w 125"/>
                <a:gd name="T61" fmla="*/ 25 h 96"/>
                <a:gd name="T62" fmla="*/ 32 w 125"/>
                <a:gd name="T63" fmla="*/ 21 h 96"/>
                <a:gd name="T64" fmla="*/ 41 w 125"/>
                <a:gd name="T65" fmla="*/ 17 h 96"/>
                <a:gd name="T66" fmla="*/ 51 w 125"/>
                <a:gd name="T67" fmla="*/ 12 h 96"/>
                <a:gd name="T68" fmla="*/ 74 w 125"/>
                <a:gd name="T6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96">
                  <a:moveTo>
                    <a:pt x="74" y="0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3"/>
                    <a:pt x="82" y="5"/>
                    <a:pt x="84" y="6"/>
                  </a:cubicBezTo>
                  <a:cubicBezTo>
                    <a:pt x="86" y="7"/>
                    <a:pt x="89" y="8"/>
                    <a:pt x="91" y="10"/>
                  </a:cubicBezTo>
                  <a:cubicBezTo>
                    <a:pt x="94" y="12"/>
                    <a:pt x="97" y="14"/>
                    <a:pt x="101" y="15"/>
                  </a:cubicBezTo>
                  <a:cubicBezTo>
                    <a:pt x="105" y="16"/>
                    <a:pt x="108" y="17"/>
                    <a:pt x="112" y="18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2"/>
                    <a:pt x="114" y="22"/>
                    <a:pt x="114" y="23"/>
                  </a:cubicBezTo>
                  <a:cubicBezTo>
                    <a:pt x="112" y="23"/>
                    <a:pt x="110" y="27"/>
                    <a:pt x="110" y="29"/>
                  </a:cubicBezTo>
                  <a:cubicBezTo>
                    <a:pt x="110" y="30"/>
                    <a:pt x="113" y="32"/>
                    <a:pt x="113" y="34"/>
                  </a:cubicBezTo>
                  <a:cubicBezTo>
                    <a:pt x="115" y="38"/>
                    <a:pt x="109" y="40"/>
                    <a:pt x="107" y="44"/>
                  </a:cubicBezTo>
                  <a:cubicBezTo>
                    <a:pt x="106" y="49"/>
                    <a:pt x="118" y="58"/>
                    <a:pt x="121" y="63"/>
                  </a:cubicBezTo>
                  <a:cubicBezTo>
                    <a:pt x="125" y="71"/>
                    <a:pt x="116" y="81"/>
                    <a:pt x="112" y="88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96" y="92"/>
                    <a:pt x="88" y="90"/>
                    <a:pt x="86" y="86"/>
                  </a:cubicBezTo>
                  <a:cubicBezTo>
                    <a:pt x="82" y="79"/>
                    <a:pt x="79" y="82"/>
                    <a:pt x="73" y="79"/>
                  </a:cubicBezTo>
                  <a:cubicBezTo>
                    <a:pt x="63" y="74"/>
                    <a:pt x="57" y="59"/>
                    <a:pt x="43" y="59"/>
                  </a:cubicBezTo>
                  <a:cubicBezTo>
                    <a:pt x="41" y="59"/>
                    <a:pt x="36" y="60"/>
                    <a:pt x="33" y="58"/>
                  </a:cubicBezTo>
                  <a:cubicBezTo>
                    <a:pt x="30" y="55"/>
                    <a:pt x="26" y="55"/>
                    <a:pt x="22" y="55"/>
                  </a:cubicBezTo>
                  <a:cubicBezTo>
                    <a:pt x="17" y="55"/>
                    <a:pt x="12" y="54"/>
                    <a:pt x="9" y="51"/>
                  </a:cubicBezTo>
                  <a:cubicBezTo>
                    <a:pt x="8" y="49"/>
                    <a:pt x="2" y="41"/>
                    <a:pt x="1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2" y="36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3"/>
                    <a:pt x="9" y="32"/>
                    <a:pt x="10" y="31"/>
                  </a:cubicBezTo>
                  <a:cubicBezTo>
                    <a:pt x="12" y="29"/>
                    <a:pt x="12" y="27"/>
                    <a:pt x="14" y="25"/>
                  </a:cubicBezTo>
                  <a:cubicBezTo>
                    <a:pt x="16" y="25"/>
                    <a:pt x="19" y="25"/>
                    <a:pt x="21" y="25"/>
                  </a:cubicBezTo>
                  <a:cubicBezTo>
                    <a:pt x="25" y="24"/>
                    <a:pt x="29" y="21"/>
                    <a:pt x="32" y="21"/>
                  </a:cubicBezTo>
                  <a:cubicBezTo>
                    <a:pt x="34" y="20"/>
                    <a:pt x="38" y="18"/>
                    <a:pt x="41" y="17"/>
                  </a:cubicBezTo>
                  <a:cubicBezTo>
                    <a:pt x="44" y="15"/>
                    <a:pt x="47" y="14"/>
                    <a:pt x="51" y="1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6" name="COFFEE"/>
            <p:cNvSpPr>
              <a:spLocks/>
            </p:cNvSpPr>
            <p:nvPr/>
          </p:nvSpPr>
          <p:spPr bwMode="auto">
            <a:xfrm>
              <a:off x="4611688" y="4508500"/>
              <a:ext cx="550863" cy="511175"/>
            </a:xfrm>
            <a:custGeom>
              <a:avLst/>
              <a:gdLst>
                <a:gd name="T0" fmla="*/ 130 w 231"/>
                <a:gd name="T1" fmla="*/ 0 h 215"/>
                <a:gd name="T2" fmla="*/ 130 w 231"/>
                <a:gd name="T3" fmla="*/ 65 h 215"/>
                <a:gd name="T4" fmla="*/ 218 w 231"/>
                <a:gd name="T5" fmla="*/ 65 h 215"/>
                <a:gd name="T6" fmla="*/ 218 w 231"/>
                <a:gd name="T7" fmla="*/ 65 h 215"/>
                <a:gd name="T8" fmla="*/ 218 w 231"/>
                <a:gd name="T9" fmla="*/ 119 h 215"/>
                <a:gd name="T10" fmla="*/ 231 w 231"/>
                <a:gd name="T11" fmla="*/ 119 h 215"/>
                <a:gd name="T12" fmla="*/ 231 w 231"/>
                <a:gd name="T13" fmla="*/ 164 h 215"/>
                <a:gd name="T14" fmla="*/ 231 w 231"/>
                <a:gd name="T15" fmla="*/ 164 h 215"/>
                <a:gd name="T16" fmla="*/ 218 w 231"/>
                <a:gd name="T17" fmla="*/ 164 h 215"/>
                <a:gd name="T18" fmla="*/ 218 w 231"/>
                <a:gd name="T19" fmla="*/ 215 h 215"/>
                <a:gd name="T20" fmla="*/ 217 w 231"/>
                <a:gd name="T21" fmla="*/ 215 h 215"/>
                <a:gd name="T22" fmla="*/ 140 w 231"/>
                <a:gd name="T23" fmla="*/ 215 h 215"/>
                <a:gd name="T24" fmla="*/ 130 w 231"/>
                <a:gd name="T25" fmla="*/ 197 h 215"/>
                <a:gd name="T26" fmla="*/ 81 w 231"/>
                <a:gd name="T27" fmla="*/ 197 h 215"/>
                <a:gd name="T28" fmla="*/ 81 w 231"/>
                <a:gd name="T29" fmla="*/ 187 h 215"/>
                <a:gd name="T30" fmla="*/ 6 w 231"/>
                <a:gd name="T31" fmla="*/ 187 h 215"/>
                <a:gd name="T32" fmla="*/ 6 w 231"/>
                <a:gd name="T33" fmla="*/ 187 h 215"/>
                <a:gd name="T34" fmla="*/ 5 w 231"/>
                <a:gd name="T35" fmla="*/ 183 h 215"/>
                <a:gd name="T36" fmla="*/ 5 w 231"/>
                <a:gd name="T37" fmla="*/ 176 h 215"/>
                <a:gd name="T38" fmla="*/ 2 w 231"/>
                <a:gd name="T39" fmla="*/ 171 h 215"/>
                <a:gd name="T40" fmla="*/ 0 w 231"/>
                <a:gd name="T41" fmla="*/ 168 h 215"/>
                <a:gd name="T42" fmla="*/ 1 w 231"/>
                <a:gd name="T43" fmla="*/ 166 h 215"/>
                <a:gd name="T44" fmla="*/ 3 w 231"/>
                <a:gd name="T45" fmla="*/ 164 h 215"/>
                <a:gd name="T46" fmla="*/ 5 w 231"/>
                <a:gd name="T47" fmla="*/ 162 h 215"/>
                <a:gd name="T48" fmla="*/ 5 w 231"/>
                <a:gd name="T49" fmla="*/ 162 h 215"/>
                <a:gd name="T50" fmla="*/ 18 w 231"/>
                <a:gd name="T51" fmla="*/ 162 h 215"/>
                <a:gd name="T52" fmla="*/ 26 w 231"/>
                <a:gd name="T53" fmla="*/ 145 h 215"/>
                <a:gd name="T54" fmla="*/ 38 w 231"/>
                <a:gd name="T55" fmla="*/ 120 h 215"/>
                <a:gd name="T56" fmla="*/ 41 w 231"/>
                <a:gd name="T57" fmla="*/ 95 h 215"/>
                <a:gd name="T58" fmla="*/ 53 w 231"/>
                <a:gd name="T59" fmla="*/ 83 h 215"/>
                <a:gd name="T60" fmla="*/ 59 w 231"/>
                <a:gd name="T61" fmla="*/ 78 h 215"/>
                <a:gd name="T62" fmla="*/ 62 w 231"/>
                <a:gd name="T63" fmla="*/ 70 h 215"/>
                <a:gd name="T64" fmla="*/ 64 w 231"/>
                <a:gd name="T65" fmla="*/ 61 h 215"/>
                <a:gd name="T66" fmla="*/ 64 w 231"/>
                <a:gd name="T67" fmla="*/ 61 h 215"/>
                <a:gd name="T68" fmla="*/ 65 w 231"/>
                <a:gd name="T69" fmla="*/ 10 h 215"/>
                <a:gd name="T70" fmla="*/ 65 w 231"/>
                <a:gd name="T71" fmla="*/ 10 h 215"/>
                <a:gd name="T72" fmla="*/ 67 w 231"/>
                <a:gd name="T73" fmla="*/ 8 h 215"/>
                <a:gd name="T74" fmla="*/ 79 w 231"/>
                <a:gd name="T75" fmla="*/ 6 h 215"/>
                <a:gd name="T76" fmla="*/ 90 w 231"/>
                <a:gd name="T77" fmla="*/ 9 h 215"/>
                <a:gd name="T78" fmla="*/ 100 w 231"/>
                <a:gd name="T79" fmla="*/ 8 h 215"/>
                <a:gd name="T80" fmla="*/ 112 w 231"/>
                <a:gd name="T81" fmla="*/ 10 h 215"/>
                <a:gd name="T82" fmla="*/ 124 w 231"/>
                <a:gd name="T83" fmla="*/ 3 h 215"/>
                <a:gd name="T84" fmla="*/ 130 w 231"/>
                <a:gd name="T8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1" h="215">
                  <a:moveTo>
                    <a:pt x="130" y="0"/>
                  </a:moveTo>
                  <a:cubicBezTo>
                    <a:pt x="130" y="65"/>
                    <a:pt x="130" y="65"/>
                    <a:pt x="130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215"/>
                    <a:pt x="218" y="215"/>
                    <a:pt x="218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5" y="180"/>
                    <a:pt x="5" y="178"/>
                    <a:pt x="5" y="176"/>
                  </a:cubicBezTo>
                  <a:cubicBezTo>
                    <a:pt x="5" y="174"/>
                    <a:pt x="4" y="172"/>
                    <a:pt x="2" y="171"/>
                  </a:cubicBezTo>
                  <a:cubicBezTo>
                    <a:pt x="2" y="170"/>
                    <a:pt x="1" y="169"/>
                    <a:pt x="0" y="168"/>
                  </a:cubicBezTo>
                  <a:cubicBezTo>
                    <a:pt x="0" y="167"/>
                    <a:pt x="0" y="167"/>
                    <a:pt x="1" y="166"/>
                  </a:cubicBezTo>
                  <a:cubicBezTo>
                    <a:pt x="2" y="165"/>
                    <a:pt x="2" y="165"/>
                    <a:pt x="3" y="164"/>
                  </a:cubicBezTo>
                  <a:cubicBezTo>
                    <a:pt x="4" y="163"/>
                    <a:pt x="5" y="163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1" y="157"/>
                    <a:pt x="23" y="151"/>
                    <a:pt x="26" y="145"/>
                  </a:cubicBezTo>
                  <a:cubicBezTo>
                    <a:pt x="29" y="137"/>
                    <a:pt x="36" y="129"/>
                    <a:pt x="38" y="120"/>
                  </a:cubicBezTo>
                  <a:cubicBezTo>
                    <a:pt x="39" y="117"/>
                    <a:pt x="39" y="96"/>
                    <a:pt x="41" y="95"/>
                  </a:cubicBezTo>
                  <a:cubicBezTo>
                    <a:pt x="41" y="92"/>
                    <a:pt x="51" y="85"/>
                    <a:pt x="53" y="83"/>
                  </a:cubicBezTo>
                  <a:cubicBezTo>
                    <a:pt x="56" y="81"/>
                    <a:pt x="58" y="80"/>
                    <a:pt x="59" y="78"/>
                  </a:cubicBezTo>
                  <a:cubicBezTo>
                    <a:pt x="60" y="75"/>
                    <a:pt x="60" y="72"/>
                    <a:pt x="62" y="7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6" y="9"/>
                    <a:pt x="67" y="8"/>
                  </a:cubicBezTo>
                  <a:cubicBezTo>
                    <a:pt x="71" y="8"/>
                    <a:pt x="75" y="2"/>
                    <a:pt x="79" y="6"/>
                  </a:cubicBezTo>
                  <a:cubicBezTo>
                    <a:pt x="83" y="9"/>
                    <a:pt x="85" y="9"/>
                    <a:pt x="90" y="9"/>
                  </a:cubicBezTo>
                  <a:cubicBezTo>
                    <a:pt x="93" y="8"/>
                    <a:pt x="96" y="8"/>
                    <a:pt x="100" y="8"/>
                  </a:cubicBezTo>
                  <a:cubicBezTo>
                    <a:pt x="104" y="8"/>
                    <a:pt x="107" y="11"/>
                    <a:pt x="112" y="10"/>
                  </a:cubicBezTo>
                  <a:cubicBezTo>
                    <a:pt x="117" y="10"/>
                    <a:pt x="121" y="7"/>
                    <a:pt x="124" y="3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7" name="CHATHAM"/>
            <p:cNvSpPr>
              <a:spLocks/>
            </p:cNvSpPr>
            <p:nvPr/>
          </p:nvSpPr>
          <p:spPr bwMode="auto">
            <a:xfrm>
              <a:off x="6348413" y="3998913"/>
              <a:ext cx="532863" cy="468959"/>
            </a:xfrm>
            <a:custGeom>
              <a:avLst/>
              <a:gdLst>
                <a:gd name="T0" fmla="*/ 80 w 231"/>
                <a:gd name="T1" fmla="*/ 162 h 199"/>
                <a:gd name="T2" fmla="*/ 39 w 231"/>
                <a:gd name="T3" fmla="*/ 126 h 199"/>
                <a:gd name="T4" fmla="*/ 17 w 231"/>
                <a:gd name="T5" fmla="*/ 96 h 199"/>
                <a:gd name="T6" fmla="*/ 0 w 231"/>
                <a:gd name="T7" fmla="*/ 69 h 199"/>
                <a:gd name="T8" fmla="*/ 82 w 231"/>
                <a:gd name="T9" fmla="*/ 0 h 199"/>
                <a:gd name="T10" fmla="*/ 99 w 231"/>
                <a:gd name="T11" fmla="*/ 5 h 199"/>
                <a:gd name="T12" fmla="*/ 114 w 231"/>
                <a:gd name="T13" fmla="*/ 29 h 199"/>
                <a:gd name="T14" fmla="*/ 117 w 231"/>
                <a:gd name="T15" fmla="*/ 52 h 199"/>
                <a:gd name="T16" fmla="*/ 125 w 231"/>
                <a:gd name="T17" fmla="*/ 78 h 199"/>
                <a:gd name="T18" fmla="*/ 156 w 231"/>
                <a:gd name="T19" fmla="*/ 79 h 199"/>
                <a:gd name="T20" fmla="*/ 175 w 231"/>
                <a:gd name="T21" fmla="*/ 92 h 199"/>
                <a:gd name="T22" fmla="*/ 181 w 231"/>
                <a:gd name="T23" fmla="*/ 96 h 199"/>
                <a:gd name="T24" fmla="*/ 193 w 231"/>
                <a:gd name="T25" fmla="*/ 99 h 199"/>
                <a:gd name="T26" fmla="*/ 199 w 231"/>
                <a:gd name="T27" fmla="*/ 102 h 199"/>
                <a:gd name="T28" fmla="*/ 206 w 231"/>
                <a:gd name="T29" fmla="*/ 105 h 199"/>
                <a:gd name="T30" fmla="*/ 209 w 231"/>
                <a:gd name="T31" fmla="*/ 114 h 199"/>
                <a:gd name="T32" fmla="*/ 228 w 231"/>
                <a:gd name="T33" fmla="*/ 113 h 199"/>
                <a:gd name="T34" fmla="*/ 224 w 231"/>
                <a:gd name="T35" fmla="*/ 131 h 199"/>
                <a:gd name="T36" fmla="*/ 203 w 231"/>
                <a:gd name="T37" fmla="*/ 152 h 199"/>
                <a:gd name="T38" fmla="*/ 194 w 231"/>
                <a:gd name="T39" fmla="*/ 153 h 199"/>
                <a:gd name="T40" fmla="*/ 192 w 231"/>
                <a:gd name="T41" fmla="*/ 145 h 199"/>
                <a:gd name="T42" fmla="*/ 187 w 231"/>
                <a:gd name="T43" fmla="*/ 146 h 199"/>
                <a:gd name="T44" fmla="*/ 163 w 231"/>
                <a:gd name="T45" fmla="*/ 145 h 199"/>
                <a:gd name="T46" fmla="*/ 162 w 231"/>
                <a:gd name="T47" fmla="*/ 145 h 199"/>
                <a:gd name="T48" fmla="*/ 170 w 231"/>
                <a:gd name="T49" fmla="*/ 160 h 199"/>
                <a:gd name="T50" fmla="*/ 190 w 231"/>
                <a:gd name="T51" fmla="*/ 175 h 199"/>
                <a:gd name="T52" fmla="*/ 165 w 231"/>
                <a:gd name="T53" fmla="*/ 197 h 199"/>
                <a:gd name="T54" fmla="*/ 148 w 231"/>
                <a:gd name="T55" fmla="*/ 187 h 199"/>
                <a:gd name="T56" fmla="*/ 124 w 231"/>
                <a:gd name="T57" fmla="*/ 169 h 199"/>
                <a:gd name="T58" fmla="*/ 109 w 231"/>
                <a:gd name="T59" fmla="*/ 168 h 199"/>
                <a:gd name="T60" fmla="*/ 112 w 231"/>
                <a:gd name="T61" fmla="*/ 182 h 199"/>
                <a:gd name="T62" fmla="*/ 112 w 231"/>
                <a:gd name="T63" fmla="*/ 195 h 199"/>
                <a:gd name="connsiteX0" fmla="*/ 4156 w 10000"/>
                <a:gd name="connsiteY0" fmla="*/ 8894 h 9913"/>
                <a:gd name="connsiteX1" fmla="*/ 3463 w 10000"/>
                <a:gd name="connsiteY1" fmla="*/ 8141 h 9913"/>
                <a:gd name="connsiteX2" fmla="*/ 2121 w 10000"/>
                <a:gd name="connsiteY2" fmla="*/ 7085 h 9913"/>
                <a:gd name="connsiteX3" fmla="*/ 1688 w 10000"/>
                <a:gd name="connsiteY3" fmla="*/ 6332 h 9913"/>
                <a:gd name="connsiteX4" fmla="*/ 1299 w 10000"/>
                <a:gd name="connsiteY4" fmla="*/ 5427 h 9913"/>
                <a:gd name="connsiteX5" fmla="*/ 736 w 10000"/>
                <a:gd name="connsiteY5" fmla="*/ 4824 h 9913"/>
                <a:gd name="connsiteX6" fmla="*/ 260 w 10000"/>
                <a:gd name="connsiteY6" fmla="*/ 4020 h 9913"/>
                <a:gd name="connsiteX7" fmla="*/ 0 w 10000"/>
                <a:gd name="connsiteY7" fmla="*/ 3467 h 9913"/>
                <a:gd name="connsiteX8" fmla="*/ 0 w 10000"/>
                <a:gd name="connsiteY8" fmla="*/ 3467 h 9913"/>
                <a:gd name="connsiteX9" fmla="*/ 3550 w 10000"/>
                <a:gd name="connsiteY9" fmla="*/ 0 h 9913"/>
                <a:gd name="connsiteX10" fmla="*/ 4286 w 10000"/>
                <a:gd name="connsiteY10" fmla="*/ 251 h 9913"/>
                <a:gd name="connsiteX11" fmla="*/ 4286 w 10000"/>
                <a:gd name="connsiteY11" fmla="*/ 251 h 9913"/>
                <a:gd name="connsiteX12" fmla="*/ 4199 w 10000"/>
                <a:gd name="connsiteY12" fmla="*/ 503 h 9913"/>
                <a:gd name="connsiteX13" fmla="*/ 4935 w 10000"/>
                <a:gd name="connsiteY13" fmla="*/ 1457 h 9913"/>
                <a:gd name="connsiteX14" fmla="*/ 4848 w 10000"/>
                <a:gd name="connsiteY14" fmla="*/ 2111 h 9913"/>
                <a:gd name="connsiteX15" fmla="*/ 5065 w 10000"/>
                <a:gd name="connsiteY15" fmla="*/ 2613 h 9913"/>
                <a:gd name="connsiteX16" fmla="*/ 5022 w 10000"/>
                <a:gd name="connsiteY16" fmla="*/ 3518 h 9913"/>
                <a:gd name="connsiteX17" fmla="*/ 5411 w 10000"/>
                <a:gd name="connsiteY17" fmla="*/ 3920 h 9913"/>
                <a:gd name="connsiteX18" fmla="*/ 5844 w 10000"/>
                <a:gd name="connsiteY18" fmla="*/ 4221 h 9913"/>
                <a:gd name="connsiteX19" fmla="*/ 6753 w 10000"/>
                <a:gd name="connsiteY19" fmla="*/ 3970 h 9913"/>
                <a:gd name="connsiteX20" fmla="*/ 7576 w 10000"/>
                <a:gd name="connsiteY20" fmla="*/ 4523 h 9913"/>
                <a:gd name="connsiteX21" fmla="*/ 7576 w 10000"/>
                <a:gd name="connsiteY21" fmla="*/ 4623 h 9913"/>
                <a:gd name="connsiteX22" fmla="*/ 7706 w 10000"/>
                <a:gd name="connsiteY22" fmla="*/ 4724 h 9913"/>
                <a:gd name="connsiteX23" fmla="*/ 7835 w 10000"/>
                <a:gd name="connsiteY23" fmla="*/ 4824 h 9913"/>
                <a:gd name="connsiteX24" fmla="*/ 8009 w 10000"/>
                <a:gd name="connsiteY24" fmla="*/ 4975 h 9913"/>
                <a:gd name="connsiteX25" fmla="*/ 8355 w 10000"/>
                <a:gd name="connsiteY25" fmla="*/ 4975 h 9913"/>
                <a:gd name="connsiteX26" fmla="*/ 8615 w 10000"/>
                <a:gd name="connsiteY26" fmla="*/ 5126 h 9913"/>
                <a:gd name="connsiteX27" fmla="*/ 8918 w 10000"/>
                <a:gd name="connsiteY27" fmla="*/ 5226 h 9913"/>
                <a:gd name="connsiteX28" fmla="*/ 8918 w 10000"/>
                <a:gd name="connsiteY28" fmla="*/ 5276 h 9913"/>
                <a:gd name="connsiteX29" fmla="*/ 9048 w 10000"/>
                <a:gd name="connsiteY29" fmla="*/ 5729 h 9913"/>
                <a:gd name="connsiteX30" fmla="*/ 9048 w 10000"/>
                <a:gd name="connsiteY30" fmla="*/ 5729 h 9913"/>
                <a:gd name="connsiteX31" fmla="*/ 9524 w 10000"/>
                <a:gd name="connsiteY31" fmla="*/ 5829 h 9913"/>
                <a:gd name="connsiteX32" fmla="*/ 9870 w 10000"/>
                <a:gd name="connsiteY32" fmla="*/ 5678 h 9913"/>
                <a:gd name="connsiteX33" fmla="*/ 10000 w 10000"/>
                <a:gd name="connsiteY33" fmla="*/ 6281 h 9913"/>
                <a:gd name="connsiteX34" fmla="*/ 9697 w 10000"/>
                <a:gd name="connsiteY34" fmla="*/ 6583 h 9913"/>
                <a:gd name="connsiteX35" fmla="*/ 9567 w 10000"/>
                <a:gd name="connsiteY35" fmla="*/ 7085 h 9913"/>
                <a:gd name="connsiteX36" fmla="*/ 8788 w 10000"/>
                <a:gd name="connsiteY36" fmla="*/ 7638 h 9913"/>
                <a:gd name="connsiteX37" fmla="*/ 8571 w 10000"/>
                <a:gd name="connsiteY37" fmla="*/ 7688 h 9913"/>
                <a:gd name="connsiteX38" fmla="*/ 8398 w 10000"/>
                <a:gd name="connsiteY38" fmla="*/ 7688 h 9913"/>
                <a:gd name="connsiteX39" fmla="*/ 8355 w 10000"/>
                <a:gd name="connsiteY39" fmla="*/ 7286 h 9913"/>
                <a:gd name="connsiteX40" fmla="*/ 8312 w 10000"/>
                <a:gd name="connsiteY40" fmla="*/ 7286 h 9913"/>
                <a:gd name="connsiteX41" fmla="*/ 8139 w 10000"/>
                <a:gd name="connsiteY41" fmla="*/ 7286 h 9913"/>
                <a:gd name="connsiteX42" fmla="*/ 8095 w 10000"/>
                <a:gd name="connsiteY42" fmla="*/ 7337 h 9913"/>
                <a:gd name="connsiteX43" fmla="*/ 7143 w 10000"/>
                <a:gd name="connsiteY43" fmla="*/ 7387 h 9913"/>
                <a:gd name="connsiteX44" fmla="*/ 7056 w 10000"/>
                <a:gd name="connsiteY44" fmla="*/ 7286 h 9913"/>
                <a:gd name="connsiteX45" fmla="*/ 7013 w 10000"/>
                <a:gd name="connsiteY45" fmla="*/ 7286 h 9913"/>
                <a:gd name="connsiteX46" fmla="*/ 7013 w 10000"/>
                <a:gd name="connsiteY46" fmla="*/ 7286 h 9913"/>
                <a:gd name="connsiteX47" fmla="*/ 6970 w 10000"/>
                <a:gd name="connsiteY47" fmla="*/ 7286 h 9913"/>
                <a:gd name="connsiteX48" fmla="*/ 7359 w 10000"/>
                <a:gd name="connsiteY48" fmla="*/ 8040 h 9913"/>
                <a:gd name="connsiteX49" fmla="*/ 7965 w 10000"/>
                <a:gd name="connsiteY49" fmla="*/ 8543 h 9913"/>
                <a:gd name="connsiteX50" fmla="*/ 8225 w 10000"/>
                <a:gd name="connsiteY50" fmla="*/ 8794 h 9913"/>
                <a:gd name="connsiteX51" fmla="*/ 7532 w 10000"/>
                <a:gd name="connsiteY51" fmla="*/ 9497 h 9913"/>
                <a:gd name="connsiteX52" fmla="*/ 7143 w 10000"/>
                <a:gd name="connsiteY52" fmla="*/ 9899 h 9913"/>
                <a:gd name="connsiteX53" fmla="*/ 6883 w 10000"/>
                <a:gd name="connsiteY53" fmla="*/ 9548 h 9913"/>
                <a:gd name="connsiteX54" fmla="*/ 6407 w 10000"/>
                <a:gd name="connsiteY54" fmla="*/ 9397 h 9913"/>
                <a:gd name="connsiteX55" fmla="*/ 5671 w 10000"/>
                <a:gd name="connsiteY55" fmla="*/ 9095 h 9913"/>
                <a:gd name="connsiteX56" fmla="*/ 5368 w 10000"/>
                <a:gd name="connsiteY56" fmla="*/ 8492 h 9913"/>
                <a:gd name="connsiteX57" fmla="*/ 4978 w 10000"/>
                <a:gd name="connsiteY57" fmla="*/ 8995 h 9913"/>
                <a:gd name="connsiteX58" fmla="*/ 4719 w 10000"/>
                <a:gd name="connsiteY58" fmla="*/ 8442 h 9913"/>
                <a:gd name="connsiteX59" fmla="*/ 4372 w 10000"/>
                <a:gd name="connsiteY59" fmla="*/ 8141 h 9913"/>
                <a:gd name="connsiteX60" fmla="*/ 4848 w 10000"/>
                <a:gd name="connsiteY60" fmla="*/ 9146 h 9913"/>
                <a:gd name="connsiteX61" fmla="*/ 5584 w 10000"/>
                <a:gd name="connsiteY61" fmla="*/ 9648 h 9913"/>
                <a:gd name="connsiteX62" fmla="*/ 4848 w 10000"/>
                <a:gd name="connsiteY62" fmla="*/ 9799 h 9913"/>
                <a:gd name="connsiteX63" fmla="*/ 4156 w 10000"/>
                <a:gd name="connsiteY63" fmla="*/ 8894 h 9913"/>
                <a:gd name="connsiteX0" fmla="*/ 4156 w 9873"/>
                <a:gd name="connsiteY0" fmla="*/ 8972 h 10000"/>
                <a:gd name="connsiteX1" fmla="*/ 3463 w 9873"/>
                <a:gd name="connsiteY1" fmla="*/ 8212 h 10000"/>
                <a:gd name="connsiteX2" fmla="*/ 2121 w 9873"/>
                <a:gd name="connsiteY2" fmla="*/ 7147 h 10000"/>
                <a:gd name="connsiteX3" fmla="*/ 1688 w 9873"/>
                <a:gd name="connsiteY3" fmla="*/ 6388 h 10000"/>
                <a:gd name="connsiteX4" fmla="*/ 1299 w 9873"/>
                <a:gd name="connsiteY4" fmla="*/ 5475 h 10000"/>
                <a:gd name="connsiteX5" fmla="*/ 736 w 9873"/>
                <a:gd name="connsiteY5" fmla="*/ 4866 h 10000"/>
                <a:gd name="connsiteX6" fmla="*/ 260 w 9873"/>
                <a:gd name="connsiteY6" fmla="*/ 4055 h 10000"/>
                <a:gd name="connsiteX7" fmla="*/ 0 w 9873"/>
                <a:gd name="connsiteY7" fmla="*/ 3497 h 10000"/>
                <a:gd name="connsiteX8" fmla="*/ 0 w 9873"/>
                <a:gd name="connsiteY8" fmla="*/ 3497 h 10000"/>
                <a:gd name="connsiteX9" fmla="*/ 3550 w 9873"/>
                <a:gd name="connsiteY9" fmla="*/ 0 h 10000"/>
                <a:gd name="connsiteX10" fmla="*/ 4286 w 9873"/>
                <a:gd name="connsiteY10" fmla="*/ 253 h 10000"/>
                <a:gd name="connsiteX11" fmla="*/ 4286 w 9873"/>
                <a:gd name="connsiteY11" fmla="*/ 253 h 10000"/>
                <a:gd name="connsiteX12" fmla="*/ 4199 w 9873"/>
                <a:gd name="connsiteY12" fmla="*/ 507 h 10000"/>
                <a:gd name="connsiteX13" fmla="*/ 4935 w 9873"/>
                <a:gd name="connsiteY13" fmla="*/ 1470 h 10000"/>
                <a:gd name="connsiteX14" fmla="*/ 4848 w 9873"/>
                <a:gd name="connsiteY14" fmla="*/ 2130 h 10000"/>
                <a:gd name="connsiteX15" fmla="*/ 5065 w 9873"/>
                <a:gd name="connsiteY15" fmla="*/ 2636 h 10000"/>
                <a:gd name="connsiteX16" fmla="*/ 5022 w 9873"/>
                <a:gd name="connsiteY16" fmla="*/ 3549 h 10000"/>
                <a:gd name="connsiteX17" fmla="*/ 5411 w 9873"/>
                <a:gd name="connsiteY17" fmla="*/ 3954 h 10000"/>
                <a:gd name="connsiteX18" fmla="*/ 5844 w 9873"/>
                <a:gd name="connsiteY18" fmla="*/ 4258 h 10000"/>
                <a:gd name="connsiteX19" fmla="*/ 6753 w 9873"/>
                <a:gd name="connsiteY19" fmla="*/ 4005 h 10000"/>
                <a:gd name="connsiteX20" fmla="*/ 7576 w 9873"/>
                <a:gd name="connsiteY20" fmla="*/ 4563 h 10000"/>
                <a:gd name="connsiteX21" fmla="*/ 7576 w 9873"/>
                <a:gd name="connsiteY21" fmla="*/ 4664 h 10000"/>
                <a:gd name="connsiteX22" fmla="*/ 7706 w 9873"/>
                <a:gd name="connsiteY22" fmla="*/ 4765 h 10000"/>
                <a:gd name="connsiteX23" fmla="*/ 7835 w 9873"/>
                <a:gd name="connsiteY23" fmla="*/ 4866 h 10000"/>
                <a:gd name="connsiteX24" fmla="*/ 8009 w 9873"/>
                <a:gd name="connsiteY24" fmla="*/ 5019 h 10000"/>
                <a:gd name="connsiteX25" fmla="*/ 8355 w 9873"/>
                <a:gd name="connsiteY25" fmla="*/ 5019 h 10000"/>
                <a:gd name="connsiteX26" fmla="*/ 8615 w 9873"/>
                <a:gd name="connsiteY26" fmla="*/ 5171 h 10000"/>
                <a:gd name="connsiteX27" fmla="*/ 8918 w 9873"/>
                <a:gd name="connsiteY27" fmla="*/ 5272 h 10000"/>
                <a:gd name="connsiteX28" fmla="*/ 8918 w 9873"/>
                <a:gd name="connsiteY28" fmla="*/ 5322 h 10000"/>
                <a:gd name="connsiteX29" fmla="*/ 9048 w 9873"/>
                <a:gd name="connsiteY29" fmla="*/ 5779 h 10000"/>
                <a:gd name="connsiteX30" fmla="*/ 9048 w 9873"/>
                <a:gd name="connsiteY30" fmla="*/ 5779 h 10000"/>
                <a:gd name="connsiteX31" fmla="*/ 9524 w 9873"/>
                <a:gd name="connsiteY31" fmla="*/ 5880 h 10000"/>
                <a:gd name="connsiteX32" fmla="*/ 9870 w 9873"/>
                <a:gd name="connsiteY32" fmla="*/ 5728 h 10000"/>
                <a:gd name="connsiteX33" fmla="*/ 9697 w 9873"/>
                <a:gd name="connsiteY33" fmla="*/ 6641 h 10000"/>
                <a:gd name="connsiteX34" fmla="*/ 9567 w 9873"/>
                <a:gd name="connsiteY34" fmla="*/ 7147 h 10000"/>
                <a:gd name="connsiteX35" fmla="*/ 8788 w 9873"/>
                <a:gd name="connsiteY35" fmla="*/ 7705 h 10000"/>
                <a:gd name="connsiteX36" fmla="*/ 8571 w 9873"/>
                <a:gd name="connsiteY36" fmla="*/ 7755 h 10000"/>
                <a:gd name="connsiteX37" fmla="*/ 8398 w 9873"/>
                <a:gd name="connsiteY37" fmla="*/ 7755 h 10000"/>
                <a:gd name="connsiteX38" fmla="*/ 8355 w 9873"/>
                <a:gd name="connsiteY38" fmla="*/ 7350 h 10000"/>
                <a:gd name="connsiteX39" fmla="*/ 8312 w 9873"/>
                <a:gd name="connsiteY39" fmla="*/ 7350 h 10000"/>
                <a:gd name="connsiteX40" fmla="*/ 8139 w 9873"/>
                <a:gd name="connsiteY40" fmla="*/ 7350 h 10000"/>
                <a:gd name="connsiteX41" fmla="*/ 8095 w 9873"/>
                <a:gd name="connsiteY41" fmla="*/ 7401 h 10000"/>
                <a:gd name="connsiteX42" fmla="*/ 7143 w 9873"/>
                <a:gd name="connsiteY42" fmla="*/ 7452 h 10000"/>
                <a:gd name="connsiteX43" fmla="*/ 7056 w 9873"/>
                <a:gd name="connsiteY43" fmla="*/ 7350 h 10000"/>
                <a:gd name="connsiteX44" fmla="*/ 7013 w 9873"/>
                <a:gd name="connsiteY44" fmla="*/ 7350 h 10000"/>
                <a:gd name="connsiteX45" fmla="*/ 7013 w 9873"/>
                <a:gd name="connsiteY45" fmla="*/ 7350 h 10000"/>
                <a:gd name="connsiteX46" fmla="*/ 6970 w 9873"/>
                <a:gd name="connsiteY46" fmla="*/ 7350 h 10000"/>
                <a:gd name="connsiteX47" fmla="*/ 7359 w 9873"/>
                <a:gd name="connsiteY47" fmla="*/ 8111 h 10000"/>
                <a:gd name="connsiteX48" fmla="*/ 7965 w 9873"/>
                <a:gd name="connsiteY48" fmla="*/ 8618 h 10000"/>
                <a:gd name="connsiteX49" fmla="*/ 8225 w 9873"/>
                <a:gd name="connsiteY49" fmla="*/ 8871 h 10000"/>
                <a:gd name="connsiteX50" fmla="*/ 7532 w 9873"/>
                <a:gd name="connsiteY50" fmla="*/ 9580 h 10000"/>
                <a:gd name="connsiteX51" fmla="*/ 7143 w 9873"/>
                <a:gd name="connsiteY51" fmla="*/ 9986 h 10000"/>
                <a:gd name="connsiteX52" fmla="*/ 6883 w 9873"/>
                <a:gd name="connsiteY52" fmla="*/ 9632 h 10000"/>
                <a:gd name="connsiteX53" fmla="*/ 6407 w 9873"/>
                <a:gd name="connsiteY53" fmla="*/ 9479 h 10000"/>
                <a:gd name="connsiteX54" fmla="*/ 5671 w 9873"/>
                <a:gd name="connsiteY54" fmla="*/ 9175 h 10000"/>
                <a:gd name="connsiteX55" fmla="*/ 5368 w 9873"/>
                <a:gd name="connsiteY55" fmla="*/ 8567 h 10000"/>
                <a:gd name="connsiteX56" fmla="*/ 4978 w 9873"/>
                <a:gd name="connsiteY56" fmla="*/ 9074 h 10000"/>
                <a:gd name="connsiteX57" fmla="*/ 4719 w 9873"/>
                <a:gd name="connsiteY57" fmla="*/ 8516 h 10000"/>
                <a:gd name="connsiteX58" fmla="*/ 4372 w 9873"/>
                <a:gd name="connsiteY58" fmla="*/ 8212 h 10000"/>
                <a:gd name="connsiteX59" fmla="*/ 4848 w 9873"/>
                <a:gd name="connsiteY59" fmla="*/ 9226 h 10000"/>
                <a:gd name="connsiteX60" fmla="*/ 5584 w 9873"/>
                <a:gd name="connsiteY60" fmla="*/ 9733 h 10000"/>
                <a:gd name="connsiteX61" fmla="*/ 4848 w 9873"/>
                <a:gd name="connsiteY61" fmla="*/ 9885 h 10000"/>
                <a:gd name="connsiteX62" fmla="*/ 4156 w 9873"/>
                <a:gd name="connsiteY62" fmla="*/ 8972 h 10000"/>
                <a:gd name="connsiteX0" fmla="*/ 4209 w 10000"/>
                <a:gd name="connsiteY0" fmla="*/ 8972 h 10000"/>
                <a:gd name="connsiteX1" fmla="*/ 3508 w 10000"/>
                <a:gd name="connsiteY1" fmla="*/ 8212 h 10000"/>
                <a:gd name="connsiteX2" fmla="*/ 2148 w 10000"/>
                <a:gd name="connsiteY2" fmla="*/ 7147 h 10000"/>
                <a:gd name="connsiteX3" fmla="*/ 1710 w 10000"/>
                <a:gd name="connsiteY3" fmla="*/ 6388 h 10000"/>
                <a:gd name="connsiteX4" fmla="*/ 1316 w 10000"/>
                <a:gd name="connsiteY4" fmla="*/ 5475 h 10000"/>
                <a:gd name="connsiteX5" fmla="*/ 745 w 10000"/>
                <a:gd name="connsiteY5" fmla="*/ 4866 h 10000"/>
                <a:gd name="connsiteX6" fmla="*/ 263 w 10000"/>
                <a:gd name="connsiteY6" fmla="*/ 4055 h 10000"/>
                <a:gd name="connsiteX7" fmla="*/ 0 w 10000"/>
                <a:gd name="connsiteY7" fmla="*/ 3497 h 10000"/>
                <a:gd name="connsiteX8" fmla="*/ 0 w 10000"/>
                <a:gd name="connsiteY8" fmla="*/ 3497 h 10000"/>
                <a:gd name="connsiteX9" fmla="*/ 3596 w 10000"/>
                <a:gd name="connsiteY9" fmla="*/ 0 h 10000"/>
                <a:gd name="connsiteX10" fmla="*/ 4341 w 10000"/>
                <a:gd name="connsiteY10" fmla="*/ 253 h 10000"/>
                <a:gd name="connsiteX11" fmla="*/ 4341 w 10000"/>
                <a:gd name="connsiteY11" fmla="*/ 253 h 10000"/>
                <a:gd name="connsiteX12" fmla="*/ 4253 w 10000"/>
                <a:gd name="connsiteY12" fmla="*/ 507 h 10000"/>
                <a:gd name="connsiteX13" fmla="*/ 4998 w 10000"/>
                <a:gd name="connsiteY13" fmla="*/ 1470 h 10000"/>
                <a:gd name="connsiteX14" fmla="*/ 4910 w 10000"/>
                <a:gd name="connsiteY14" fmla="*/ 2130 h 10000"/>
                <a:gd name="connsiteX15" fmla="*/ 5130 w 10000"/>
                <a:gd name="connsiteY15" fmla="*/ 2636 h 10000"/>
                <a:gd name="connsiteX16" fmla="*/ 5087 w 10000"/>
                <a:gd name="connsiteY16" fmla="*/ 3549 h 10000"/>
                <a:gd name="connsiteX17" fmla="*/ 5481 w 10000"/>
                <a:gd name="connsiteY17" fmla="*/ 3954 h 10000"/>
                <a:gd name="connsiteX18" fmla="*/ 5919 w 10000"/>
                <a:gd name="connsiteY18" fmla="*/ 4258 h 10000"/>
                <a:gd name="connsiteX19" fmla="*/ 6840 w 10000"/>
                <a:gd name="connsiteY19" fmla="*/ 4005 h 10000"/>
                <a:gd name="connsiteX20" fmla="*/ 7673 w 10000"/>
                <a:gd name="connsiteY20" fmla="*/ 4563 h 10000"/>
                <a:gd name="connsiteX21" fmla="*/ 7673 w 10000"/>
                <a:gd name="connsiteY21" fmla="*/ 4664 h 10000"/>
                <a:gd name="connsiteX22" fmla="*/ 7805 w 10000"/>
                <a:gd name="connsiteY22" fmla="*/ 4765 h 10000"/>
                <a:gd name="connsiteX23" fmla="*/ 7936 w 10000"/>
                <a:gd name="connsiteY23" fmla="*/ 4866 h 10000"/>
                <a:gd name="connsiteX24" fmla="*/ 8112 w 10000"/>
                <a:gd name="connsiteY24" fmla="*/ 5019 h 10000"/>
                <a:gd name="connsiteX25" fmla="*/ 8462 w 10000"/>
                <a:gd name="connsiteY25" fmla="*/ 5019 h 10000"/>
                <a:gd name="connsiteX26" fmla="*/ 8726 w 10000"/>
                <a:gd name="connsiteY26" fmla="*/ 5171 h 10000"/>
                <a:gd name="connsiteX27" fmla="*/ 9033 w 10000"/>
                <a:gd name="connsiteY27" fmla="*/ 5272 h 10000"/>
                <a:gd name="connsiteX28" fmla="*/ 9033 w 10000"/>
                <a:gd name="connsiteY28" fmla="*/ 5322 h 10000"/>
                <a:gd name="connsiteX29" fmla="*/ 9164 w 10000"/>
                <a:gd name="connsiteY29" fmla="*/ 5779 h 10000"/>
                <a:gd name="connsiteX30" fmla="*/ 9164 w 10000"/>
                <a:gd name="connsiteY30" fmla="*/ 5779 h 10000"/>
                <a:gd name="connsiteX31" fmla="*/ 9997 w 10000"/>
                <a:gd name="connsiteY31" fmla="*/ 5728 h 10000"/>
                <a:gd name="connsiteX32" fmla="*/ 9822 w 10000"/>
                <a:gd name="connsiteY32" fmla="*/ 6641 h 10000"/>
                <a:gd name="connsiteX33" fmla="*/ 9690 w 10000"/>
                <a:gd name="connsiteY33" fmla="*/ 7147 h 10000"/>
                <a:gd name="connsiteX34" fmla="*/ 8901 w 10000"/>
                <a:gd name="connsiteY34" fmla="*/ 7705 h 10000"/>
                <a:gd name="connsiteX35" fmla="*/ 8681 w 10000"/>
                <a:gd name="connsiteY35" fmla="*/ 7755 h 10000"/>
                <a:gd name="connsiteX36" fmla="*/ 8506 w 10000"/>
                <a:gd name="connsiteY36" fmla="*/ 7755 h 10000"/>
                <a:gd name="connsiteX37" fmla="*/ 8462 w 10000"/>
                <a:gd name="connsiteY37" fmla="*/ 7350 h 10000"/>
                <a:gd name="connsiteX38" fmla="*/ 8419 w 10000"/>
                <a:gd name="connsiteY38" fmla="*/ 7350 h 10000"/>
                <a:gd name="connsiteX39" fmla="*/ 8244 w 10000"/>
                <a:gd name="connsiteY39" fmla="*/ 7350 h 10000"/>
                <a:gd name="connsiteX40" fmla="*/ 8199 w 10000"/>
                <a:gd name="connsiteY40" fmla="*/ 7401 h 10000"/>
                <a:gd name="connsiteX41" fmla="*/ 7235 w 10000"/>
                <a:gd name="connsiteY41" fmla="*/ 7452 h 10000"/>
                <a:gd name="connsiteX42" fmla="*/ 7147 w 10000"/>
                <a:gd name="connsiteY42" fmla="*/ 7350 h 10000"/>
                <a:gd name="connsiteX43" fmla="*/ 7103 w 10000"/>
                <a:gd name="connsiteY43" fmla="*/ 7350 h 10000"/>
                <a:gd name="connsiteX44" fmla="*/ 7103 w 10000"/>
                <a:gd name="connsiteY44" fmla="*/ 7350 h 10000"/>
                <a:gd name="connsiteX45" fmla="*/ 7060 w 10000"/>
                <a:gd name="connsiteY45" fmla="*/ 7350 h 10000"/>
                <a:gd name="connsiteX46" fmla="*/ 7454 w 10000"/>
                <a:gd name="connsiteY46" fmla="*/ 8111 h 10000"/>
                <a:gd name="connsiteX47" fmla="*/ 8067 w 10000"/>
                <a:gd name="connsiteY47" fmla="*/ 8618 h 10000"/>
                <a:gd name="connsiteX48" fmla="*/ 8331 w 10000"/>
                <a:gd name="connsiteY48" fmla="*/ 8871 h 10000"/>
                <a:gd name="connsiteX49" fmla="*/ 7629 w 10000"/>
                <a:gd name="connsiteY49" fmla="*/ 9580 h 10000"/>
                <a:gd name="connsiteX50" fmla="*/ 7235 w 10000"/>
                <a:gd name="connsiteY50" fmla="*/ 9986 h 10000"/>
                <a:gd name="connsiteX51" fmla="*/ 6972 w 10000"/>
                <a:gd name="connsiteY51" fmla="*/ 9632 h 10000"/>
                <a:gd name="connsiteX52" fmla="*/ 6489 w 10000"/>
                <a:gd name="connsiteY52" fmla="*/ 9479 h 10000"/>
                <a:gd name="connsiteX53" fmla="*/ 5744 w 10000"/>
                <a:gd name="connsiteY53" fmla="*/ 9175 h 10000"/>
                <a:gd name="connsiteX54" fmla="*/ 5437 w 10000"/>
                <a:gd name="connsiteY54" fmla="*/ 8567 h 10000"/>
                <a:gd name="connsiteX55" fmla="*/ 5042 w 10000"/>
                <a:gd name="connsiteY55" fmla="*/ 9074 h 10000"/>
                <a:gd name="connsiteX56" fmla="*/ 4780 w 10000"/>
                <a:gd name="connsiteY56" fmla="*/ 8516 h 10000"/>
                <a:gd name="connsiteX57" fmla="*/ 4428 w 10000"/>
                <a:gd name="connsiteY57" fmla="*/ 8212 h 10000"/>
                <a:gd name="connsiteX58" fmla="*/ 4910 w 10000"/>
                <a:gd name="connsiteY58" fmla="*/ 9226 h 10000"/>
                <a:gd name="connsiteX59" fmla="*/ 5656 w 10000"/>
                <a:gd name="connsiteY59" fmla="*/ 9733 h 10000"/>
                <a:gd name="connsiteX60" fmla="*/ 4910 w 10000"/>
                <a:gd name="connsiteY60" fmla="*/ 9885 h 10000"/>
                <a:gd name="connsiteX61" fmla="*/ 4209 w 10000"/>
                <a:gd name="connsiteY61" fmla="*/ 8972 h 10000"/>
                <a:gd name="connsiteX0" fmla="*/ 4209 w 9826"/>
                <a:gd name="connsiteY0" fmla="*/ 8972 h 10000"/>
                <a:gd name="connsiteX1" fmla="*/ 3508 w 9826"/>
                <a:gd name="connsiteY1" fmla="*/ 8212 h 10000"/>
                <a:gd name="connsiteX2" fmla="*/ 2148 w 9826"/>
                <a:gd name="connsiteY2" fmla="*/ 7147 h 10000"/>
                <a:gd name="connsiteX3" fmla="*/ 1710 w 9826"/>
                <a:gd name="connsiteY3" fmla="*/ 6388 h 10000"/>
                <a:gd name="connsiteX4" fmla="*/ 1316 w 9826"/>
                <a:gd name="connsiteY4" fmla="*/ 5475 h 10000"/>
                <a:gd name="connsiteX5" fmla="*/ 745 w 9826"/>
                <a:gd name="connsiteY5" fmla="*/ 4866 h 10000"/>
                <a:gd name="connsiteX6" fmla="*/ 263 w 9826"/>
                <a:gd name="connsiteY6" fmla="*/ 4055 h 10000"/>
                <a:gd name="connsiteX7" fmla="*/ 0 w 9826"/>
                <a:gd name="connsiteY7" fmla="*/ 3497 h 10000"/>
                <a:gd name="connsiteX8" fmla="*/ 0 w 9826"/>
                <a:gd name="connsiteY8" fmla="*/ 3497 h 10000"/>
                <a:gd name="connsiteX9" fmla="*/ 3596 w 9826"/>
                <a:gd name="connsiteY9" fmla="*/ 0 h 10000"/>
                <a:gd name="connsiteX10" fmla="*/ 4341 w 9826"/>
                <a:gd name="connsiteY10" fmla="*/ 253 h 10000"/>
                <a:gd name="connsiteX11" fmla="*/ 4341 w 9826"/>
                <a:gd name="connsiteY11" fmla="*/ 253 h 10000"/>
                <a:gd name="connsiteX12" fmla="*/ 4253 w 9826"/>
                <a:gd name="connsiteY12" fmla="*/ 507 h 10000"/>
                <a:gd name="connsiteX13" fmla="*/ 4998 w 9826"/>
                <a:gd name="connsiteY13" fmla="*/ 1470 h 10000"/>
                <a:gd name="connsiteX14" fmla="*/ 4910 w 9826"/>
                <a:gd name="connsiteY14" fmla="*/ 2130 h 10000"/>
                <a:gd name="connsiteX15" fmla="*/ 5130 w 9826"/>
                <a:gd name="connsiteY15" fmla="*/ 2636 h 10000"/>
                <a:gd name="connsiteX16" fmla="*/ 5087 w 9826"/>
                <a:gd name="connsiteY16" fmla="*/ 3549 h 10000"/>
                <a:gd name="connsiteX17" fmla="*/ 5481 w 9826"/>
                <a:gd name="connsiteY17" fmla="*/ 3954 h 10000"/>
                <a:gd name="connsiteX18" fmla="*/ 5919 w 9826"/>
                <a:gd name="connsiteY18" fmla="*/ 4258 h 10000"/>
                <a:gd name="connsiteX19" fmla="*/ 6840 w 9826"/>
                <a:gd name="connsiteY19" fmla="*/ 4005 h 10000"/>
                <a:gd name="connsiteX20" fmla="*/ 7673 w 9826"/>
                <a:gd name="connsiteY20" fmla="*/ 4563 h 10000"/>
                <a:gd name="connsiteX21" fmla="*/ 7673 w 9826"/>
                <a:gd name="connsiteY21" fmla="*/ 4664 h 10000"/>
                <a:gd name="connsiteX22" fmla="*/ 7805 w 9826"/>
                <a:gd name="connsiteY22" fmla="*/ 4765 h 10000"/>
                <a:gd name="connsiteX23" fmla="*/ 7936 w 9826"/>
                <a:gd name="connsiteY23" fmla="*/ 4866 h 10000"/>
                <a:gd name="connsiteX24" fmla="*/ 8112 w 9826"/>
                <a:gd name="connsiteY24" fmla="*/ 5019 h 10000"/>
                <a:gd name="connsiteX25" fmla="*/ 8462 w 9826"/>
                <a:gd name="connsiteY25" fmla="*/ 5019 h 10000"/>
                <a:gd name="connsiteX26" fmla="*/ 8726 w 9826"/>
                <a:gd name="connsiteY26" fmla="*/ 5171 h 10000"/>
                <a:gd name="connsiteX27" fmla="*/ 9033 w 9826"/>
                <a:gd name="connsiteY27" fmla="*/ 5272 h 10000"/>
                <a:gd name="connsiteX28" fmla="*/ 9033 w 9826"/>
                <a:gd name="connsiteY28" fmla="*/ 5322 h 10000"/>
                <a:gd name="connsiteX29" fmla="*/ 9164 w 9826"/>
                <a:gd name="connsiteY29" fmla="*/ 5779 h 10000"/>
                <a:gd name="connsiteX30" fmla="*/ 9164 w 9826"/>
                <a:gd name="connsiteY30" fmla="*/ 5779 h 10000"/>
                <a:gd name="connsiteX31" fmla="*/ 9822 w 9826"/>
                <a:gd name="connsiteY31" fmla="*/ 6641 h 10000"/>
                <a:gd name="connsiteX32" fmla="*/ 9690 w 9826"/>
                <a:gd name="connsiteY32" fmla="*/ 7147 h 10000"/>
                <a:gd name="connsiteX33" fmla="*/ 8901 w 9826"/>
                <a:gd name="connsiteY33" fmla="*/ 7705 h 10000"/>
                <a:gd name="connsiteX34" fmla="*/ 8681 w 9826"/>
                <a:gd name="connsiteY34" fmla="*/ 7755 h 10000"/>
                <a:gd name="connsiteX35" fmla="*/ 8506 w 9826"/>
                <a:gd name="connsiteY35" fmla="*/ 7755 h 10000"/>
                <a:gd name="connsiteX36" fmla="*/ 8462 w 9826"/>
                <a:gd name="connsiteY36" fmla="*/ 7350 h 10000"/>
                <a:gd name="connsiteX37" fmla="*/ 8419 w 9826"/>
                <a:gd name="connsiteY37" fmla="*/ 7350 h 10000"/>
                <a:gd name="connsiteX38" fmla="*/ 8244 w 9826"/>
                <a:gd name="connsiteY38" fmla="*/ 7350 h 10000"/>
                <a:gd name="connsiteX39" fmla="*/ 8199 w 9826"/>
                <a:gd name="connsiteY39" fmla="*/ 7401 h 10000"/>
                <a:gd name="connsiteX40" fmla="*/ 7235 w 9826"/>
                <a:gd name="connsiteY40" fmla="*/ 7452 h 10000"/>
                <a:gd name="connsiteX41" fmla="*/ 7147 w 9826"/>
                <a:gd name="connsiteY41" fmla="*/ 7350 h 10000"/>
                <a:gd name="connsiteX42" fmla="*/ 7103 w 9826"/>
                <a:gd name="connsiteY42" fmla="*/ 7350 h 10000"/>
                <a:gd name="connsiteX43" fmla="*/ 7103 w 9826"/>
                <a:gd name="connsiteY43" fmla="*/ 7350 h 10000"/>
                <a:gd name="connsiteX44" fmla="*/ 7060 w 9826"/>
                <a:gd name="connsiteY44" fmla="*/ 7350 h 10000"/>
                <a:gd name="connsiteX45" fmla="*/ 7454 w 9826"/>
                <a:gd name="connsiteY45" fmla="*/ 8111 h 10000"/>
                <a:gd name="connsiteX46" fmla="*/ 8067 w 9826"/>
                <a:gd name="connsiteY46" fmla="*/ 8618 h 10000"/>
                <a:gd name="connsiteX47" fmla="*/ 8331 w 9826"/>
                <a:gd name="connsiteY47" fmla="*/ 8871 h 10000"/>
                <a:gd name="connsiteX48" fmla="*/ 7629 w 9826"/>
                <a:gd name="connsiteY48" fmla="*/ 9580 h 10000"/>
                <a:gd name="connsiteX49" fmla="*/ 7235 w 9826"/>
                <a:gd name="connsiteY49" fmla="*/ 9986 h 10000"/>
                <a:gd name="connsiteX50" fmla="*/ 6972 w 9826"/>
                <a:gd name="connsiteY50" fmla="*/ 9632 h 10000"/>
                <a:gd name="connsiteX51" fmla="*/ 6489 w 9826"/>
                <a:gd name="connsiteY51" fmla="*/ 9479 h 10000"/>
                <a:gd name="connsiteX52" fmla="*/ 5744 w 9826"/>
                <a:gd name="connsiteY52" fmla="*/ 9175 h 10000"/>
                <a:gd name="connsiteX53" fmla="*/ 5437 w 9826"/>
                <a:gd name="connsiteY53" fmla="*/ 8567 h 10000"/>
                <a:gd name="connsiteX54" fmla="*/ 5042 w 9826"/>
                <a:gd name="connsiteY54" fmla="*/ 9074 h 10000"/>
                <a:gd name="connsiteX55" fmla="*/ 4780 w 9826"/>
                <a:gd name="connsiteY55" fmla="*/ 8516 h 10000"/>
                <a:gd name="connsiteX56" fmla="*/ 4428 w 9826"/>
                <a:gd name="connsiteY56" fmla="*/ 8212 h 10000"/>
                <a:gd name="connsiteX57" fmla="*/ 4910 w 9826"/>
                <a:gd name="connsiteY57" fmla="*/ 9226 h 10000"/>
                <a:gd name="connsiteX58" fmla="*/ 5656 w 9826"/>
                <a:gd name="connsiteY58" fmla="*/ 9733 h 10000"/>
                <a:gd name="connsiteX59" fmla="*/ 4910 w 9826"/>
                <a:gd name="connsiteY59" fmla="*/ 9885 h 10000"/>
                <a:gd name="connsiteX60" fmla="*/ 4209 w 9826"/>
                <a:gd name="connsiteY60" fmla="*/ 897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826" h="10000">
                  <a:moveTo>
                    <a:pt x="4209" y="8972"/>
                  </a:moveTo>
                  <a:lnTo>
                    <a:pt x="3508" y="8212"/>
                  </a:lnTo>
                  <a:cubicBezTo>
                    <a:pt x="2762" y="8212"/>
                    <a:pt x="2412" y="8010"/>
                    <a:pt x="2148" y="7147"/>
                  </a:cubicBezTo>
                  <a:cubicBezTo>
                    <a:pt x="2017" y="6742"/>
                    <a:pt x="1930" y="6691"/>
                    <a:pt x="1710" y="6388"/>
                  </a:cubicBezTo>
                  <a:cubicBezTo>
                    <a:pt x="1578" y="6133"/>
                    <a:pt x="1534" y="5677"/>
                    <a:pt x="1316" y="5475"/>
                  </a:cubicBezTo>
                  <a:cubicBezTo>
                    <a:pt x="1228" y="5272"/>
                    <a:pt x="877" y="5069"/>
                    <a:pt x="745" y="4866"/>
                  </a:cubicBezTo>
                  <a:cubicBezTo>
                    <a:pt x="570" y="4563"/>
                    <a:pt x="395" y="4360"/>
                    <a:pt x="263" y="4055"/>
                  </a:cubicBezTo>
                  <a:lnTo>
                    <a:pt x="0" y="3497"/>
                  </a:lnTo>
                  <a:lnTo>
                    <a:pt x="0" y="3497"/>
                  </a:lnTo>
                  <a:lnTo>
                    <a:pt x="3596" y="0"/>
                  </a:lnTo>
                  <a:lnTo>
                    <a:pt x="4341" y="253"/>
                  </a:lnTo>
                  <a:lnTo>
                    <a:pt x="4341" y="253"/>
                  </a:lnTo>
                  <a:cubicBezTo>
                    <a:pt x="4297" y="355"/>
                    <a:pt x="4253" y="406"/>
                    <a:pt x="4253" y="507"/>
                  </a:cubicBezTo>
                  <a:cubicBezTo>
                    <a:pt x="4253" y="811"/>
                    <a:pt x="4998" y="1116"/>
                    <a:pt x="4998" y="1470"/>
                  </a:cubicBezTo>
                  <a:cubicBezTo>
                    <a:pt x="4998" y="1673"/>
                    <a:pt x="4823" y="1927"/>
                    <a:pt x="4910" y="2130"/>
                  </a:cubicBezTo>
                  <a:cubicBezTo>
                    <a:pt x="4998" y="2383"/>
                    <a:pt x="5130" y="2332"/>
                    <a:pt x="5130" y="2636"/>
                  </a:cubicBezTo>
                  <a:cubicBezTo>
                    <a:pt x="4955" y="2788"/>
                    <a:pt x="5042" y="3346"/>
                    <a:pt x="5087" y="3549"/>
                  </a:cubicBezTo>
                  <a:cubicBezTo>
                    <a:pt x="5130" y="3853"/>
                    <a:pt x="5305" y="3853"/>
                    <a:pt x="5481" y="3954"/>
                  </a:cubicBezTo>
                  <a:cubicBezTo>
                    <a:pt x="5656" y="4055"/>
                    <a:pt x="5700" y="4258"/>
                    <a:pt x="5919" y="4258"/>
                  </a:cubicBezTo>
                  <a:cubicBezTo>
                    <a:pt x="6226" y="4157"/>
                    <a:pt x="6489" y="3954"/>
                    <a:pt x="6840" y="4005"/>
                  </a:cubicBezTo>
                  <a:cubicBezTo>
                    <a:pt x="7322" y="4106"/>
                    <a:pt x="7322" y="4258"/>
                    <a:pt x="7673" y="4563"/>
                  </a:cubicBezTo>
                  <a:lnTo>
                    <a:pt x="7673" y="4664"/>
                  </a:lnTo>
                  <a:cubicBezTo>
                    <a:pt x="7761" y="4664"/>
                    <a:pt x="7761" y="4765"/>
                    <a:pt x="7805" y="4765"/>
                  </a:cubicBezTo>
                  <a:cubicBezTo>
                    <a:pt x="7849" y="4816"/>
                    <a:pt x="7892" y="4866"/>
                    <a:pt x="7936" y="4866"/>
                  </a:cubicBezTo>
                  <a:cubicBezTo>
                    <a:pt x="7980" y="4917"/>
                    <a:pt x="8024" y="5019"/>
                    <a:pt x="8112" y="5019"/>
                  </a:cubicBezTo>
                  <a:lnTo>
                    <a:pt x="8462" y="5019"/>
                  </a:lnTo>
                  <a:lnTo>
                    <a:pt x="8726" y="5171"/>
                  </a:lnTo>
                  <a:cubicBezTo>
                    <a:pt x="8813" y="5221"/>
                    <a:pt x="8945" y="5272"/>
                    <a:pt x="9033" y="5272"/>
                  </a:cubicBezTo>
                  <a:lnTo>
                    <a:pt x="9033" y="5322"/>
                  </a:lnTo>
                  <a:cubicBezTo>
                    <a:pt x="9033" y="5475"/>
                    <a:pt x="9164" y="5577"/>
                    <a:pt x="9164" y="5779"/>
                  </a:cubicBezTo>
                  <a:lnTo>
                    <a:pt x="9164" y="5779"/>
                  </a:lnTo>
                  <a:cubicBezTo>
                    <a:pt x="9274" y="5923"/>
                    <a:pt x="9734" y="6413"/>
                    <a:pt x="9822" y="6641"/>
                  </a:cubicBezTo>
                  <a:cubicBezTo>
                    <a:pt x="9822" y="6844"/>
                    <a:pt x="9865" y="7046"/>
                    <a:pt x="9690" y="7147"/>
                  </a:cubicBezTo>
                  <a:cubicBezTo>
                    <a:pt x="9427" y="7401"/>
                    <a:pt x="9208" y="7604"/>
                    <a:pt x="8901" y="7705"/>
                  </a:cubicBezTo>
                  <a:cubicBezTo>
                    <a:pt x="8813" y="7705"/>
                    <a:pt x="8769" y="7755"/>
                    <a:pt x="8681" y="7755"/>
                  </a:cubicBezTo>
                  <a:cubicBezTo>
                    <a:pt x="8594" y="7857"/>
                    <a:pt x="8506" y="7908"/>
                    <a:pt x="8506" y="7755"/>
                  </a:cubicBezTo>
                  <a:cubicBezTo>
                    <a:pt x="8506" y="7553"/>
                    <a:pt x="8462" y="7452"/>
                    <a:pt x="8462" y="7350"/>
                  </a:cubicBezTo>
                  <a:lnTo>
                    <a:pt x="8419" y="7350"/>
                  </a:lnTo>
                  <a:cubicBezTo>
                    <a:pt x="8419" y="7300"/>
                    <a:pt x="8287" y="7350"/>
                    <a:pt x="8244" y="7350"/>
                  </a:cubicBezTo>
                  <a:cubicBezTo>
                    <a:pt x="8199" y="7249"/>
                    <a:pt x="8199" y="7401"/>
                    <a:pt x="8199" y="7401"/>
                  </a:cubicBezTo>
                  <a:cubicBezTo>
                    <a:pt x="7980" y="8212"/>
                    <a:pt x="7585" y="7553"/>
                    <a:pt x="7235" y="7452"/>
                  </a:cubicBezTo>
                  <a:cubicBezTo>
                    <a:pt x="7206" y="7418"/>
                    <a:pt x="7176" y="7384"/>
                    <a:pt x="7147" y="7350"/>
                  </a:cubicBezTo>
                  <a:lnTo>
                    <a:pt x="7103" y="7350"/>
                  </a:lnTo>
                  <a:lnTo>
                    <a:pt x="7103" y="7350"/>
                  </a:lnTo>
                  <a:lnTo>
                    <a:pt x="7060" y="7350"/>
                  </a:lnTo>
                  <a:cubicBezTo>
                    <a:pt x="7015" y="7655"/>
                    <a:pt x="7410" y="7807"/>
                    <a:pt x="7454" y="8111"/>
                  </a:cubicBezTo>
                  <a:cubicBezTo>
                    <a:pt x="7410" y="8212"/>
                    <a:pt x="7892" y="8618"/>
                    <a:pt x="8067" y="8618"/>
                  </a:cubicBezTo>
                  <a:cubicBezTo>
                    <a:pt x="8374" y="8719"/>
                    <a:pt x="8726" y="8466"/>
                    <a:pt x="8331" y="8871"/>
                  </a:cubicBezTo>
                  <a:lnTo>
                    <a:pt x="7629" y="9580"/>
                  </a:lnTo>
                  <a:cubicBezTo>
                    <a:pt x="7542" y="9632"/>
                    <a:pt x="7278" y="10088"/>
                    <a:pt x="7235" y="9986"/>
                  </a:cubicBezTo>
                  <a:cubicBezTo>
                    <a:pt x="7191" y="9733"/>
                    <a:pt x="7191" y="9632"/>
                    <a:pt x="6972" y="9632"/>
                  </a:cubicBezTo>
                  <a:cubicBezTo>
                    <a:pt x="6753" y="9632"/>
                    <a:pt x="6665" y="9580"/>
                    <a:pt x="6489" y="9479"/>
                  </a:cubicBezTo>
                  <a:cubicBezTo>
                    <a:pt x="6183" y="9378"/>
                    <a:pt x="6051" y="9530"/>
                    <a:pt x="5744" y="9175"/>
                  </a:cubicBezTo>
                  <a:cubicBezTo>
                    <a:pt x="5612" y="9024"/>
                    <a:pt x="5569" y="8769"/>
                    <a:pt x="5437" y="8567"/>
                  </a:cubicBezTo>
                  <a:cubicBezTo>
                    <a:pt x="5349" y="8466"/>
                    <a:pt x="5437" y="9632"/>
                    <a:pt x="5042" y="9074"/>
                  </a:cubicBezTo>
                  <a:cubicBezTo>
                    <a:pt x="4910" y="8871"/>
                    <a:pt x="4910" y="8668"/>
                    <a:pt x="4780" y="8516"/>
                  </a:cubicBezTo>
                  <a:cubicBezTo>
                    <a:pt x="4692" y="8415"/>
                    <a:pt x="4473" y="8364"/>
                    <a:pt x="4428" y="8212"/>
                  </a:cubicBezTo>
                  <a:cubicBezTo>
                    <a:pt x="4516" y="8516"/>
                    <a:pt x="4692" y="9124"/>
                    <a:pt x="4910" y="9226"/>
                  </a:cubicBezTo>
                  <a:cubicBezTo>
                    <a:pt x="5262" y="9479"/>
                    <a:pt x="5481" y="9226"/>
                    <a:pt x="5656" y="9733"/>
                  </a:cubicBezTo>
                  <a:cubicBezTo>
                    <a:pt x="5700" y="9885"/>
                    <a:pt x="5087" y="9835"/>
                    <a:pt x="4910" y="9885"/>
                  </a:cubicBezTo>
                  <a:cubicBezTo>
                    <a:pt x="4341" y="10088"/>
                    <a:pt x="4473" y="9277"/>
                    <a:pt x="4209" y="897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8" name="CRAWFORD"/>
            <p:cNvSpPr>
              <a:spLocks/>
            </p:cNvSpPr>
            <p:nvPr/>
          </p:nvSpPr>
          <p:spPr bwMode="auto">
            <a:xfrm>
              <a:off x="3581400" y="3271838"/>
              <a:ext cx="457200" cy="376238"/>
            </a:xfrm>
            <a:custGeom>
              <a:avLst/>
              <a:gdLst>
                <a:gd name="T0" fmla="*/ 83 w 192"/>
                <a:gd name="T1" fmla="*/ 158 h 158"/>
                <a:gd name="T2" fmla="*/ 181 w 192"/>
                <a:gd name="T3" fmla="*/ 80 h 158"/>
                <a:gd name="T4" fmla="*/ 192 w 192"/>
                <a:gd name="T5" fmla="*/ 80 h 158"/>
                <a:gd name="T6" fmla="*/ 192 w 192"/>
                <a:gd name="T7" fmla="*/ 80 h 158"/>
                <a:gd name="T8" fmla="*/ 187 w 192"/>
                <a:gd name="T9" fmla="*/ 74 h 158"/>
                <a:gd name="T10" fmla="*/ 182 w 192"/>
                <a:gd name="T11" fmla="*/ 70 h 158"/>
                <a:gd name="T12" fmla="*/ 158 w 192"/>
                <a:gd name="T13" fmla="*/ 56 h 158"/>
                <a:gd name="T14" fmla="*/ 141 w 192"/>
                <a:gd name="T15" fmla="*/ 28 h 158"/>
                <a:gd name="T16" fmla="*/ 135 w 192"/>
                <a:gd name="T17" fmla="*/ 21 h 158"/>
                <a:gd name="T18" fmla="*/ 132 w 192"/>
                <a:gd name="T19" fmla="*/ 18 h 158"/>
                <a:gd name="T20" fmla="*/ 127 w 192"/>
                <a:gd name="T21" fmla="*/ 17 h 158"/>
                <a:gd name="T22" fmla="*/ 127 w 192"/>
                <a:gd name="T23" fmla="*/ 3 h 158"/>
                <a:gd name="T24" fmla="*/ 127 w 192"/>
                <a:gd name="T25" fmla="*/ 3 h 158"/>
                <a:gd name="T26" fmla="*/ 97 w 192"/>
                <a:gd name="T27" fmla="*/ 3 h 158"/>
                <a:gd name="T28" fmla="*/ 97 w 192"/>
                <a:gd name="T29" fmla="*/ 0 h 158"/>
                <a:gd name="T30" fmla="*/ 91 w 192"/>
                <a:gd name="T31" fmla="*/ 0 h 158"/>
                <a:gd name="T32" fmla="*/ 91 w 192"/>
                <a:gd name="T33" fmla="*/ 3 h 158"/>
                <a:gd name="T34" fmla="*/ 31 w 192"/>
                <a:gd name="T35" fmla="*/ 3 h 158"/>
                <a:gd name="T36" fmla="*/ 31 w 192"/>
                <a:gd name="T37" fmla="*/ 3 h 158"/>
                <a:gd name="T38" fmla="*/ 27 w 192"/>
                <a:gd name="T39" fmla="*/ 3 h 158"/>
                <a:gd name="T40" fmla="*/ 27 w 192"/>
                <a:gd name="T41" fmla="*/ 26 h 158"/>
                <a:gd name="T42" fmla="*/ 23 w 192"/>
                <a:gd name="T43" fmla="*/ 26 h 158"/>
                <a:gd name="T44" fmla="*/ 19 w 192"/>
                <a:gd name="T45" fmla="*/ 29 h 158"/>
                <a:gd name="T46" fmla="*/ 17 w 192"/>
                <a:gd name="T47" fmla="*/ 35 h 158"/>
                <a:gd name="T48" fmla="*/ 12 w 192"/>
                <a:gd name="T49" fmla="*/ 46 h 158"/>
                <a:gd name="T50" fmla="*/ 7 w 192"/>
                <a:gd name="T51" fmla="*/ 61 h 158"/>
                <a:gd name="T52" fmla="*/ 0 w 192"/>
                <a:gd name="T53" fmla="*/ 79 h 158"/>
                <a:gd name="T54" fmla="*/ 0 w 192"/>
                <a:gd name="T55" fmla="*/ 79 h 158"/>
                <a:gd name="T56" fmla="*/ 4 w 192"/>
                <a:gd name="T57" fmla="*/ 85 h 158"/>
                <a:gd name="T58" fmla="*/ 21 w 192"/>
                <a:gd name="T59" fmla="*/ 84 h 158"/>
                <a:gd name="T60" fmla="*/ 27 w 192"/>
                <a:gd name="T61" fmla="*/ 88 h 158"/>
                <a:gd name="T62" fmla="*/ 37 w 192"/>
                <a:gd name="T63" fmla="*/ 83 h 158"/>
                <a:gd name="T64" fmla="*/ 48 w 192"/>
                <a:gd name="T65" fmla="*/ 99 h 158"/>
                <a:gd name="T66" fmla="*/ 58 w 192"/>
                <a:gd name="T67" fmla="*/ 111 h 158"/>
                <a:gd name="T68" fmla="*/ 61 w 192"/>
                <a:gd name="T69" fmla="*/ 136 h 158"/>
                <a:gd name="T70" fmla="*/ 77 w 192"/>
                <a:gd name="T71" fmla="*/ 152 h 158"/>
                <a:gd name="T72" fmla="*/ 83 w 192"/>
                <a:gd name="T7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58">
                  <a:moveTo>
                    <a:pt x="83" y="158"/>
                  </a:moveTo>
                  <a:cubicBezTo>
                    <a:pt x="181" y="80"/>
                    <a:pt x="181" y="80"/>
                    <a:pt x="181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6" y="73"/>
                    <a:pt x="183" y="71"/>
                    <a:pt x="182" y="70"/>
                  </a:cubicBezTo>
                  <a:cubicBezTo>
                    <a:pt x="175" y="69"/>
                    <a:pt x="162" y="63"/>
                    <a:pt x="158" y="56"/>
                  </a:cubicBezTo>
                  <a:cubicBezTo>
                    <a:pt x="153" y="48"/>
                    <a:pt x="148" y="35"/>
                    <a:pt x="141" y="28"/>
                  </a:cubicBezTo>
                  <a:cubicBezTo>
                    <a:pt x="140" y="27"/>
                    <a:pt x="136" y="23"/>
                    <a:pt x="135" y="21"/>
                  </a:cubicBezTo>
                  <a:cubicBezTo>
                    <a:pt x="135" y="21"/>
                    <a:pt x="133" y="18"/>
                    <a:pt x="132" y="18"/>
                  </a:cubicBezTo>
                  <a:cubicBezTo>
                    <a:pt x="130" y="17"/>
                    <a:pt x="129" y="17"/>
                    <a:pt x="127" y="17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4" y="26"/>
                    <a:pt x="23" y="26"/>
                  </a:cubicBezTo>
                  <a:cubicBezTo>
                    <a:pt x="21" y="27"/>
                    <a:pt x="20" y="28"/>
                    <a:pt x="19" y="29"/>
                  </a:cubicBezTo>
                  <a:cubicBezTo>
                    <a:pt x="19" y="30"/>
                    <a:pt x="18" y="33"/>
                    <a:pt x="17" y="35"/>
                  </a:cubicBezTo>
                  <a:cubicBezTo>
                    <a:pt x="15" y="38"/>
                    <a:pt x="14" y="43"/>
                    <a:pt x="12" y="46"/>
                  </a:cubicBezTo>
                  <a:cubicBezTo>
                    <a:pt x="10" y="51"/>
                    <a:pt x="9" y="56"/>
                    <a:pt x="7" y="6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1"/>
                    <a:pt x="2" y="84"/>
                    <a:pt x="4" y="85"/>
                  </a:cubicBezTo>
                  <a:cubicBezTo>
                    <a:pt x="7" y="94"/>
                    <a:pt x="18" y="84"/>
                    <a:pt x="21" y="84"/>
                  </a:cubicBezTo>
                  <a:cubicBezTo>
                    <a:pt x="23" y="84"/>
                    <a:pt x="23" y="89"/>
                    <a:pt x="27" y="88"/>
                  </a:cubicBezTo>
                  <a:cubicBezTo>
                    <a:pt x="30" y="87"/>
                    <a:pt x="34" y="83"/>
                    <a:pt x="37" y="83"/>
                  </a:cubicBezTo>
                  <a:cubicBezTo>
                    <a:pt x="40" y="88"/>
                    <a:pt x="44" y="95"/>
                    <a:pt x="48" y="99"/>
                  </a:cubicBezTo>
                  <a:cubicBezTo>
                    <a:pt x="51" y="101"/>
                    <a:pt x="58" y="108"/>
                    <a:pt x="58" y="111"/>
                  </a:cubicBezTo>
                  <a:cubicBezTo>
                    <a:pt x="52" y="117"/>
                    <a:pt x="57" y="130"/>
                    <a:pt x="61" y="136"/>
                  </a:cubicBezTo>
                  <a:cubicBezTo>
                    <a:pt x="66" y="143"/>
                    <a:pt x="71" y="146"/>
                    <a:pt x="77" y="152"/>
                  </a:cubicBezTo>
                  <a:cubicBezTo>
                    <a:pt x="83" y="158"/>
                    <a:pt x="83" y="158"/>
                    <a:pt x="83" y="158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9" name="CLAYTOn"/>
            <p:cNvSpPr>
              <a:spLocks/>
            </p:cNvSpPr>
            <p:nvPr/>
          </p:nvSpPr>
          <p:spPr bwMode="auto">
            <a:xfrm>
              <a:off x="3325813" y="2341563"/>
              <a:ext cx="209550" cy="344488"/>
            </a:xfrm>
            <a:custGeom>
              <a:avLst/>
              <a:gdLst>
                <a:gd name="T0" fmla="*/ 43 w 88"/>
                <a:gd name="T1" fmla="*/ 145 h 145"/>
                <a:gd name="T2" fmla="*/ 43 w 88"/>
                <a:gd name="T3" fmla="*/ 105 h 145"/>
                <a:gd name="T4" fmla="*/ 51 w 88"/>
                <a:gd name="T5" fmla="*/ 103 h 145"/>
                <a:gd name="T6" fmla="*/ 54 w 88"/>
                <a:gd name="T7" fmla="*/ 104 h 145"/>
                <a:gd name="T8" fmla="*/ 56 w 88"/>
                <a:gd name="T9" fmla="*/ 106 h 145"/>
                <a:gd name="T10" fmla="*/ 62 w 88"/>
                <a:gd name="T11" fmla="*/ 109 h 145"/>
                <a:gd name="T12" fmla="*/ 69 w 88"/>
                <a:gd name="T13" fmla="*/ 102 h 145"/>
                <a:gd name="T14" fmla="*/ 69 w 88"/>
                <a:gd name="T15" fmla="*/ 81 h 145"/>
                <a:gd name="T16" fmla="*/ 73 w 88"/>
                <a:gd name="T17" fmla="*/ 81 h 145"/>
                <a:gd name="T18" fmla="*/ 73 w 88"/>
                <a:gd name="T19" fmla="*/ 50 h 145"/>
                <a:gd name="T20" fmla="*/ 80 w 88"/>
                <a:gd name="T21" fmla="*/ 50 h 145"/>
                <a:gd name="T22" fmla="*/ 80 w 88"/>
                <a:gd name="T23" fmla="*/ 34 h 145"/>
                <a:gd name="T24" fmla="*/ 85 w 88"/>
                <a:gd name="T25" fmla="*/ 30 h 145"/>
                <a:gd name="T26" fmla="*/ 88 w 88"/>
                <a:gd name="T27" fmla="*/ 26 h 145"/>
                <a:gd name="T28" fmla="*/ 88 w 88"/>
                <a:gd name="T29" fmla="*/ 25 h 145"/>
                <a:gd name="T30" fmla="*/ 88 w 88"/>
                <a:gd name="T31" fmla="*/ 24 h 145"/>
                <a:gd name="T32" fmla="*/ 87 w 88"/>
                <a:gd name="T33" fmla="*/ 23 h 145"/>
                <a:gd name="T34" fmla="*/ 86 w 88"/>
                <a:gd name="T35" fmla="*/ 22 h 145"/>
                <a:gd name="T36" fmla="*/ 82 w 88"/>
                <a:gd name="T37" fmla="*/ 18 h 145"/>
                <a:gd name="T38" fmla="*/ 81 w 88"/>
                <a:gd name="T39" fmla="*/ 14 h 145"/>
                <a:gd name="T40" fmla="*/ 81 w 88"/>
                <a:gd name="T41" fmla="*/ 10 h 145"/>
                <a:gd name="T42" fmla="*/ 78 w 88"/>
                <a:gd name="T43" fmla="*/ 8 h 145"/>
                <a:gd name="T44" fmla="*/ 78 w 88"/>
                <a:gd name="T45" fmla="*/ 7 h 145"/>
                <a:gd name="T46" fmla="*/ 77 w 88"/>
                <a:gd name="T47" fmla="*/ 7 h 145"/>
                <a:gd name="T48" fmla="*/ 75 w 88"/>
                <a:gd name="T49" fmla="*/ 5 h 145"/>
                <a:gd name="T50" fmla="*/ 74 w 88"/>
                <a:gd name="T51" fmla="*/ 5 h 145"/>
                <a:gd name="T52" fmla="*/ 74 w 88"/>
                <a:gd name="T53" fmla="*/ 4 h 145"/>
                <a:gd name="T54" fmla="*/ 74 w 88"/>
                <a:gd name="T55" fmla="*/ 4 h 145"/>
                <a:gd name="T56" fmla="*/ 74 w 88"/>
                <a:gd name="T57" fmla="*/ 0 h 145"/>
                <a:gd name="T58" fmla="*/ 74 w 88"/>
                <a:gd name="T59" fmla="*/ 0 h 145"/>
                <a:gd name="T60" fmla="*/ 45 w 88"/>
                <a:gd name="T61" fmla="*/ 0 h 145"/>
                <a:gd name="T62" fmla="*/ 45 w 88"/>
                <a:gd name="T63" fmla="*/ 0 h 145"/>
                <a:gd name="T64" fmla="*/ 0 w 88"/>
                <a:gd name="T65" fmla="*/ 0 h 145"/>
                <a:gd name="T66" fmla="*/ 0 w 88"/>
                <a:gd name="T67" fmla="*/ 49 h 145"/>
                <a:gd name="T68" fmla="*/ 0 w 88"/>
                <a:gd name="T69" fmla="*/ 49 h 145"/>
                <a:gd name="T70" fmla="*/ 8 w 88"/>
                <a:gd name="T71" fmla="*/ 51 h 145"/>
                <a:gd name="T72" fmla="*/ 8 w 88"/>
                <a:gd name="T73" fmla="*/ 51 h 145"/>
                <a:gd name="T74" fmla="*/ 12 w 88"/>
                <a:gd name="T75" fmla="*/ 62 h 145"/>
                <a:gd name="T76" fmla="*/ 16 w 88"/>
                <a:gd name="T77" fmla="*/ 73 h 145"/>
                <a:gd name="T78" fmla="*/ 24 w 88"/>
                <a:gd name="T79" fmla="*/ 77 h 145"/>
                <a:gd name="T80" fmla="*/ 29 w 88"/>
                <a:gd name="T81" fmla="*/ 84 h 145"/>
                <a:gd name="T82" fmla="*/ 26 w 88"/>
                <a:gd name="T83" fmla="*/ 114 h 145"/>
                <a:gd name="T84" fmla="*/ 31 w 88"/>
                <a:gd name="T85" fmla="*/ 121 h 145"/>
                <a:gd name="T86" fmla="*/ 28 w 88"/>
                <a:gd name="T87" fmla="*/ 129 h 145"/>
                <a:gd name="T88" fmla="*/ 29 w 88"/>
                <a:gd name="T89" fmla="*/ 138 h 145"/>
                <a:gd name="T90" fmla="*/ 30 w 88"/>
                <a:gd name="T91" fmla="*/ 145 h 145"/>
                <a:gd name="T92" fmla="*/ 30 w 88"/>
                <a:gd name="T93" fmla="*/ 145 h 145"/>
                <a:gd name="T94" fmla="*/ 43 w 88"/>
                <a:gd name="T9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5">
                  <a:moveTo>
                    <a:pt x="43" y="145"/>
                  </a:moveTo>
                  <a:cubicBezTo>
                    <a:pt x="43" y="105"/>
                    <a:pt x="43" y="105"/>
                    <a:pt x="43" y="105"/>
                  </a:cubicBezTo>
                  <a:cubicBezTo>
                    <a:pt x="46" y="102"/>
                    <a:pt x="47" y="103"/>
                    <a:pt x="51" y="103"/>
                  </a:cubicBezTo>
                  <a:cubicBezTo>
                    <a:pt x="52" y="103"/>
                    <a:pt x="53" y="103"/>
                    <a:pt x="54" y="104"/>
                  </a:cubicBezTo>
                  <a:cubicBezTo>
                    <a:pt x="54" y="104"/>
                    <a:pt x="55" y="106"/>
                    <a:pt x="56" y="106"/>
                  </a:cubicBezTo>
                  <a:cubicBezTo>
                    <a:pt x="56" y="107"/>
                    <a:pt x="61" y="109"/>
                    <a:pt x="62" y="109"/>
                  </a:cubicBezTo>
                  <a:cubicBezTo>
                    <a:pt x="65" y="108"/>
                    <a:pt x="66" y="104"/>
                    <a:pt x="69" y="102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2" y="31"/>
                    <a:pt x="83" y="31"/>
                    <a:pt x="85" y="30"/>
                  </a:cubicBezTo>
                  <a:cubicBezTo>
                    <a:pt x="86" y="30"/>
                    <a:pt x="88" y="27"/>
                    <a:pt x="88" y="26"/>
                  </a:cubicBezTo>
                  <a:cubicBezTo>
                    <a:pt x="88" y="26"/>
                    <a:pt x="88" y="25"/>
                    <a:pt x="88" y="25"/>
                  </a:cubicBezTo>
                  <a:cubicBezTo>
                    <a:pt x="88" y="25"/>
                    <a:pt x="88" y="25"/>
                    <a:pt x="88" y="24"/>
                  </a:cubicBezTo>
                  <a:cubicBezTo>
                    <a:pt x="87" y="24"/>
                    <a:pt x="87" y="23"/>
                    <a:pt x="87" y="23"/>
                  </a:cubicBezTo>
                  <a:cubicBezTo>
                    <a:pt x="87" y="23"/>
                    <a:pt x="87" y="22"/>
                    <a:pt x="86" y="22"/>
                  </a:cubicBezTo>
                  <a:cubicBezTo>
                    <a:pt x="86" y="20"/>
                    <a:pt x="82" y="21"/>
                    <a:pt x="82" y="18"/>
                  </a:cubicBezTo>
                  <a:cubicBezTo>
                    <a:pt x="81" y="17"/>
                    <a:pt x="82" y="15"/>
                    <a:pt x="81" y="14"/>
                  </a:cubicBezTo>
                  <a:cubicBezTo>
                    <a:pt x="81" y="13"/>
                    <a:pt x="81" y="11"/>
                    <a:pt x="81" y="10"/>
                  </a:cubicBezTo>
                  <a:cubicBezTo>
                    <a:pt x="80" y="10"/>
                    <a:pt x="79" y="8"/>
                    <a:pt x="78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7"/>
                    <a:pt x="75" y="5"/>
                    <a:pt x="75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4" y="5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5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4"/>
                    <a:pt x="10" y="59"/>
                    <a:pt x="12" y="62"/>
                  </a:cubicBezTo>
                  <a:cubicBezTo>
                    <a:pt x="15" y="66"/>
                    <a:pt x="14" y="69"/>
                    <a:pt x="16" y="73"/>
                  </a:cubicBezTo>
                  <a:cubicBezTo>
                    <a:pt x="18" y="75"/>
                    <a:pt x="22" y="74"/>
                    <a:pt x="24" y="77"/>
                  </a:cubicBezTo>
                  <a:cubicBezTo>
                    <a:pt x="26" y="79"/>
                    <a:pt x="27" y="82"/>
                    <a:pt x="29" y="84"/>
                  </a:cubicBezTo>
                  <a:cubicBezTo>
                    <a:pt x="42" y="98"/>
                    <a:pt x="16" y="102"/>
                    <a:pt x="26" y="114"/>
                  </a:cubicBezTo>
                  <a:cubicBezTo>
                    <a:pt x="27" y="116"/>
                    <a:pt x="30" y="118"/>
                    <a:pt x="31" y="121"/>
                  </a:cubicBezTo>
                  <a:cubicBezTo>
                    <a:pt x="32" y="123"/>
                    <a:pt x="28" y="126"/>
                    <a:pt x="28" y="129"/>
                  </a:cubicBezTo>
                  <a:cubicBezTo>
                    <a:pt x="28" y="132"/>
                    <a:pt x="30" y="134"/>
                    <a:pt x="29" y="138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43" y="145"/>
                    <a:pt x="43" y="145"/>
                    <a:pt x="43" y="14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0" name="COBB"/>
            <p:cNvSpPr>
              <a:spLocks/>
            </p:cNvSpPr>
            <p:nvPr/>
          </p:nvSpPr>
          <p:spPr bwMode="auto">
            <a:xfrm>
              <a:off x="3052763" y="1831975"/>
              <a:ext cx="352425" cy="404813"/>
            </a:xfrm>
            <a:custGeom>
              <a:avLst/>
              <a:gdLst>
                <a:gd name="T0" fmla="*/ 65 w 148"/>
                <a:gd name="T1" fmla="*/ 170 h 170"/>
                <a:gd name="T2" fmla="*/ 66 w 148"/>
                <a:gd name="T3" fmla="*/ 168 h 170"/>
                <a:gd name="T4" fmla="*/ 73 w 148"/>
                <a:gd name="T5" fmla="*/ 161 h 170"/>
                <a:gd name="T6" fmla="*/ 88 w 148"/>
                <a:gd name="T7" fmla="*/ 145 h 170"/>
                <a:gd name="T8" fmla="*/ 109 w 148"/>
                <a:gd name="T9" fmla="*/ 129 h 170"/>
                <a:gd name="T10" fmla="*/ 117 w 148"/>
                <a:gd name="T11" fmla="*/ 111 h 170"/>
                <a:gd name="T12" fmla="*/ 121 w 148"/>
                <a:gd name="T13" fmla="*/ 99 h 170"/>
                <a:gd name="T14" fmla="*/ 122 w 148"/>
                <a:gd name="T15" fmla="*/ 84 h 170"/>
                <a:gd name="T16" fmla="*/ 128 w 148"/>
                <a:gd name="T17" fmla="*/ 75 h 170"/>
                <a:gd name="T18" fmla="*/ 140 w 148"/>
                <a:gd name="T19" fmla="*/ 65 h 170"/>
                <a:gd name="T20" fmla="*/ 147 w 148"/>
                <a:gd name="T21" fmla="*/ 53 h 170"/>
                <a:gd name="T22" fmla="*/ 147 w 148"/>
                <a:gd name="T23" fmla="*/ 52 h 170"/>
                <a:gd name="T24" fmla="*/ 148 w 148"/>
                <a:gd name="T25" fmla="*/ 47 h 170"/>
                <a:gd name="T26" fmla="*/ 146 w 148"/>
                <a:gd name="T27" fmla="*/ 44 h 170"/>
                <a:gd name="T28" fmla="*/ 141 w 148"/>
                <a:gd name="T29" fmla="*/ 38 h 170"/>
                <a:gd name="T30" fmla="*/ 141 w 148"/>
                <a:gd name="T31" fmla="*/ 32 h 170"/>
                <a:gd name="T32" fmla="*/ 138 w 148"/>
                <a:gd name="T33" fmla="*/ 24 h 170"/>
                <a:gd name="T34" fmla="*/ 133 w 148"/>
                <a:gd name="T35" fmla="*/ 16 h 170"/>
                <a:gd name="T36" fmla="*/ 132 w 148"/>
                <a:gd name="T37" fmla="*/ 6 h 170"/>
                <a:gd name="T38" fmla="*/ 132 w 148"/>
                <a:gd name="T39" fmla="*/ 6 h 170"/>
                <a:gd name="T40" fmla="*/ 32 w 148"/>
                <a:gd name="T41" fmla="*/ 0 h 170"/>
                <a:gd name="T42" fmla="*/ 32 w 148"/>
                <a:gd name="T43" fmla="*/ 0 h 170"/>
                <a:gd name="T44" fmla="*/ 0 w 148"/>
                <a:gd name="T45" fmla="*/ 0 h 170"/>
                <a:gd name="T46" fmla="*/ 0 w 148"/>
                <a:gd name="T47" fmla="*/ 0 h 170"/>
                <a:gd name="T48" fmla="*/ 0 w 148"/>
                <a:gd name="T49" fmla="*/ 64 h 170"/>
                <a:gd name="T50" fmla="*/ 6 w 148"/>
                <a:gd name="T51" fmla="*/ 71 h 170"/>
                <a:gd name="T52" fmla="*/ 5 w 148"/>
                <a:gd name="T53" fmla="*/ 136 h 170"/>
                <a:gd name="T54" fmla="*/ 5 w 148"/>
                <a:gd name="T55" fmla="*/ 136 h 170"/>
                <a:gd name="T56" fmla="*/ 48 w 148"/>
                <a:gd name="T57" fmla="*/ 136 h 170"/>
                <a:gd name="T58" fmla="*/ 65 w 148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70">
                  <a:moveTo>
                    <a:pt x="65" y="170"/>
                  </a:moveTo>
                  <a:cubicBezTo>
                    <a:pt x="66" y="168"/>
                    <a:pt x="66" y="169"/>
                    <a:pt x="66" y="168"/>
                  </a:cubicBezTo>
                  <a:cubicBezTo>
                    <a:pt x="67" y="168"/>
                    <a:pt x="71" y="163"/>
                    <a:pt x="73" y="161"/>
                  </a:cubicBezTo>
                  <a:cubicBezTo>
                    <a:pt x="78" y="156"/>
                    <a:pt x="83" y="150"/>
                    <a:pt x="88" y="145"/>
                  </a:cubicBezTo>
                  <a:cubicBezTo>
                    <a:pt x="94" y="137"/>
                    <a:pt x="100" y="132"/>
                    <a:pt x="109" y="129"/>
                  </a:cubicBezTo>
                  <a:cubicBezTo>
                    <a:pt x="116" y="126"/>
                    <a:pt x="117" y="118"/>
                    <a:pt x="117" y="111"/>
                  </a:cubicBezTo>
                  <a:cubicBezTo>
                    <a:pt x="119" y="111"/>
                    <a:pt x="122" y="101"/>
                    <a:pt x="121" y="99"/>
                  </a:cubicBezTo>
                  <a:cubicBezTo>
                    <a:pt x="122" y="94"/>
                    <a:pt x="119" y="88"/>
                    <a:pt x="122" y="84"/>
                  </a:cubicBezTo>
                  <a:cubicBezTo>
                    <a:pt x="124" y="80"/>
                    <a:pt x="126" y="78"/>
                    <a:pt x="128" y="75"/>
                  </a:cubicBezTo>
                  <a:cubicBezTo>
                    <a:pt x="132" y="72"/>
                    <a:pt x="136" y="69"/>
                    <a:pt x="140" y="65"/>
                  </a:cubicBezTo>
                  <a:cubicBezTo>
                    <a:pt x="142" y="62"/>
                    <a:pt x="147" y="56"/>
                    <a:pt x="147" y="53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8" y="50"/>
                    <a:pt x="148" y="49"/>
                    <a:pt x="148" y="47"/>
                  </a:cubicBezTo>
                  <a:cubicBezTo>
                    <a:pt x="147" y="47"/>
                    <a:pt x="146" y="44"/>
                    <a:pt x="146" y="44"/>
                  </a:cubicBezTo>
                  <a:cubicBezTo>
                    <a:pt x="145" y="42"/>
                    <a:pt x="142" y="41"/>
                    <a:pt x="141" y="38"/>
                  </a:cubicBezTo>
                  <a:cubicBezTo>
                    <a:pt x="141" y="37"/>
                    <a:pt x="141" y="34"/>
                    <a:pt x="141" y="32"/>
                  </a:cubicBezTo>
                  <a:cubicBezTo>
                    <a:pt x="141" y="29"/>
                    <a:pt x="139" y="26"/>
                    <a:pt x="138" y="24"/>
                  </a:cubicBezTo>
                  <a:cubicBezTo>
                    <a:pt x="136" y="22"/>
                    <a:pt x="133" y="19"/>
                    <a:pt x="133" y="1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65" y="170"/>
                    <a:pt x="65" y="170"/>
                    <a:pt x="65" y="17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1" name="COOK"/>
            <p:cNvSpPr>
              <a:spLocks/>
            </p:cNvSpPr>
            <p:nvPr/>
          </p:nvSpPr>
          <p:spPr bwMode="auto">
            <a:xfrm>
              <a:off x="4200525" y="5038725"/>
              <a:ext cx="287338" cy="376238"/>
            </a:xfrm>
            <a:custGeom>
              <a:avLst/>
              <a:gdLst>
                <a:gd name="T0" fmla="*/ 24 w 121"/>
                <a:gd name="T1" fmla="*/ 10 h 158"/>
                <a:gd name="T2" fmla="*/ 47 w 121"/>
                <a:gd name="T3" fmla="*/ 10 h 158"/>
                <a:gd name="T4" fmla="*/ 56 w 121"/>
                <a:gd name="T5" fmla="*/ 0 h 158"/>
                <a:gd name="T6" fmla="*/ 56 w 121"/>
                <a:gd name="T7" fmla="*/ 0 h 158"/>
                <a:gd name="T8" fmla="*/ 56 w 121"/>
                <a:gd name="T9" fmla="*/ 24 h 158"/>
                <a:gd name="T10" fmla="*/ 68 w 121"/>
                <a:gd name="T11" fmla="*/ 32 h 158"/>
                <a:gd name="T12" fmla="*/ 84 w 121"/>
                <a:gd name="T13" fmla="*/ 46 h 158"/>
                <a:gd name="T14" fmla="*/ 97 w 121"/>
                <a:gd name="T15" fmla="*/ 48 h 158"/>
                <a:gd name="T16" fmla="*/ 99 w 121"/>
                <a:gd name="T17" fmla="*/ 55 h 158"/>
                <a:gd name="T18" fmla="*/ 99 w 121"/>
                <a:gd name="T19" fmla="*/ 56 h 158"/>
                <a:gd name="T20" fmla="*/ 99 w 121"/>
                <a:gd name="T21" fmla="*/ 56 h 158"/>
                <a:gd name="T22" fmla="*/ 97 w 121"/>
                <a:gd name="T23" fmla="*/ 68 h 158"/>
                <a:gd name="T24" fmla="*/ 98 w 121"/>
                <a:gd name="T25" fmla="*/ 69 h 158"/>
                <a:gd name="T26" fmla="*/ 101 w 121"/>
                <a:gd name="T27" fmla="*/ 79 h 158"/>
                <a:gd name="T28" fmla="*/ 110 w 121"/>
                <a:gd name="T29" fmla="*/ 90 h 158"/>
                <a:gd name="T30" fmla="*/ 105 w 121"/>
                <a:gd name="T31" fmla="*/ 119 h 158"/>
                <a:gd name="T32" fmla="*/ 115 w 121"/>
                <a:gd name="T33" fmla="*/ 133 h 158"/>
                <a:gd name="T34" fmla="*/ 119 w 121"/>
                <a:gd name="T35" fmla="*/ 139 h 158"/>
                <a:gd name="T36" fmla="*/ 118 w 121"/>
                <a:gd name="T37" fmla="*/ 144 h 158"/>
                <a:gd name="T38" fmla="*/ 117 w 121"/>
                <a:gd name="T39" fmla="*/ 148 h 158"/>
                <a:gd name="T40" fmla="*/ 115 w 121"/>
                <a:gd name="T41" fmla="*/ 158 h 158"/>
                <a:gd name="T42" fmla="*/ 115 w 121"/>
                <a:gd name="T43" fmla="*/ 158 h 158"/>
                <a:gd name="T44" fmla="*/ 43 w 121"/>
                <a:gd name="T45" fmla="*/ 158 h 158"/>
                <a:gd name="T46" fmla="*/ 43 w 121"/>
                <a:gd name="T47" fmla="*/ 158 h 158"/>
                <a:gd name="T48" fmla="*/ 34 w 121"/>
                <a:gd name="T49" fmla="*/ 153 h 158"/>
                <a:gd name="T50" fmla="*/ 25 w 121"/>
                <a:gd name="T51" fmla="*/ 148 h 158"/>
                <a:gd name="T52" fmla="*/ 16 w 121"/>
                <a:gd name="T53" fmla="*/ 147 h 158"/>
                <a:gd name="T54" fmla="*/ 10 w 121"/>
                <a:gd name="T55" fmla="*/ 146 h 158"/>
                <a:gd name="T56" fmla="*/ 6 w 121"/>
                <a:gd name="T57" fmla="*/ 140 h 158"/>
                <a:gd name="T58" fmla="*/ 0 w 121"/>
                <a:gd name="T59" fmla="*/ 135 h 158"/>
                <a:gd name="T60" fmla="*/ 0 w 121"/>
                <a:gd name="T61" fmla="*/ 135 h 158"/>
                <a:gd name="T62" fmla="*/ 7 w 121"/>
                <a:gd name="T63" fmla="*/ 108 h 158"/>
                <a:gd name="T64" fmla="*/ 12 w 121"/>
                <a:gd name="T65" fmla="*/ 97 h 158"/>
                <a:gd name="T66" fmla="*/ 14 w 121"/>
                <a:gd name="T67" fmla="*/ 84 h 158"/>
                <a:gd name="T68" fmla="*/ 24 w 121"/>
                <a:gd name="T69" fmla="*/ 59 h 158"/>
                <a:gd name="T70" fmla="*/ 28 w 121"/>
                <a:gd name="T71" fmla="*/ 43 h 158"/>
                <a:gd name="T72" fmla="*/ 24 w 121"/>
                <a:gd name="T73" fmla="*/ 25 h 158"/>
                <a:gd name="T74" fmla="*/ 24 w 121"/>
                <a:gd name="T75" fmla="*/ 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58">
                  <a:moveTo>
                    <a:pt x="24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7"/>
                    <a:pt x="65" y="27"/>
                    <a:pt x="68" y="32"/>
                  </a:cubicBezTo>
                  <a:cubicBezTo>
                    <a:pt x="72" y="37"/>
                    <a:pt x="77" y="45"/>
                    <a:pt x="84" y="46"/>
                  </a:cubicBezTo>
                  <a:cubicBezTo>
                    <a:pt x="87" y="47"/>
                    <a:pt x="94" y="46"/>
                    <a:pt x="97" y="48"/>
                  </a:cubicBezTo>
                  <a:cubicBezTo>
                    <a:pt x="98" y="48"/>
                    <a:pt x="100" y="55"/>
                    <a:pt x="99" y="55"/>
                  </a:cubicBezTo>
                  <a:cubicBezTo>
                    <a:pt x="99" y="56"/>
                    <a:pt x="99" y="55"/>
                    <a:pt x="99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3" y="56"/>
                    <a:pt x="97" y="66"/>
                    <a:pt x="97" y="68"/>
                  </a:cubicBezTo>
                  <a:cubicBezTo>
                    <a:pt x="97" y="68"/>
                    <a:pt x="98" y="69"/>
                    <a:pt x="98" y="69"/>
                  </a:cubicBezTo>
                  <a:cubicBezTo>
                    <a:pt x="99" y="69"/>
                    <a:pt x="99" y="77"/>
                    <a:pt x="101" y="79"/>
                  </a:cubicBezTo>
                  <a:cubicBezTo>
                    <a:pt x="102" y="81"/>
                    <a:pt x="110" y="88"/>
                    <a:pt x="110" y="90"/>
                  </a:cubicBezTo>
                  <a:cubicBezTo>
                    <a:pt x="115" y="99"/>
                    <a:pt x="102" y="109"/>
                    <a:pt x="105" y="119"/>
                  </a:cubicBezTo>
                  <a:cubicBezTo>
                    <a:pt x="107" y="124"/>
                    <a:pt x="112" y="129"/>
                    <a:pt x="115" y="133"/>
                  </a:cubicBezTo>
                  <a:cubicBezTo>
                    <a:pt x="116" y="135"/>
                    <a:pt x="118" y="137"/>
                    <a:pt x="119" y="139"/>
                  </a:cubicBezTo>
                  <a:cubicBezTo>
                    <a:pt x="121" y="141"/>
                    <a:pt x="119" y="142"/>
                    <a:pt x="118" y="144"/>
                  </a:cubicBezTo>
                  <a:cubicBezTo>
                    <a:pt x="118" y="145"/>
                    <a:pt x="117" y="148"/>
                    <a:pt x="117" y="14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0" y="152"/>
                    <a:pt x="29" y="149"/>
                    <a:pt x="25" y="148"/>
                  </a:cubicBezTo>
                  <a:cubicBezTo>
                    <a:pt x="22" y="147"/>
                    <a:pt x="19" y="147"/>
                    <a:pt x="16" y="147"/>
                  </a:cubicBezTo>
                  <a:cubicBezTo>
                    <a:pt x="14" y="147"/>
                    <a:pt x="12" y="146"/>
                    <a:pt x="10" y="146"/>
                  </a:cubicBezTo>
                  <a:cubicBezTo>
                    <a:pt x="9" y="144"/>
                    <a:pt x="6" y="143"/>
                    <a:pt x="6" y="140"/>
                  </a:cubicBezTo>
                  <a:cubicBezTo>
                    <a:pt x="5" y="138"/>
                    <a:pt x="2" y="136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25"/>
                    <a:pt x="6" y="118"/>
                    <a:pt x="7" y="108"/>
                  </a:cubicBezTo>
                  <a:cubicBezTo>
                    <a:pt x="7" y="104"/>
                    <a:pt x="11" y="100"/>
                    <a:pt x="12" y="97"/>
                  </a:cubicBezTo>
                  <a:cubicBezTo>
                    <a:pt x="13" y="94"/>
                    <a:pt x="14" y="87"/>
                    <a:pt x="14" y="84"/>
                  </a:cubicBezTo>
                  <a:cubicBezTo>
                    <a:pt x="23" y="82"/>
                    <a:pt x="24" y="67"/>
                    <a:pt x="24" y="59"/>
                  </a:cubicBezTo>
                  <a:cubicBezTo>
                    <a:pt x="24" y="55"/>
                    <a:pt x="27" y="48"/>
                    <a:pt x="28" y="43"/>
                  </a:cubicBezTo>
                  <a:cubicBezTo>
                    <a:pt x="29" y="37"/>
                    <a:pt x="24" y="31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2" name="COLQUITT"/>
            <p:cNvSpPr>
              <a:spLocks/>
            </p:cNvSpPr>
            <p:nvPr/>
          </p:nvSpPr>
          <p:spPr bwMode="auto">
            <a:xfrm>
              <a:off x="3767138" y="5056188"/>
              <a:ext cx="501650" cy="358775"/>
            </a:xfrm>
            <a:custGeom>
              <a:avLst/>
              <a:gdLst>
                <a:gd name="T0" fmla="*/ 182 w 211"/>
                <a:gd name="T1" fmla="*/ 128 h 151"/>
                <a:gd name="T2" fmla="*/ 189 w 211"/>
                <a:gd name="T3" fmla="*/ 101 h 151"/>
                <a:gd name="T4" fmla="*/ 194 w 211"/>
                <a:gd name="T5" fmla="*/ 90 h 151"/>
                <a:gd name="T6" fmla="*/ 196 w 211"/>
                <a:gd name="T7" fmla="*/ 77 h 151"/>
                <a:gd name="T8" fmla="*/ 206 w 211"/>
                <a:gd name="T9" fmla="*/ 52 h 151"/>
                <a:gd name="T10" fmla="*/ 210 w 211"/>
                <a:gd name="T11" fmla="*/ 36 h 151"/>
                <a:gd name="T12" fmla="*/ 206 w 211"/>
                <a:gd name="T13" fmla="*/ 18 h 151"/>
                <a:gd name="T14" fmla="*/ 206 w 211"/>
                <a:gd name="T15" fmla="*/ 3 h 151"/>
                <a:gd name="T16" fmla="*/ 206 w 211"/>
                <a:gd name="T17" fmla="*/ 3 h 151"/>
                <a:gd name="T18" fmla="*/ 149 w 211"/>
                <a:gd name="T19" fmla="*/ 2 h 151"/>
                <a:gd name="T20" fmla="*/ 149 w 211"/>
                <a:gd name="T21" fmla="*/ 2 h 151"/>
                <a:gd name="T22" fmla="*/ 123 w 211"/>
                <a:gd name="T23" fmla="*/ 1 h 151"/>
                <a:gd name="T24" fmla="*/ 123 w 211"/>
                <a:gd name="T25" fmla="*/ 8 h 151"/>
                <a:gd name="T26" fmla="*/ 104 w 211"/>
                <a:gd name="T27" fmla="*/ 8 h 151"/>
                <a:gd name="T28" fmla="*/ 104 w 211"/>
                <a:gd name="T29" fmla="*/ 0 h 151"/>
                <a:gd name="T30" fmla="*/ 6 w 211"/>
                <a:gd name="T31" fmla="*/ 0 h 151"/>
                <a:gd name="T32" fmla="*/ 6 w 211"/>
                <a:gd name="T33" fmla="*/ 0 h 151"/>
                <a:gd name="T34" fmla="*/ 4 w 211"/>
                <a:gd name="T35" fmla="*/ 108 h 151"/>
                <a:gd name="T36" fmla="*/ 1 w 211"/>
                <a:gd name="T37" fmla="*/ 110 h 151"/>
                <a:gd name="T38" fmla="*/ 0 w 211"/>
                <a:gd name="T39" fmla="*/ 112 h 151"/>
                <a:gd name="T40" fmla="*/ 2 w 211"/>
                <a:gd name="T41" fmla="*/ 114 h 151"/>
                <a:gd name="T42" fmla="*/ 3 w 211"/>
                <a:gd name="T43" fmla="*/ 115 h 151"/>
                <a:gd name="T44" fmla="*/ 3 w 211"/>
                <a:gd name="T45" fmla="*/ 116 h 151"/>
                <a:gd name="T46" fmla="*/ 3 w 211"/>
                <a:gd name="T47" fmla="*/ 117 h 151"/>
                <a:gd name="T48" fmla="*/ 3 w 211"/>
                <a:gd name="T49" fmla="*/ 126 h 151"/>
                <a:gd name="T50" fmla="*/ 3 w 211"/>
                <a:gd name="T51" fmla="*/ 126 h 151"/>
                <a:gd name="T52" fmla="*/ 3 w 211"/>
                <a:gd name="T53" fmla="*/ 145 h 151"/>
                <a:gd name="T54" fmla="*/ 88 w 211"/>
                <a:gd name="T55" fmla="*/ 145 h 151"/>
                <a:gd name="T56" fmla="*/ 88 w 211"/>
                <a:gd name="T57" fmla="*/ 151 h 151"/>
                <a:gd name="T58" fmla="*/ 96 w 211"/>
                <a:gd name="T59" fmla="*/ 151 h 151"/>
                <a:gd name="T60" fmla="*/ 96 w 211"/>
                <a:gd name="T61" fmla="*/ 145 h 151"/>
                <a:gd name="T62" fmla="*/ 113 w 211"/>
                <a:gd name="T63" fmla="*/ 145 h 151"/>
                <a:gd name="T64" fmla="*/ 113 w 211"/>
                <a:gd name="T65" fmla="*/ 145 h 151"/>
                <a:gd name="T66" fmla="*/ 182 w 211"/>
                <a:gd name="T67" fmla="*/ 147 h 151"/>
                <a:gd name="T68" fmla="*/ 182 w 211"/>
                <a:gd name="T69" fmla="*/ 1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151">
                  <a:moveTo>
                    <a:pt x="182" y="128"/>
                  </a:moveTo>
                  <a:cubicBezTo>
                    <a:pt x="184" y="118"/>
                    <a:pt x="188" y="111"/>
                    <a:pt x="189" y="101"/>
                  </a:cubicBezTo>
                  <a:cubicBezTo>
                    <a:pt x="189" y="97"/>
                    <a:pt x="193" y="93"/>
                    <a:pt x="194" y="90"/>
                  </a:cubicBezTo>
                  <a:cubicBezTo>
                    <a:pt x="195" y="87"/>
                    <a:pt x="196" y="80"/>
                    <a:pt x="196" y="77"/>
                  </a:cubicBezTo>
                  <a:cubicBezTo>
                    <a:pt x="205" y="75"/>
                    <a:pt x="206" y="60"/>
                    <a:pt x="206" y="52"/>
                  </a:cubicBezTo>
                  <a:cubicBezTo>
                    <a:pt x="206" y="48"/>
                    <a:pt x="209" y="41"/>
                    <a:pt x="210" y="36"/>
                  </a:cubicBezTo>
                  <a:cubicBezTo>
                    <a:pt x="211" y="30"/>
                    <a:pt x="206" y="24"/>
                    <a:pt x="206" y="18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0" y="110"/>
                    <a:pt x="0" y="111"/>
                    <a:pt x="0" y="112"/>
                  </a:cubicBezTo>
                  <a:cubicBezTo>
                    <a:pt x="1" y="113"/>
                    <a:pt x="1" y="113"/>
                    <a:pt x="2" y="114"/>
                  </a:cubicBezTo>
                  <a:cubicBezTo>
                    <a:pt x="2" y="114"/>
                    <a:pt x="2" y="115"/>
                    <a:pt x="3" y="115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3" y="116"/>
                    <a:pt x="3" y="117"/>
                    <a:pt x="3" y="11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28"/>
                    <a:pt x="182" y="128"/>
                    <a:pt x="182" y="1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3" name="CALHOUN"/>
            <p:cNvSpPr>
              <a:spLocks/>
            </p:cNvSpPr>
            <p:nvPr/>
          </p:nvSpPr>
          <p:spPr bwMode="auto">
            <a:xfrm>
              <a:off x="2959100" y="4699000"/>
              <a:ext cx="422275" cy="252413"/>
            </a:xfrm>
            <a:custGeom>
              <a:avLst/>
              <a:gdLst>
                <a:gd name="T0" fmla="*/ 158 w 177"/>
                <a:gd name="T1" fmla="*/ 8 h 106"/>
                <a:gd name="T2" fmla="*/ 157 w 177"/>
                <a:gd name="T3" fmla="*/ 18 h 106"/>
                <a:gd name="T4" fmla="*/ 156 w 177"/>
                <a:gd name="T5" fmla="*/ 33 h 106"/>
                <a:gd name="T6" fmla="*/ 158 w 177"/>
                <a:gd name="T7" fmla="*/ 45 h 106"/>
                <a:gd name="T8" fmla="*/ 164 w 177"/>
                <a:gd name="T9" fmla="*/ 64 h 106"/>
                <a:gd name="T10" fmla="*/ 168 w 177"/>
                <a:gd name="T11" fmla="*/ 72 h 106"/>
                <a:gd name="T12" fmla="*/ 168 w 177"/>
                <a:gd name="T13" fmla="*/ 79 h 106"/>
                <a:gd name="T14" fmla="*/ 168 w 177"/>
                <a:gd name="T15" fmla="*/ 94 h 106"/>
                <a:gd name="T16" fmla="*/ 166 w 177"/>
                <a:gd name="T17" fmla="*/ 100 h 106"/>
                <a:gd name="T18" fmla="*/ 166 w 177"/>
                <a:gd name="T19" fmla="*/ 100 h 106"/>
                <a:gd name="T20" fmla="*/ 160 w 177"/>
                <a:gd name="T21" fmla="*/ 100 h 106"/>
                <a:gd name="T22" fmla="*/ 156 w 177"/>
                <a:gd name="T23" fmla="*/ 93 h 106"/>
                <a:gd name="T24" fmla="*/ 145 w 177"/>
                <a:gd name="T25" fmla="*/ 96 h 106"/>
                <a:gd name="T26" fmla="*/ 141 w 177"/>
                <a:gd name="T27" fmla="*/ 106 h 106"/>
                <a:gd name="T28" fmla="*/ 130 w 177"/>
                <a:gd name="T29" fmla="*/ 94 h 106"/>
                <a:gd name="T30" fmla="*/ 125 w 177"/>
                <a:gd name="T31" fmla="*/ 94 h 106"/>
                <a:gd name="T32" fmla="*/ 122 w 177"/>
                <a:gd name="T33" fmla="*/ 94 h 106"/>
                <a:gd name="T34" fmla="*/ 117 w 177"/>
                <a:gd name="T35" fmla="*/ 99 h 106"/>
                <a:gd name="T36" fmla="*/ 81 w 177"/>
                <a:gd name="T37" fmla="*/ 99 h 106"/>
                <a:gd name="T38" fmla="*/ 81 w 177"/>
                <a:gd name="T39" fmla="*/ 99 h 106"/>
                <a:gd name="T40" fmla="*/ 18 w 177"/>
                <a:gd name="T41" fmla="*/ 99 h 106"/>
                <a:gd name="T42" fmla="*/ 17 w 177"/>
                <a:gd name="T43" fmla="*/ 94 h 106"/>
                <a:gd name="T44" fmla="*/ 16 w 177"/>
                <a:gd name="T45" fmla="*/ 90 h 106"/>
                <a:gd name="T46" fmla="*/ 15 w 177"/>
                <a:gd name="T47" fmla="*/ 88 h 106"/>
                <a:gd name="T48" fmla="*/ 11 w 177"/>
                <a:gd name="T49" fmla="*/ 82 h 106"/>
                <a:gd name="T50" fmla="*/ 14 w 177"/>
                <a:gd name="T51" fmla="*/ 74 h 106"/>
                <a:gd name="T52" fmla="*/ 14 w 177"/>
                <a:gd name="T53" fmla="*/ 69 h 106"/>
                <a:gd name="T54" fmla="*/ 13 w 177"/>
                <a:gd name="T55" fmla="*/ 69 h 106"/>
                <a:gd name="T56" fmla="*/ 13 w 177"/>
                <a:gd name="T57" fmla="*/ 68 h 106"/>
                <a:gd name="T58" fmla="*/ 6 w 177"/>
                <a:gd name="T59" fmla="*/ 67 h 106"/>
                <a:gd name="T60" fmla="*/ 6 w 177"/>
                <a:gd name="T61" fmla="*/ 67 h 106"/>
                <a:gd name="T62" fmla="*/ 6 w 177"/>
                <a:gd name="T63" fmla="*/ 62 h 106"/>
                <a:gd name="T64" fmla="*/ 10 w 177"/>
                <a:gd name="T65" fmla="*/ 55 h 106"/>
                <a:gd name="T66" fmla="*/ 4 w 177"/>
                <a:gd name="T67" fmla="*/ 49 h 106"/>
                <a:gd name="T68" fmla="*/ 9 w 177"/>
                <a:gd name="T69" fmla="*/ 43 h 106"/>
                <a:gd name="T70" fmla="*/ 8 w 177"/>
                <a:gd name="T71" fmla="*/ 34 h 106"/>
                <a:gd name="T72" fmla="*/ 4 w 177"/>
                <a:gd name="T73" fmla="*/ 25 h 106"/>
                <a:gd name="T74" fmla="*/ 1 w 177"/>
                <a:gd name="T75" fmla="*/ 19 h 106"/>
                <a:gd name="T76" fmla="*/ 5 w 177"/>
                <a:gd name="T77" fmla="*/ 10 h 106"/>
                <a:gd name="T78" fmla="*/ 5 w 177"/>
                <a:gd name="T79" fmla="*/ 10 h 106"/>
                <a:gd name="T80" fmla="*/ 71 w 177"/>
                <a:gd name="T81" fmla="*/ 10 h 106"/>
                <a:gd name="T82" fmla="*/ 73 w 177"/>
                <a:gd name="T83" fmla="*/ 6 h 106"/>
                <a:gd name="T84" fmla="*/ 77 w 177"/>
                <a:gd name="T85" fmla="*/ 0 h 106"/>
                <a:gd name="T86" fmla="*/ 78 w 177"/>
                <a:gd name="T87" fmla="*/ 0 h 106"/>
                <a:gd name="T88" fmla="*/ 79 w 177"/>
                <a:gd name="T89" fmla="*/ 0 h 106"/>
                <a:gd name="T90" fmla="*/ 87 w 177"/>
                <a:gd name="T91" fmla="*/ 4 h 106"/>
                <a:gd name="T92" fmla="*/ 95 w 177"/>
                <a:gd name="T93" fmla="*/ 3 h 106"/>
                <a:gd name="T94" fmla="*/ 98 w 177"/>
                <a:gd name="T95" fmla="*/ 7 h 106"/>
                <a:gd name="T96" fmla="*/ 106 w 177"/>
                <a:gd name="T97" fmla="*/ 7 h 106"/>
                <a:gd name="T98" fmla="*/ 112 w 177"/>
                <a:gd name="T99" fmla="*/ 8 h 106"/>
                <a:gd name="T100" fmla="*/ 121 w 177"/>
                <a:gd name="T101" fmla="*/ 8 h 106"/>
                <a:gd name="T102" fmla="*/ 121 w 177"/>
                <a:gd name="T103" fmla="*/ 8 h 106"/>
                <a:gd name="T104" fmla="*/ 158 w 177"/>
                <a:gd name="T10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106">
                  <a:moveTo>
                    <a:pt x="158" y="8"/>
                  </a:moveTo>
                  <a:cubicBezTo>
                    <a:pt x="158" y="13"/>
                    <a:pt x="158" y="14"/>
                    <a:pt x="157" y="18"/>
                  </a:cubicBezTo>
                  <a:cubicBezTo>
                    <a:pt x="153" y="24"/>
                    <a:pt x="157" y="27"/>
                    <a:pt x="156" y="33"/>
                  </a:cubicBezTo>
                  <a:cubicBezTo>
                    <a:pt x="155" y="38"/>
                    <a:pt x="155" y="41"/>
                    <a:pt x="158" y="45"/>
                  </a:cubicBezTo>
                  <a:cubicBezTo>
                    <a:pt x="161" y="51"/>
                    <a:pt x="162" y="58"/>
                    <a:pt x="164" y="64"/>
                  </a:cubicBezTo>
                  <a:cubicBezTo>
                    <a:pt x="165" y="67"/>
                    <a:pt x="167" y="69"/>
                    <a:pt x="168" y="72"/>
                  </a:cubicBezTo>
                  <a:cubicBezTo>
                    <a:pt x="168" y="74"/>
                    <a:pt x="168" y="77"/>
                    <a:pt x="168" y="79"/>
                  </a:cubicBezTo>
                  <a:cubicBezTo>
                    <a:pt x="177" y="85"/>
                    <a:pt x="172" y="87"/>
                    <a:pt x="168" y="94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5" y="100"/>
                    <a:pt x="159" y="93"/>
                    <a:pt x="156" y="93"/>
                  </a:cubicBezTo>
                  <a:cubicBezTo>
                    <a:pt x="154" y="92"/>
                    <a:pt x="146" y="94"/>
                    <a:pt x="145" y="96"/>
                  </a:cubicBezTo>
                  <a:cubicBezTo>
                    <a:pt x="143" y="99"/>
                    <a:pt x="143" y="103"/>
                    <a:pt x="141" y="106"/>
                  </a:cubicBezTo>
                  <a:cubicBezTo>
                    <a:pt x="136" y="106"/>
                    <a:pt x="133" y="97"/>
                    <a:pt x="130" y="94"/>
                  </a:cubicBezTo>
                  <a:cubicBezTo>
                    <a:pt x="129" y="93"/>
                    <a:pt x="126" y="94"/>
                    <a:pt x="125" y="94"/>
                  </a:cubicBezTo>
                  <a:cubicBezTo>
                    <a:pt x="124" y="94"/>
                    <a:pt x="123" y="94"/>
                    <a:pt x="122" y="94"/>
                  </a:cubicBezTo>
                  <a:cubicBezTo>
                    <a:pt x="120" y="95"/>
                    <a:pt x="119" y="98"/>
                    <a:pt x="117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3"/>
                    <a:pt x="17" y="91"/>
                    <a:pt x="16" y="90"/>
                  </a:cubicBezTo>
                  <a:cubicBezTo>
                    <a:pt x="16" y="90"/>
                    <a:pt x="15" y="88"/>
                    <a:pt x="15" y="88"/>
                  </a:cubicBezTo>
                  <a:cubicBezTo>
                    <a:pt x="14" y="87"/>
                    <a:pt x="11" y="83"/>
                    <a:pt x="11" y="82"/>
                  </a:cubicBezTo>
                  <a:cubicBezTo>
                    <a:pt x="11" y="78"/>
                    <a:pt x="16" y="79"/>
                    <a:pt x="14" y="74"/>
                  </a:cubicBezTo>
                  <a:cubicBezTo>
                    <a:pt x="14" y="73"/>
                    <a:pt x="14" y="71"/>
                    <a:pt x="14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8"/>
                  </a:cubicBezTo>
                  <a:cubicBezTo>
                    <a:pt x="10" y="68"/>
                    <a:pt x="8" y="68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0"/>
                    <a:pt x="11" y="56"/>
                    <a:pt x="10" y="55"/>
                  </a:cubicBezTo>
                  <a:cubicBezTo>
                    <a:pt x="9" y="52"/>
                    <a:pt x="5" y="52"/>
                    <a:pt x="4" y="49"/>
                  </a:cubicBezTo>
                  <a:cubicBezTo>
                    <a:pt x="5" y="47"/>
                    <a:pt x="7" y="44"/>
                    <a:pt x="9" y="43"/>
                  </a:cubicBezTo>
                  <a:cubicBezTo>
                    <a:pt x="9" y="39"/>
                    <a:pt x="15" y="37"/>
                    <a:pt x="8" y="34"/>
                  </a:cubicBezTo>
                  <a:cubicBezTo>
                    <a:pt x="0" y="31"/>
                    <a:pt x="6" y="31"/>
                    <a:pt x="4" y="25"/>
                  </a:cubicBezTo>
                  <a:cubicBezTo>
                    <a:pt x="3" y="23"/>
                    <a:pt x="1" y="21"/>
                    <a:pt x="1" y="19"/>
                  </a:cubicBezTo>
                  <a:cubicBezTo>
                    <a:pt x="1" y="14"/>
                    <a:pt x="6" y="16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9"/>
                    <a:pt x="72" y="7"/>
                    <a:pt x="73" y="6"/>
                  </a:cubicBezTo>
                  <a:cubicBezTo>
                    <a:pt x="74" y="4"/>
                    <a:pt x="76" y="1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1"/>
                    <a:pt x="85" y="4"/>
                    <a:pt x="87" y="4"/>
                  </a:cubicBezTo>
                  <a:cubicBezTo>
                    <a:pt x="89" y="4"/>
                    <a:pt x="92" y="2"/>
                    <a:pt x="95" y="3"/>
                  </a:cubicBezTo>
                  <a:cubicBezTo>
                    <a:pt x="96" y="4"/>
                    <a:pt x="97" y="6"/>
                    <a:pt x="98" y="7"/>
                  </a:cubicBezTo>
                  <a:cubicBezTo>
                    <a:pt x="101" y="9"/>
                    <a:pt x="103" y="7"/>
                    <a:pt x="106" y="7"/>
                  </a:cubicBezTo>
                  <a:cubicBezTo>
                    <a:pt x="108" y="7"/>
                    <a:pt x="110" y="8"/>
                    <a:pt x="112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58" y="8"/>
                    <a:pt x="158" y="8"/>
                    <a:pt x="158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4" name="CARROLL"/>
            <p:cNvSpPr>
              <a:spLocks/>
            </p:cNvSpPr>
            <p:nvPr/>
          </p:nvSpPr>
          <p:spPr bwMode="auto">
            <a:xfrm>
              <a:off x="2452688" y="2147888"/>
              <a:ext cx="525463" cy="450850"/>
            </a:xfrm>
            <a:custGeom>
              <a:avLst/>
              <a:gdLst>
                <a:gd name="T0" fmla="*/ 18 w 221"/>
                <a:gd name="T1" fmla="*/ 189 h 189"/>
                <a:gd name="T2" fmla="*/ 0 w 221"/>
                <a:gd name="T3" fmla="*/ 78 h 189"/>
                <a:gd name="T4" fmla="*/ 0 w 221"/>
                <a:gd name="T5" fmla="*/ 78 h 189"/>
                <a:gd name="T6" fmla="*/ 24 w 221"/>
                <a:gd name="T7" fmla="*/ 78 h 189"/>
                <a:gd name="T8" fmla="*/ 84 w 221"/>
                <a:gd name="T9" fmla="*/ 55 h 189"/>
                <a:gd name="T10" fmla="*/ 90 w 221"/>
                <a:gd name="T11" fmla="*/ 55 h 189"/>
                <a:gd name="T12" fmla="*/ 90 w 221"/>
                <a:gd name="T13" fmla="*/ 60 h 189"/>
                <a:gd name="T14" fmla="*/ 97 w 221"/>
                <a:gd name="T15" fmla="*/ 60 h 189"/>
                <a:gd name="T16" fmla="*/ 122 w 221"/>
                <a:gd name="T17" fmla="*/ 48 h 189"/>
                <a:gd name="T18" fmla="*/ 122 w 221"/>
                <a:gd name="T19" fmla="*/ 0 h 189"/>
                <a:gd name="T20" fmla="*/ 127 w 221"/>
                <a:gd name="T21" fmla="*/ 0 h 189"/>
                <a:gd name="T22" fmla="*/ 127 w 221"/>
                <a:gd name="T23" fmla="*/ 0 h 189"/>
                <a:gd name="T24" fmla="*/ 184 w 221"/>
                <a:gd name="T25" fmla="*/ 17 h 189"/>
                <a:gd name="T26" fmla="*/ 184 w 221"/>
                <a:gd name="T27" fmla="*/ 17 h 189"/>
                <a:gd name="T28" fmla="*/ 184 w 221"/>
                <a:gd name="T29" fmla="*/ 118 h 189"/>
                <a:gd name="T30" fmla="*/ 221 w 221"/>
                <a:gd name="T31" fmla="*/ 118 h 189"/>
                <a:gd name="T32" fmla="*/ 221 w 221"/>
                <a:gd name="T33" fmla="*/ 118 h 189"/>
                <a:gd name="T34" fmla="*/ 220 w 221"/>
                <a:gd name="T35" fmla="*/ 119 h 189"/>
                <a:gd name="T36" fmla="*/ 216 w 221"/>
                <a:gd name="T37" fmla="*/ 123 h 189"/>
                <a:gd name="T38" fmla="*/ 213 w 221"/>
                <a:gd name="T39" fmla="*/ 127 h 189"/>
                <a:gd name="T40" fmla="*/ 215 w 221"/>
                <a:gd name="T41" fmla="*/ 134 h 189"/>
                <a:gd name="T42" fmla="*/ 217 w 221"/>
                <a:gd name="T43" fmla="*/ 137 h 189"/>
                <a:gd name="T44" fmla="*/ 217 w 221"/>
                <a:gd name="T45" fmla="*/ 140 h 189"/>
                <a:gd name="T46" fmla="*/ 217 w 221"/>
                <a:gd name="T47" fmla="*/ 148 h 189"/>
                <a:gd name="T48" fmla="*/ 217 w 221"/>
                <a:gd name="T49" fmla="*/ 148 h 189"/>
                <a:gd name="T50" fmla="*/ 204 w 221"/>
                <a:gd name="T51" fmla="*/ 148 h 189"/>
                <a:gd name="T52" fmla="*/ 203 w 221"/>
                <a:gd name="T53" fmla="*/ 155 h 189"/>
                <a:gd name="T54" fmla="*/ 200 w 221"/>
                <a:gd name="T55" fmla="*/ 158 h 189"/>
                <a:gd name="T56" fmla="*/ 195 w 221"/>
                <a:gd name="T57" fmla="*/ 159 h 189"/>
                <a:gd name="T58" fmla="*/ 187 w 221"/>
                <a:gd name="T59" fmla="*/ 164 h 189"/>
                <a:gd name="T60" fmla="*/ 182 w 221"/>
                <a:gd name="T61" fmla="*/ 167 h 189"/>
                <a:gd name="T62" fmla="*/ 177 w 221"/>
                <a:gd name="T63" fmla="*/ 177 h 189"/>
                <a:gd name="T64" fmla="*/ 169 w 221"/>
                <a:gd name="T65" fmla="*/ 187 h 189"/>
                <a:gd name="T66" fmla="*/ 158 w 221"/>
                <a:gd name="T67" fmla="*/ 180 h 189"/>
                <a:gd name="T68" fmla="*/ 149 w 221"/>
                <a:gd name="T69" fmla="*/ 174 h 189"/>
                <a:gd name="T70" fmla="*/ 147 w 221"/>
                <a:gd name="T71" fmla="*/ 184 h 189"/>
                <a:gd name="T72" fmla="*/ 138 w 221"/>
                <a:gd name="T73" fmla="*/ 189 h 189"/>
                <a:gd name="T74" fmla="*/ 138 w 221"/>
                <a:gd name="T75" fmla="*/ 189 h 189"/>
                <a:gd name="T76" fmla="*/ 18 w 221"/>
                <a:gd name="T7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189">
                  <a:moveTo>
                    <a:pt x="18" y="189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9"/>
                    <a:pt x="220" y="119"/>
                  </a:cubicBezTo>
                  <a:cubicBezTo>
                    <a:pt x="220" y="120"/>
                    <a:pt x="216" y="122"/>
                    <a:pt x="216" y="123"/>
                  </a:cubicBezTo>
                  <a:cubicBezTo>
                    <a:pt x="215" y="124"/>
                    <a:pt x="213" y="125"/>
                    <a:pt x="213" y="127"/>
                  </a:cubicBezTo>
                  <a:cubicBezTo>
                    <a:pt x="213" y="130"/>
                    <a:pt x="214" y="132"/>
                    <a:pt x="215" y="134"/>
                  </a:cubicBezTo>
                  <a:cubicBezTo>
                    <a:pt x="216" y="135"/>
                    <a:pt x="217" y="136"/>
                    <a:pt x="217" y="137"/>
                  </a:cubicBezTo>
                  <a:cubicBezTo>
                    <a:pt x="217" y="138"/>
                    <a:pt x="217" y="139"/>
                    <a:pt x="217" y="140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54"/>
                    <a:pt x="203" y="155"/>
                  </a:cubicBezTo>
                  <a:cubicBezTo>
                    <a:pt x="202" y="155"/>
                    <a:pt x="202" y="157"/>
                    <a:pt x="200" y="158"/>
                  </a:cubicBezTo>
                  <a:cubicBezTo>
                    <a:pt x="199" y="158"/>
                    <a:pt x="197" y="159"/>
                    <a:pt x="195" y="159"/>
                  </a:cubicBezTo>
                  <a:cubicBezTo>
                    <a:pt x="191" y="159"/>
                    <a:pt x="191" y="162"/>
                    <a:pt x="187" y="164"/>
                  </a:cubicBezTo>
                  <a:cubicBezTo>
                    <a:pt x="186" y="165"/>
                    <a:pt x="183" y="166"/>
                    <a:pt x="182" y="167"/>
                  </a:cubicBezTo>
                  <a:cubicBezTo>
                    <a:pt x="180" y="169"/>
                    <a:pt x="179" y="174"/>
                    <a:pt x="177" y="177"/>
                  </a:cubicBezTo>
                  <a:cubicBezTo>
                    <a:pt x="174" y="179"/>
                    <a:pt x="171" y="184"/>
                    <a:pt x="169" y="187"/>
                  </a:cubicBezTo>
                  <a:cubicBezTo>
                    <a:pt x="165" y="187"/>
                    <a:pt x="161" y="182"/>
                    <a:pt x="158" y="180"/>
                  </a:cubicBezTo>
                  <a:cubicBezTo>
                    <a:pt x="157" y="179"/>
                    <a:pt x="150" y="174"/>
                    <a:pt x="149" y="174"/>
                  </a:cubicBezTo>
                  <a:cubicBezTo>
                    <a:pt x="148" y="177"/>
                    <a:pt x="148" y="181"/>
                    <a:pt x="147" y="184"/>
                  </a:cubicBezTo>
                  <a:cubicBezTo>
                    <a:pt x="146" y="187"/>
                    <a:pt x="140" y="188"/>
                    <a:pt x="138" y="189"/>
                  </a:cubicBezTo>
                  <a:cubicBezTo>
                    <a:pt x="138" y="189"/>
                    <a:pt x="138" y="189"/>
                    <a:pt x="138" y="189"/>
                  </a:cubicBezTo>
                  <a:cubicBezTo>
                    <a:pt x="18" y="189"/>
                    <a:pt x="18" y="189"/>
                    <a:pt x="18" y="18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5" name="CHATTOOGA"/>
            <p:cNvSpPr>
              <a:spLocks/>
            </p:cNvSpPr>
            <p:nvPr/>
          </p:nvSpPr>
          <p:spPr bwMode="auto">
            <a:xfrm>
              <a:off x="2268538" y="1236663"/>
              <a:ext cx="417513" cy="354013"/>
            </a:xfrm>
            <a:custGeom>
              <a:avLst/>
              <a:gdLst>
                <a:gd name="T0" fmla="*/ 0 w 175"/>
                <a:gd name="T1" fmla="*/ 0 h 149"/>
                <a:gd name="T2" fmla="*/ 175 w 175"/>
                <a:gd name="T3" fmla="*/ 0 h 149"/>
                <a:gd name="T4" fmla="*/ 175 w 175"/>
                <a:gd name="T5" fmla="*/ 0 h 149"/>
                <a:gd name="T6" fmla="*/ 170 w 175"/>
                <a:gd name="T7" fmla="*/ 14 h 149"/>
                <a:gd name="T8" fmla="*/ 154 w 175"/>
                <a:gd name="T9" fmla="*/ 49 h 149"/>
                <a:gd name="T10" fmla="*/ 143 w 175"/>
                <a:gd name="T11" fmla="*/ 77 h 149"/>
                <a:gd name="T12" fmla="*/ 136 w 175"/>
                <a:gd name="T13" fmla="*/ 80 h 149"/>
                <a:gd name="T14" fmla="*/ 130 w 175"/>
                <a:gd name="T15" fmla="*/ 83 h 149"/>
                <a:gd name="T16" fmla="*/ 112 w 175"/>
                <a:gd name="T17" fmla="*/ 93 h 149"/>
                <a:gd name="T18" fmla="*/ 97 w 175"/>
                <a:gd name="T19" fmla="*/ 101 h 149"/>
                <a:gd name="T20" fmla="*/ 73 w 175"/>
                <a:gd name="T21" fmla="*/ 119 h 149"/>
                <a:gd name="T22" fmla="*/ 65 w 175"/>
                <a:gd name="T23" fmla="*/ 135 h 149"/>
                <a:gd name="T24" fmla="*/ 62 w 175"/>
                <a:gd name="T25" fmla="*/ 141 h 149"/>
                <a:gd name="T26" fmla="*/ 62 w 175"/>
                <a:gd name="T27" fmla="*/ 143 h 149"/>
                <a:gd name="T28" fmla="*/ 61 w 175"/>
                <a:gd name="T29" fmla="*/ 149 h 149"/>
                <a:gd name="T30" fmla="*/ 25 w 175"/>
                <a:gd name="T31" fmla="*/ 149 h 149"/>
                <a:gd name="T32" fmla="*/ 25 w 175"/>
                <a:gd name="T33" fmla="*/ 149 h 149"/>
                <a:gd name="T34" fmla="*/ 0 w 175"/>
                <a:gd name="T3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49">
                  <a:moveTo>
                    <a:pt x="0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1" y="56"/>
                    <a:pt x="151" y="74"/>
                    <a:pt x="143" y="77"/>
                  </a:cubicBezTo>
                  <a:cubicBezTo>
                    <a:pt x="141" y="78"/>
                    <a:pt x="137" y="80"/>
                    <a:pt x="136" y="80"/>
                  </a:cubicBezTo>
                  <a:cubicBezTo>
                    <a:pt x="135" y="81"/>
                    <a:pt x="132" y="83"/>
                    <a:pt x="130" y="83"/>
                  </a:cubicBezTo>
                  <a:cubicBezTo>
                    <a:pt x="125" y="84"/>
                    <a:pt x="117" y="90"/>
                    <a:pt x="112" y="93"/>
                  </a:cubicBezTo>
                  <a:cubicBezTo>
                    <a:pt x="108" y="96"/>
                    <a:pt x="102" y="99"/>
                    <a:pt x="97" y="101"/>
                  </a:cubicBezTo>
                  <a:cubicBezTo>
                    <a:pt x="87" y="104"/>
                    <a:pt x="79" y="111"/>
                    <a:pt x="73" y="119"/>
                  </a:cubicBezTo>
                  <a:cubicBezTo>
                    <a:pt x="71" y="122"/>
                    <a:pt x="65" y="132"/>
                    <a:pt x="65" y="135"/>
                  </a:cubicBezTo>
                  <a:cubicBezTo>
                    <a:pt x="63" y="137"/>
                    <a:pt x="64" y="139"/>
                    <a:pt x="62" y="141"/>
                  </a:cubicBezTo>
                  <a:cubicBezTo>
                    <a:pt x="62" y="142"/>
                    <a:pt x="62" y="142"/>
                    <a:pt x="62" y="143"/>
                  </a:cubicBezTo>
                  <a:cubicBezTo>
                    <a:pt x="61" y="144"/>
                    <a:pt x="61" y="147"/>
                    <a:pt x="61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6" name="CATOOSA"/>
            <p:cNvSpPr>
              <a:spLocks/>
            </p:cNvSpPr>
            <p:nvPr/>
          </p:nvSpPr>
          <p:spPr bwMode="auto">
            <a:xfrm>
              <a:off x="2530475" y="766763"/>
              <a:ext cx="284163" cy="271463"/>
            </a:xfrm>
            <a:custGeom>
              <a:avLst/>
              <a:gdLst>
                <a:gd name="T0" fmla="*/ 0 w 119"/>
                <a:gd name="T1" fmla="*/ 0 h 114"/>
                <a:gd name="T2" fmla="*/ 0 w 119"/>
                <a:gd name="T3" fmla="*/ 66 h 114"/>
                <a:gd name="T4" fmla="*/ 25 w 119"/>
                <a:gd name="T5" fmla="*/ 66 h 114"/>
                <a:gd name="T6" fmla="*/ 25 w 119"/>
                <a:gd name="T7" fmla="*/ 106 h 114"/>
                <a:gd name="T8" fmla="*/ 44 w 119"/>
                <a:gd name="T9" fmla="*/ 106 h 114"/>
                <a:gd name="T10" fmla="*/ 45 w 119"/>
                <a:gd name="T11" fmla="*/ 109 h 114"/>
                <a:gd name="T12" fmla="*/ 46 w 119"/>
                <a:gd name="T13" fmla="*/ 110 h 114"/>
                <a:gd name="T14" fmla="*/ 46 w 119"/>
                <a:gd name="T15" fmla="*/ 111 h 114"/>
                <a:gd name="T16" fmla="*/ 47 w 119"/>
                <a:gd name="T17" fmla="*/ 112 h 114"/>
                <a:gd name="T18" fmla="*/ 47 w 119"/>
                <a:gd name="T19" fmla="*/ 114 h 114"/>
                <a:gd name="T20" fmla="*/ 47 w 119"/>
                <a:gd name="T21" fmla="*/ 114 h 114"/>
                <a:gd name="T22" fmla="*/ 51 w 119"/>
                <a:gd name="T23" fmla="*/ 104 h 114"/>
                <a:gd name="T24" fmla="*/ 55 w 119"/>
                <a:gd name="T25" fmla="*/ 85 h 114"/>
                <a:gd name="T26" fmla="*/ 59 w 119"/>
                <a:gd name="T27" fmla="*/ 85 h 114"/>
                <a:gd name="T28" fmla="*/ 62 w 119"/>
                <a:gd name="T29" fmla="*/ 87 h 114"/>
                <a:gd name="T30" fmla="*/ 64 w 119"/>
                <a:gd name="T31" fmla="*/ 86 h 114"/>
                <a:gd name="T32" fmla="*/ 66 w 119"/>
                <a:gd name="T33" fmla="*/ 84 h 114"/>
                <a:gd name="T34" fmla="*/ 68 w 119"/>
                <a:gd name="T35" fmla="*/ 84 h 114"/>
                <a:gd name="T36" fmla="*/ 84 w 119"/>
                <a:gd name="T37" fmla="*/ 84 h 114"/>
                <a:gd name="T38" fmla="*/ 84 w 119"/>
                <a:gd name="T39" fmla="*/ 63 h 114"/>
                <a:gd name="T40" fmla="*/ 95 w 119"/>
                <a:gd name="T41" fmla="*/ 63 h 114"/>
                <a:gd name="T42" fmla="*/ 95 w 119"/>
                <a:gd name="T43" fmla="*/ 58 h 114"/>
                <a:gd name="T44" fmla="*/ 100 w 119"/>
                <a:gd name="T45" fmla="*/ 58 h 114"/>
                <a:gd name="T46" fmla="*/ 100 w 119"/>
                <a:gd name="T47" fmla="*/ 45 h 114"/>
                <a:gd name="T48" fmla="*/ 111 w 119"/>
                <a:gd name="T49" fmla="*/ 23 h 114"/>
                <a:gd name="T50" fmla="*/ 111 w 119"/>
                <a:gd name="T51" fmla="*/ 8 h 114"/>
                <a:gd name="T52" fmla="*/ 119 w 119"/>
                <a:gd name="T53" fmla="*/ 8 h 114"/>
                <a:gd name="T54" fmla="*/ 119 w 119"/>
                <a:gd name="T55" fmla="*/ 0 h 114"/>
                <a:gd name="T56" fmla="*/ 119 w 119"/>
                <a:gd name="T57" fmla="*/ 0 h 114"/>
                <a:gd name="T58" fmla="*/ 0 w 119"/>
                <a:gd name="T5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114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7"/>
                    <a:pt x="45" y="108"/>
                    <a:pt x="45" y="109"/>
                  </a:cubicBezTo>
                  <a:cubicBezTo>
                    <a:pt x="46" y="109"/>
                    <a:pt x="46" y="109"/>
                    <a:pt x="46" y="110"/>
                  </a:cubicBezTo>
                  <a:cubicBezTo>
                    <a:pt x="46" y="110"/>
                    <a:pt x="46" y="110"/>
                    <a:pt x="46" y="111"/>
                  </a:cubicBezTo>
                  <a:cubicBezTo>
                    <a:pt x="46" y="111"/>
                    <a:pt x="46" y="112"/>
                    <a:pt x="47" y="112"/>
                  </a:cubicBezTo>
                  <a:cubicBezTo>
                    <a:pt x="47" y="113"/>
                    <a:pt x="47" y="113"/>
                    <a:pt x="47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50" y="112"/>
                    <a:pt x="50" y="106"/>
                    <a:pt x="51" y="104"/>
                  </a:cubicBezTo>
                  <a:cubicBezTo>
                    <a:pt x="52" y="97"/>
                    <a:pt x="53" y="91"/>
                    <a:pt x="55" y="85"/>
                  </a:cubicBezTo>
                  <a:cubicBezTo>
                    <a:pt x="56" y="81"/>
                    <a:pt x="57" y="84"/>
                    <a:pt x="59" y="85"/>
                  </a:cubicBezTo>
                  <a:cubicBezTo>
                    <a:pt x="60" y="86"/>
                    <a:pt x="61" y="86"/>
                    <a:pt x="62" y="87"/>
                  </a:cubicBezTo>
                  <a:cubicBezTo>
                    <a:pt x="63" y="87"/>
                    <a:pt x="63" y="86"/>
                    <a:pt x="64" y="86"/>
                  </a:cubicBezTo>
                  <a:cubicBezTo>
                    <a:pt x="64" y="85"/>
                    <a:pt x="65" y="85"/>
                    <a:pt x="66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7" name="BERRIEN"/>
            <p:cNvSpPr>
              <a:spLocks/>
            </p:cNvSpPr>
            <p:nvPr/>
          </p:nvSpPr>
          <p:spPr bwMode="auto">
            <a:xfrm>
              <a:off x="4333875" y="4894263"/>
              <a:ext cx="406400" cy="520700"/>
            </a:xfrm>
            <a:custGeom>
              <a:avLst/>
              <a:gdLst>
                <a:gd name="T0" fmla="*/ 122 w 171"/>
                <a:gd name="T1" fmla="*/ 0 h 219"/>
                <a:gd name="T2" fmla="*/ 120 w 171"/>
                <a:gd name="T3" fmla="*/ 2 h 219"/>
                <a:gd name="T4" fmla="*/ 117 w 171"/>
                <a:gd name="T5" fmla="*/ 6 h 219"/>
                <a:gd name="T6" fmla="*/ 122 w 171"/>
                <a:gd name="T7" fmla="*/ 14 h 219"/>
                <a:gd name="T8" fmla="*/ 123 w 171"/>
                <a:gd name="T9" fmla="*/ 25 h 219"/>
                <a:gd name="T10" fmla="*/ 132 w 171"/>
                <a:gd name="T11" fmla="*/ 41 h 219"/>
                <a:gd name="T12" fmla="*/ 156 w 171"/>
                <a:gd name="T13" fmla="*/ 71 h 219"/>
                <a:gd name="T14" fmla="*/ 162 w 171"/>
                <a:gd name="T15" fmla="*/ 89 h 219"/>
                <a:gd name="T16" fmla="*/ 161 w 171"/>
                <a:gd name="T17" fmla="*/ 114 h 219"/>
                <a:gd name="T18" fmla="*/ 162 w 171"/>
                <a:gd name="T19" fmla="*/ 120 h 219"/>
                <a:gd name="T20" fmla="*/ 161 w 171"/>
                <a:gd name="T21" fmla="*/ 135 h 219"/>
                <a:gd name="T22" fmla="*/ 161 w 171"/>
                <a:gd name="T23" fmla="*/ 143 h 219"/>
                <a:gd name="T24" fmla="*/ 165 w 171"/>
                <a:gd name="T25" fmla="*/ 149 h 219"/>
                <a:gd name="T26" fmla="*/ 112 w 171"/>
                <a:gd name="T27" fmla="*/ 160 h 219"/>
                <a:gd name="T28" fmla="*/ 99 w 171"/>
                <a:gd name="T29" fmla="*/ 201 h 219"/>
                <a:gd name="T30" fmla="*/ 100 w 171"/>
                <a:gd name="T31" fmla="*/ 219 h 219"/>
                <a:gd name="T32" fmla="*/ 59 w 171"/>
                <a:gd name="T33" fmla="*/ 219 h 219"/>
                <a:gd name="T34" fmla="*/ 62 w 171"/>
                <a:gd name="T35" fmla="*/ 205 h 219"/>
                <a:gd name="T36" fmla="*/ 59 w 171"/>
                <a:gd name="T37" fmla="*/ 194 h 219"/>
                <a:gd name="T38" fmla="*/ 54 w 171"/>
                <a:gd name="T39" fmla="*/ 151 h 219"/>
                <a:gd name="T40" fmla="*/ 42 w 171"/>
                <a:gd name="T41" fmla="*/ 130 h 219"/>
                <a:gd name="T42" fmla="*/ 43 w 171"/>
                <a:gd name="T43" fmla="*/ 117 h 219"/>
                <a:gd name="T44" fmla="*/ 43 w 171"/>
                <a:gd name="T45" fmla="*/ 116 h 219"/>
                <a:gd name="T46" fmla="*/ 28 w 171"/>
                <a:gd name="T47" fmla="*/ 107 h 219"/>
                <a:gd name="T48" fmla="*/ 0 w 171"/>
                <a:gd name="T49" fmla="*/ 85 h 219"/>
                <a:gd name="T50" fmla="*/ 0 w 171"/>
                <a:gd name="T51" fmla="*/ 61 h 219"/>
                <a:gd name="T52" fmla="*/ 3 w 171"/>
                <a:gd name="T53" fmla="*/ 58 h 219"/>
                <a:gd name="T54" fmla="*/ 9 w 171"/>
                <a:gd name="T55" fmla="*/ 54 h 219"/>
                <a:gd name="T56" fmla="*/ 15 w 171"/>
                <a:gd name="T57" fmla="*/ 49 h 219"/>
                <a:gd name="T58" fmla="*/ 20 w 171"/>
                <a:gd name="T59" fmla="*/ 42 h 219"/>
                <a:gd name="T60" fmla="*/ 27 w 171"/>
                <a:gd name="T61" fmla="*/ 36 h 219"/>
                <a:gd name="T62" fmla="*/ 41 w 171"/>
                <a:gd name="T63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219">
                  <a:moveTo>
                    <a:pt x="4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"/>
                    <a:pt x="121" y="1"/>
                    <a:pt x="120" y="2"/>
                  </a:cubicBezTo>
                  <a:cubicBezTo>
                    <a:pt x="119" y="3"/>
                    <a:pt x="119" y="3"/>
                    <a:pt x="118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8" y="7"/>
                    <a:pt x="119" y="8"/>
                    <a:pt x="119" y="9"/>
                  </a:cubicBezTo>
                  <a:cubicBezTo>
                    <a:pt x="121" y="10"/>
                    <a:pt x="122" y="12"/>
                    <a:pt x="122" y="14"/>
                  </a:cubicBezTo>
                  <a:cubicBezTo>
                    <a:pt x="122" y="16"/>
                    <a:pt x="122" y="18"/>
                    <a:pt x="122" y="21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1" y="35"/>
                    <a:pt x="124" y="36"/>
                    <a:pt x="132" y="41"/>
                  </a:cubicBezTo>
                  <a:cubicBezTo>
                    <a:pt x="133" y="46"/>
                    <a:pt x="137" y="52"/>
                    <a:pt x="140" y="56"/>
                  </a:cubicBezTo>
                  <a:cubicBezTo>
                    <a:pt x="145" y="63"/>
                    <a:pt x="154" y="61"/>
                    <a:pt x="156" y="71"/>
                  </a:cubicBezTo>
                  <a:cubicBezTo>
                    <a:pt x="157" y="78"/>
                    <a:pt x="160" y="83"/>
                    <a:pt x="161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71" y="89"/>
                    <a:pt x="166" y="104"/>
                    <a:pt x="164" y="108"/>
                  </a:cubicBezTo>
                  <a:cubicBezTo>
                    <a:pt x="163" y="111"/>
                    <a:pt x="162" y="112"/>
                    <a:pt x="161" y="114"/>
                  </a:cubicBezTo>
                  <a:cubicBezTo>
                    <a:pt x="161" y="116"/>
                    <a:pt x="160" y="119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1"/>
                    <a:pt x="163" y="122"/>
                    <a:pt x="162" y="123"/>
                  </a:cubicBezTo>
                  <a:cubicBezTo>
                    <a:pt x="160" y="127"/>
                    <a:pt x="161" y="131"/>
                    <a:pt x="161" y="135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5" y="149"/>
                    <a:pt x="165" y="149"/>
                    <a:pt x="165" y="149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1" y="209"/>
                    <a:pt x="62" y="206"/>
                    <a:pt x="62" y="205"/>
                  </a:cubicBezTo>
                  <a:cubicBezTo>
                    <a:pt x="63" y="203"/>
                    <a:pt x="65" y="202"/>
                    <a:pt x="63" y="200"/>
                  </a:cubicBezTo>
                  <a:cubicBezTo>
                    <a:pt x="62" y="198"/>
                    <a:pt x="60" y="196"/>
                    <a:pt x="59" y="194"/>
                  </a:cubicBezTo>
                  <a:cubicBezTo>
                    <a:pt x="56" y="190"/>
                    <a:pt x="51" y="185"/>
                    <a:pt x="49" y="180"/>
                  </a:cubicBezTo>
                  <a:cubicBezTo>
                    <a:pt x="46" y="170"/>
                    <a:pt x="59" y="160"/>
                    <a:pt x="54" y="151"/>
                  </a:cubicBezTo>
                  <a:cubicBezTo>
                    <a:pt x="54" y="149"/>
                    <a:pt x="46" y="142"/>
                    <a:pt x="45" y="140"/>
                  </a:cubicBezTo>
                  <a:cubicBezTo>
                    <a:pt x="43" y="138"/>
                    <a:pt x="43" y="130"/>
                    <a:pt x="42" y="130"/>
                  </a:cubicBezTo>
                  <a:cubicBezTo>
                    <a:pt x="42" y="130"/>
                    <a:pt x="41" y="129"/>
                    <a:pt x="41" y="129"/>
                  </a:cubicBezTo>
                  <a:cubicBezTo>
                    <a:pt x="41" y="127"/>
                    <a:pt x="37" y="117"/>
                    <a:pt x="4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6"/>
                    <a:pt x="43" y="117"/>
                    <a:pt x="43" y="116"/>
                  </a:cubicBezTo>
                  <a:cubicBezTo>
                    <a:pt x="44" y="116"/>
                    <a:pt x="42" y="109"/>
                    <a:pt x="41" y="109"/>
                  </a:cubicBezTo>
                  <a:cubicBezTo>
                    <a:pt x="38" y="107"/>
                    <a:pt x="31" y="108"/>
                    <a:pt x="28" y="107"/>
                  </a:cubicBezTo>
                  <a:cubicBezTo>
                    <a:pt x="21" y="106"/>
                    <a:pt x="16" y="98"/>
                    <a:pt x="12" y="93"/>
                  </a:cubicBezTo>
                  <a:cubicBezTo>
                    <a:pt x="9" y="88"/>
                    <a:pt x="5" y="88"/>
                    <a:pt x="0" y="8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8" name="BLECKLEY"/>
            <p:cNvSpPr>
              <a:spLocks/>
            </p:cNvSpPr>
            <p:nvPr/>
          </p:nvSpPr>
          <p:spPr bwMode="auto">
            <a:xfrm>
              <a:off x="4273550" y="3589338"/>
              <a:ext cx="352425" cy="366713"/>
            </a:xfrm>
            <a:custGeom>
              <a:avLst/>
              <a:gdLst>
                <a:gd name="T0" fmla="*/ 112 w 148"/>
                <a:gd name="T1" fmla="*/ 0 h 154"/>
                <a:gd name="T2" fmla="*/ 148 w 148"/>
                <a:gd name="T3" fmla="*/ 77 h 154"/>
                <a:gd name="T4" fmla="*/ 148 w 148"/>
                <a:gd name="T5" fmla="*/ 77 h 154"/>
                <a:gd name="T6" fmla="*/ 134 w 148"/>
                <a:gd name="T7" fmla="*/ 66 h 154"/>
                <a:gd name="T8" fmla="*/ 79 w 148"/>
                <a:gd name="T9" fmla="*/ 120 h 154"/>
                <a:gd name="T10" fmla="*/ 88 w 148"/>
                <a:gd name="T11" fmla="*/ 129 h 154"/>
                <a:gd name="T12" fmla="*/ 64 w 148"/>
                <a:gd name="T13" fmla="*/ 154 h 154"/>
                <a:gd name="T14" fmla="*/ 64 w 148"/>
                <a:gd name="T15" fmla="*/ 154 h 154"/>
                <a:gd name="T16" fmla="*/ 9 w 148"/>
                <a:gd name="T17" fmla="*/ 101 h 154"/>
                <a:gd name="T18" fmla="*/ 5 w 148"/>
                <a:gd name="T19" fmla="*/ 96 h 154"/>
                <a:gd name="T20" fmla="*/ 3 w 148"/>
                <a:gd name="T21" fmla="*/ 94 h 154"/>
                <a:gd name="T22" fmla="*/ 2 w 148"/>
                <a:gd name="T23" fmla="*/ 94 h 154"/>
                <a:gd name="T24" fmla="*/ 1 w 148"/>
                <a:gd name="T25" fmla="*/ 93 h 154"/>
                <a:gd name="T26" fmla="*/ 0 w 148"/>
                <a:gd name="T27" fmla="*/ 92 h 154"/>
                <a:gd name="T28" fmla="*/ 0 w 148"/>
                <a:gd name="T29" fmla="*/ 92 h 154"/>
                <a:gd name="T30" fmla="*/ 4 w 148"/>
                <a:gd name="T31" fmla="*/ 86 h 154"/>
                <a:gd name="T32" fmla="*/ 6 w 148"/>
                <a:gd name="T33" fmla="*/ 81 h 154"/>
                <a:gd name="T34" fmla="*/ 5 w 148"/>
                <a:gd name="T35" fmla="*/ 75 h 154"/>
                <a:gd name="T36" fmla="*/ 1 w 148"/>
                <a:gd name="T37" fmla="*/ 64 h 154"/>
                <a:gd name="T38" fmla="*/ 2 w 148"/>
                <a:gd name="T39" fmla="*/ 64 h 154"/>
                <a:gd name="T40" fmla="*/ 1 w 148"/>
                <a:gd name="T41" fmla="*/ 64 h 154"/>
                <a:gd name="T42" fmla="*/ 33 w 148"/>
                <a:gd name="T43" fmla="*/ 46 h 154"/>
                <a:gd name="T44" fmla="*/ 37 w 148"/>
                <a:gd name="T45" fmla="*/ 39 h 154"/>
                <a:gd name="T46" fmla="*/ 39 w 148"/>
                <a:gd name="T47" fmla="*/ 39 h 154"/>
                <a:gd name="T48" fmla="*/ 42 w 148"/>
                <a:gd name="T49" fmla="*/ 40 h 154"/>
                <a:gd name="T50" fmla="*/ 48 w 148"/>
                <a:gd name="T51" fmla="*/ 37 h 154"/>
                <a:gd name="T52" fmla="*/ 56 w 148"/>
                <a:gd name="T53" fmla="*/ 32 h 154"/>
                <a:gd name="T54" fmla="*/ 112 w 148"/>
                <a:gd name="T5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54">
                  <a:moveTo>
                    <a:pt x="112" y="0"/>
                  </a:moveTo>
                  <a:cubicBezTo>
                    <a:pt x="148" y="77"/>
                    <a:pt x="148" y="77"/>
                    <a:pt x="148" y="77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2" y="152"/>
                    <a:pt x="11" y="102"/>
                    <a:pt x="9" y="101"/>
                  </a:cubicBezTo>
                  <a:cubicBezTo>
                    <a:pt x="8" y="99"/>
                    <a:pt x="7" y="97"/>
                    <a:pt x="5" y="96"/>
                  </a:cubicBezTo>
                  <a:cubicBezTo>
                    <a:pt x="4" y="96"/>
                    <a:pt x="3" y="95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3"/>
                    <a:pt x="1" y="93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4"/>
                    <a:pt x="6" y="83"/>
                    <a:pt x="6" y="81"/>
                  </a:cubicBezTo>
                  <a:cubicBezTo>
                    <a:pt x="6" y="79"/>
                    <a:pt x="6" y="77"/>
                    <a:pt x="5" y="75"/>
                  </a:cubicBezTo>
                  <a:cubicBezTo>
                    <a:pt x="5" y="73"/>
                    <a:pt x="0" y="66"/>
                    <a:pt x="1" y="64"/>
                  </a:cubicBezTo>
                  <a:cubicBezTo>
                    <a:pt x="1" y="64"/>
                    <a:pt x="1" y="64"/>
                    <a:pt x="2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4"/>
                    <a:pt x="36" y="41"/>
                    <a:pt x="37" y="39"/>
                  </a:cubicBezTo>
                  <a:cubicBezTo>
                    <a:pt x="37" y="39"/>
                    <a:pt x="38" y="39"/>
                    <a:pt x="39" y="39"/>
                  </a:cubicBezTo>
                  <a:cubicBezTo>
                    <a:pt x="40" y="39"/>
                    <a:pt x="41" y="40"/>
                    <a:pt x="42" y="40"/>
                  </a:cubicBezTo>
                  <a:cubicBezTo>
                    <a:pt x="44" y="39"/>
                    <a:pt x="46" y="38"/>
                    <a:pt x="48" y="37"/>
                  </a:cubicBezTo>
                  <a:cubicBezTo>
                    <a:pt x="51" y="36"/>
                    <a:pt x="54" y="34"/>
                    <a:pt x="56" y="32"/>
                  </a:cubicBezTo>
                  <a:cubicBezTo>
                    <a:pt x="112" y="0"/>
                    <a:pt x="112" y="0"/>
                    <a:pt x="11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9" name="BURKE"/>
            <p:cNvSpPr>
              <a:spLocks/>
            </p:cNvSpPr>
            <p:nvPr/>
          </p:nvSpPr>
          <p:spPr bwMode="auto">
            <a:xfrm>
              <a:off x="5438775" y="2754894"/>
              <a:ext cx="730250" cy="574094"/>
            </a:xfrm>
            <a:custGeom>
              <a:avLst/>
              <a:gdLst>
                <a:gd name="T0" fmla="*/ 41 w 307"/>
                <a:gd name="T1" fmla="*/ 8 h 243"/>
                <a:gd name="T2" fmla="*/ 69 w 307"/>
                <a:gd name="T3" fmla="*/ 8 h 243"/>
                <a:gd name="T4" fmla="*/ 85 w 307"/>
                <a:gd name="T5" fmla="*/ 27 h 243"/>
                <a:gd name="T6" fmla="*/ 131 w 307"/>
                <a:gd name="T7" fmla="*/ 34 h 243"/>
                <a:gd name="T8" fmla="*/ 162 w 307"/>
                <a:gd name="T9" fmla="*/ 22 h 243"/>
                <a:gd name="T10" fmla="*/ 183 w 307"/>
                <a:gd name="T11" fmla="*/ 24 h 243"/>
                <a:gd name="T12" fmla="*/ 195 w 307"/>
                <a:gd name="T13" fmla="*/ 29 h 243"/>
                <a:gd name="T14" fmla="*/ 192 w 307"/>
                <a:gd name="T15" fmla="*/ 35 h 243"/>
                <a:gd name="T16" fmla="*/ 217 w 307"/>
                <a:gd name="T17" fmla="*/ 58 h 243"/>
                <a:gd name="T18" fmla="*/ 228 w 307"/>
                <a:gd name="T19" fmla="*/ 66 h 243"/>
                <a:gd name="T20" fmla="*/ 269 w 307"/>
                <a:gd name="T21" fmla="*/ 110 h 243"/>
                <a:gd name="T22" fmla="*/ 289 w 307"/>
                <a:gd name="T23" fmla="*/ 120 h 243"/>
                <a:gd name="T24" fmla="*/ 296 w 307"/>
                <a:gd name="T25" fmla="*/ 120 h 243"/>
                <a:gd name="T26" fmla="*/ 297 w 307"/>
                <a:gd name="T27" fmla="*/ 124 h 243"/>
                <a:gd name="T28" fmla="*/ 307 w 307"/>
                <a:gd name="T29" fmla="*/ 133 h 243"/>
                <a:gd name="T30" fmla="*/ 228 w 307"/>
                <a:gd name="T31" fmla="*/ 192 h 243"/>
                <a:gd name="T32" fmla="*/ 218 w 307"/>
                <a:gd name="T33" fmla="*/ 183 h 243"/>
                <a:gd name="T34" fmla="*/ 161 w 307"/>
                <a:gd name="T35" fmla="*/ 181 h 243"/>
                <a:gd name="T36" fmla="*/ 137 w 307"/>
                <a:gd name="T37" fmla="*/ 184 h 243"/>
                <a:gd name="T38" fmla="*/ 112 w 307"/>
                <a:gd name="T39" fmla="*/ 185 h 243"/>
                <a:gd name="T40" fmla="*/ 78 w 307"/>
                <a:gd name="T41" fmla="*/ 212 h 243"/>
                <a:gd name="T42" fmla="*/ 71 w 307"/>
                <a:gd name="T43" fmla="*/ 239 h 243"/>
                <a:gd name="T44" fmla="*/ 62 w 307"/>
                <a:gd name="T45" fmla="*/ 239 h 243"/>
                <a:gd name="T46" fmla="*/ 34 w 307"/>
                <a:gd name="T47" fmla="*/ 237 h 243"/>
                <a:gd name="T48" fmla="*/ 14 w 307"/>
                <a:gd name="T49" fmla="*/ 234 h 243"/>
                <a:gd name="T50" fmla="*/ 0 w 307"/>
                <a:gd name="T51" fmla="*/ 226 h 243"/>
                <a:gd name="T52" fmla="*/ 16 w 307"/>
                <a:gd name="T53" fmla="*/ 190 h 243"/>
                <a:gd name="T54" fmla="*/ 15 w 307"/>
                <a:gd name="T55" fmla="*/ 158 h 243"/>
                <a:gd name="T56" fmla="*/ 13 w 307"/>
                <a:gd name="T57" fmla="*/ 111 h 243"/>
                <a:gd name="T58" fmla="*/ 25 w 307"/>
                <a:gd name="T59" fmla="*/ 66 h 243"/>
                <a:gd name="T60" fmla="*/ 26 w 307"/>
                <a:gd name="T61" fmla="*/ 22 h 243"/>
                <a:gd name="T62" fmla="*/ 24 w 307"/>
                <a:gd name="T63" fmla="*/ 16 h 243"/>
                <a:gd name="connsiteX0" fmla="*/ 782 w 10000"/>
                <a:gd name="connsiteY0" fmla="*/ 593 h 9935"/>
                <a:gd name="connsiteX1" fmla="*/ 1336 w 10000"/>
                <a:gd name="connsiteY1" fmla="*/ 264 h 9935"/>
                <a:gd name="connsiteX2" fmla="*/ 1922 w 10000"/>
                <a:gd name="connsiteY2" fmla="*/ 17 h 9935"/>
                <a:gd name="connsiteX3" fmla="*/ 2248 w 10000"/>
                <a:gd name="connsiteY3" fmla="*/ 264 h 9935"/>
                <a:gd name="connsiteX4" fmla="*/ 2508 w 10000"/>
                <a:gd name="connsiteY4" fmla="*/ 511 h 9935"/>
                <a:gd name="connsiteX5" fmla="*/ 2769 w 10000"/>
                <a:gd name="connsiteY5" fmla="*/ 1046 h 9935"/>
                <a:gd name="connsiteX6" fmla="*/ 3257 w 10000"/>
                <a:gd name="connsiteY6" fmla="*/ 1211 h 9935"/>
                <a:gd name="connsiteX7" fmla="*/ 4267 w 10000"/>
                <a:gd name="connsiteY7" fmla="*/ 1334 h 9935"/>
                <a:gd name="connsiteX8" fmla="*/ 4788 w 10000"/>
                <a:gd name="connsiteY8" fmla="*/ 1211 h 9935"/>
                <a:gd name="connsiteX9" fmla="*/ 5277 w 10000"/>
                <a:gd name="connsiteY9" fmla="*/ 840 h 9935"/>
                <a:gd name="connsiteX10" fmla="*/ 5798 w 10000"/>
                <a:gd name="connsiteY10" fmla="*/ 799 h 9935"/>
                <a:gd name="connsiteX11" fmla="*/ 5961 w 10000"/>
                <a:gd name="connsiteY11" fmla="*/ 923 h 9935"/>
                <a:gd name="connsiteX12" fmla="*/ 6026 w 10000"/>
                <a:gd name="connsiteY12" fmla="*/ 964 h 9935"/>
                <a:gd name="connsiteX13" fmla="*/ 6352 w 10000"/>
                <a:gd name="connsiteY13" fmla="*/ 1128 h 9935"/>
                <a:gd name="connsiteX14" fmla="*/ 6352 w 10000"/>
                <a:gd name="connsiteY14" fmla="*/ 1128 h 9935"/>
                <a:gd name="connsiteX15" fmla="*/ 6254 w 10000"/>
                <a:gd name="connsiteY15" fmla="*/ 1375 h 9935"/>
                <a:gd name="connsiteX16" fmla="*/ 6710 w 10000"/>
                <a:gd name="connsiteY16" fmla="*/ 1951 h 9935"/>
                <a:gd name="connsiteX17" fmla="*/ 7068 w 10000"/>
                <a:gd name="connsiteY17" fmla="*/ 2322 h 9935"/>
                <a:gd name="connsiteX18" fmla="*/ 7264 w 10000"/>
                <a:gd name="connsiteY18" fmla="*/ 2034 h 9935"/>
                <a:gd name="connsiteX19" fmla="*/ 7427 w 10000"/>
                <a:gd name="connsiteY19" fmla="*/ 2651 h 9935"/>
                <a:gd name="connsiteX20" fmla="*/ 7785 w 10000"/>
                <a:gd name="connsiteY20" fmla="*/ 3268 h 9935"/>
                <a:gd name="connsiteX21" fmla="*/ 8762 w 10000"/>
                <a:gd name="connsiteY21" fmla="*/ 4462 h 9935"/>
                <a:gd name="connsiteX22" fmla="*/ 9349 w 10000"/>
                <a:gd name="connsiteY22" fmla="*/ 4585 h 9935"/>
                <a:gd name="connsiteX23" fmla="*/ 9414 w 10000"/>
                <a:gd name="connsiteY23" fmla="*/ 4873 h 9935"/>
                <a:gd name="connsiteX24" fmla="*/ 9609 w 10000"/>
                <a:gd name="connsiteY24" fmla="*/ 4832 h 9935"/>
                <a:gd name="connsiteX25" fmla="*/ 9642 w 10000"/>
                <a:gd name="connsiteY25" fmla="*/ 4873 h 9935"/>
                <a:gd name="connsiteX26" fmla="*/ 9642 w 10000"/>
                <a:gd name="connsiteY26" fmla="*/ 5038 h 9935"/>
                <a:gd name="connsiteX27" fmla="*/ 9674 w 10000"/>
                <a:gd name="connsiteY27" fmla="*/ 5038 h 9935"/>
                <a:gd name="connsiteX28" fmla="*/ 10000 w 10000"/>
                <a:gd name="connsiteY28" fmla="*/ 5408 h 9935"/>
                <a:gd name="connsiteX29" fmla="*/ 10000 w 10000"/>
                <a:gd name="connsiteY29" fmla="*/ 5408 h 9935"/>
                <a:gd name="connsiteX30" fmla="*/ 7427 w 10000"/>
                <a:gd name="connsiteY30" fmla="*/ 7836 h 9935"/>
                <a:gd name="connsiteX31" fmla="*/ 7427 w 10000"/>
                <a:gd name="connsiteY31" fmla="*/ 7836 h 9935"/>
                <a:gd name="connsiteX32" fmla="*/ 7166 w 10000"/>
                <a:gd name="connsiteY32" fmla="*/ 7548 h 9935"/>
                <a:gd name="connsiteX33" fmla="*/ 7101 w 10000"/>
                <a:gd name="connsiteY33" fmla="*/ 7466 h 9935"/>
                <a:gd name="connsiteX34" fmla="*/ 6743 w 10000"/>
                <a:gd name="connsiteY34" fmla="*/ 7219 h 9935"/>
                <a:gd name="connsiteX35" fmla="*/ 5244 w 10000"/>
                <a:gd name="connsiteY35" fmla="*/ 7384 h 9935"/>
                <a:gd name="connsiteX36" fmla="*/ 4886 w 10000"/>
                <a:gd name="connsiteY36" fmla="*/ 7507 h 9935"/>
                <a:gd name="connsiteX37" fmla="*/ 4463 w 10000"/>
                <a:gd name="connsiteY37" fmla="*/ 7507 h 9935"/>
                <a:gd name="connsiteX38" fmla="*/ 3713 w 10000"/>
                <a:gd name="connsiteY38" fmla="*/ 7548 h 9935"/>
                <a:gd name="connsiteX39" fmla="*/ 3648 w 10000"/>
                <a:gd name="connsiteY39" fmla="*/ 7548 h 9935"/>
                <a:gd name="connsiteX40" fmla="*/ 2801 w 10000"/>
                <a:gd name="connsiteY40" fmla="*/ 8207 h 9935"/>
                <a:gd name="connsiteX41" fmla="*/ 2541 w 10000"/>
                <a:gd name="connsiteY41" fmla="*/ 8659 h 9935"/>
                <a:gd name="connsiteX42" fmla="*/ 2345 w 10000"/>
                <a:gd name="connsiteY42" fmla="*/ 9235 h 9935"/>
                <a:gd name="connsiteX43" fmla="*/ 2313 w 10000"/>
                <a:gd name="connsiteY43" fmla="*/ 9770 h 9935"/>
                <a:gd name="connsiteX44" fmla="*/ 2313 w 10000"/>
                <a:gd name="connsiteY44" fmla="*/ 9770 h 9935"/>
                <a:gd name="connsiteX45" fmla="*/ 2020 w 10000"/>
                <a:gd name="connsiteY45" fmla="*/ 9770 h 9935"/>
                <a:gd name="connsiteX46" fmla="*/ 1531 w 10000"/>
                <a:gd name="connsiteY46" fmla="*/ 9935 h 9935"/>
                <a:gd name="connsiteX47" fmla="*/ 1107 w 10000"/>
                <a:gd name="connsiteY47" fmla="*/ 9688 h 9935"/>
                <a:gd name="connsiteX48" fmla="*/ 1010 w 10000"/>
                <a:gd name="connsiteY48" fmla="*/ 9647 h 9935"/>
                <a:gd name="connsiteX49" fmla="*/ 456 w 10000"/>
                <a:gd name="connsiteY49" fmla="*/ 9565 h 9935"/>
                <a:gd name="connsiteX50" fmla="*/ 0 w 10000"/>
                <a:gd name="connsiteY50" fmla="*/ 9235 h 9935"/>
                <a:gd name="connsiteX51" fmla="*/ 0 w 10000"/>
                <a:gd name="connsiteY51" fmla="*/ 9235 h 9935"/>
                <a:gd name="connsiteX52" fmla="*/ 163 w 10000"/>
                <a:gd name="connsiteY52" fmla="*/ 8906 h 9935"/>
                <a:gd name="connsiteX53" fmla="*/ 521 w 10000"/>
                <a:gd name="connsiteY53" fmla="*/ 7754 h 9935"/>
                <a:gd name="connsiteX54" fmla="*/ 521 w 10000"/>
                <a:gd name="connsiteY54" fmla="*/ 6519 h 9935"/>
                <a:gd name="connsiteX55" fmla="*/ 489 w 10000"/>
                <a:gd name="connsiteY55" fmla="*/ 6437 h 9935"/>
                <a:gd name="connsiteX56" fmla="*/ 456 w 10000"/>
                <a:gd name="connsiteY56" fmla="*/ 6149 h 9935"/>
                <a:gd name="connsiteX57" fmla="*/ 423 w 10000"/>
                <a:gd name="connsiteY57" fmla="*/ 4503 h 9935"/>
                <a:gd name="connsiteX58" fmla="*/ 554 w 10000"/>
                <a:gd name="connsiteY58" fmla="*/ 3474 h 9935"/>
                <a:gd name="connsiteX59" fmla="*/ 814 w 10000"/>
                <a:gd name="connsiteY59" fmla="*/ 2651 h 9935"/>
                <a:gd name="connsiteX60" fmla="*/ 1042 w 10000"/>
                <a:gd name="connsiteY60" fmla="*/ 1128 h 9935"/>
                <a:gd name="connsiteX61" fmla="*/ 847 w 10000"/>
                <a:gd name="connsiteY61" fmla="*/ 840 h 9935"/>
                <a:gd name="connsiteX62" fmla="*/ 782 w 10000"/>
                <a:gd name="connsiteY62" fmla="*/ 676 h 9935"/>
                <a:gd name="connsiteX63" fmla="*/ 782 w 10000"/>
                <a:gd name="connsiteY63" fmla="*/ 593 h 9935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762 w 10000"/>
                <a:gd name="connsiteY21" fmla="*/ 4491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371 w 10000"/>
                <a:gd name="connsiteY21" fmla="*/ 4076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782" y="597"/>
                  </a:moveTo>
                  <a:cubicBezTo>
                    <a:pt x="977" y="514"/>
                    <a:pt x="1140" y="349"/>
                    <a:pt x="1336" y="266"/>
                  </a:cubicBezTo>
                  <a:cubicBezTo>
                    <a:pt x="1498" y="183"/>
                    <a:pt x="1759" y="-65"/>
                    <a:pt x="1922" y="17"/>
                  </a:cubicBezTo>
                  <a:cubicBezTo>
                    <a:pt x="2020" y="224"/>
                    <a:pt x="2117" y="183"/>
                    <a:pt x="2248" y="266"/>
                  </a:cubicBezTo>
                  <a:cubicBezTo>
                    <a:pt x="2345" y="349"/>
                    <a:pt x="2476" y="349"/>
                    <a:pt x="2508" y="514"/>
                  </a:cubicBezTo>
                  <a:cubicBezTo>
                    <a:pt x="2541" y="722"/>
                    <a:pt x="2638" y="888"/>
                    <a:pt x="2769" y="1053"/>
                  </a:cubicBezTo>
                  <a:cubicBezTo>
                    <a:pt x="2932" y="1343"/>
                    <a:pt x="2964" y="1425"/>
                    <a:pt x="3257" y="1219"/>
                  </a:cubicBezTo>
                  <a:cubicBezTo>
                    <a:pt x="3616" y="1135"/>
                    <a:pt x="3941" y="1219"/>
                    <a:pt x="4267" y="1343"/>
                  </a:cubicBezTo>
                  <a:cubicBezTo>
                    <a:pt x="4463" y="1384"/>
                    <a:pt x="4625" y="1343"/>
                    <a:pt x="4788" y="1219"/>
                  </a:cubicBezTo>
                  <a:cubicBezTo>
                    <a:pt x="4919" y="1094"/>
                    <a:pt x="5147" y="970"/>
                    <a:pt x="5277" y="845"/>
                  </a:cubicBezTo>
                  <a:cubicBezTo>
                    <a:pt x="5472" y="845"/>
                    <a:pt x="5603" y="804"/>
                    <a:pt x="5798" y="804"/>
                  </a:cubicBezTo>
                  <a:cubicBezTo>
                    <a:pt x="5831" y="845"/>
                    <a:pt x="5928" y="888"/>
                    <a:pt x="5961" y="929"/>
                  </a:cubicBezTo>
                  <a:cubicBezTo>
                    <a:pt x="5993" y="929"/>
                    <a:pt x="6026" y="929"/>
                    <a:pt x="6026" y="970"/>
                  </a:cubicBezTo>
                  <a:cubicBezTo>
                    <a:pt x="6091" y="970"/>
                    <a:pt x="6319" y="1094"/>
                    <a:pt x="6352" y="1135"/>
                  </a:cubicBezTo>
                  <a:lnTo>
                    <a:pt x="6352" y="1135"/>
                  </a:lnTo>
                  <a:cubicBezTo>
                    <a:pt x="6319" y="1178"/>
                    <a:pt x="6194" y="1301"/>
                    <a:pt x="6254" y="1384"/>
                  </a:cubicBezTo>
                  <a:cubicBezTo>
                    <a:pt x="6314" y="1467"/>
                    <a:pt x="6612" y="1425"/>
                    <a:pt x="6710" y="1632"/>
                  </a:cubicBezTo>
                  <a:cubicBezTo>
                    <a:pt x="6775" y="1839"/>
                    <a:pt x="6976" y="2268"/>
                    <a:pt x="7068" y="2337"/>
                  </a:cubicBezTo>
                  <a:cubicBezTo>
                    <a:pt x="7160" y="2406"/>
                    <a:pt x="7134" y="2089"/>
                    <a:pt x="7264" y="2047"/>
                  </a:cubicBezTo>
                  <a:cubicBezTo>
                    <a:pt x="7394" y="2006"/>
                    <a:pt x="7459" y="2545"/>
                    <a:pt x="7427" y="2668"/>
                  </a:cubicBezTo>
                  <a:cubicBezTo>
                    <a:pt x="7394" y="2917"/>
                    <a:pt x="7590" y="3041"/>
                    <a:pt x="7785" y="3289"/>
                  </a:cubicBezTo>
                  <a:cubicBezTo>
                    <a:pt x="8176" y="3869"/>
                    <a:pt x="7720" y="3869"/>
                    <a:pt x="8371" y="4076"/>
                  </a:cubicBezTo>
                  <a:cubicBezTo>
                    <a:pt x="8469" y="4117"/>
                    <a:pt x="9175" y="4477"/>
                    <a:pt x="9349" y="4615"/>
                  </a:cubicBezTo>
                  <a:cubicBezTo>
                    <a:pt x="9523" y="4753"/>
                    <a:pt x="9316" y="4864"/>
                    <a:pt x="9414" y="4905"/>
                  </a:cubicBezTo>
                  <a:cubicBezTo>
                    <a:pt x="9479" y="4946"/>
                    <a:pt x="9544" y="4864"/>
                    <a:pt x="9609" y="4864"/>
                  </a:cubicBezTo>
                  <a:cubicBezTo>
                    <a:pt x="9620" y="4878"/>
                    <a:pt x="9631" y="4891"/>
                    <a:pt x="9642" y="4905"/>
                  </a:cubicBezTo>
                  <a:cubicBezTo>
                    <a:pt x="9642" y="4905"/>
                    <a:pt x="9609" y="5030"/>
                    <a:pt x="9642" y="5071"/>
                  </a:cubicBezTo>
                  <a:lnTo>
                    <a:pt x="9674" y="5071"/>
                  </a:lnTo>
                  <a:cubicBezTo>
                    <a:pt x="9837" y="5112"/>
                    <a:pt x="9902" y="5278"/>
                    <a:pt x="10000" y="5443"/>
                  </a:cubicBezTo>
                  <a:lnTo>
                    <a:pt x="10000" y="5443"/>
                  </a:lnTo>
                  <a:lnTo>
                    <a:pt x="7427" y="7887"/>
                  </a:lnTo>
                  <a:lnTo>
                    <a:pt x="7427" y="7887"/>
                  </a:lnTo>
                  <a:lnTo>
                    <a:pt x="7166" y="7597"/>
                  </a:lnTo>
                  <a:cubicBezTo>
                    <a:pt x="7134" y="7597"/>
                    <a:pt x="7101" y="7556"/>
                    <a:pt x="7101" y="7515"/>
                  </a:cubicBezTo>
                  <a:cubicBezTo>
                    <a:pt x="6971" y="7474"/>
                    <a:pt x="6873" y="7266"/>
                    <a:pt x="6743" y="7266"/>
                  </a:cubicBezTo>
                  <a:cubicBezTo>
                    <a:pt x="6417" y="6894"/>
                    <a:pt x="5537" y="7141"/>
                    <a:pt x="5244" y="7432"/>
                  </a:cubicBezTo>
                  <a:cubicBezTo>
                    <a:pt x="5114" y="7432"/>
                    <a:pt x="5016" y="7556"/>
                    <a:pt x="4886" y="7556"/>
                  </a:cubicBezTo>
                  <a:lnTo>
                    <a:pt x="4463" y="7556"/>
                  </a:lnTo>
                  <a:cubicBezTo>
                    <a:pt x="4267" y="7556"/>
                    <a:pt x="3844" y="7680"/>
                    <a:pt x="3713" y="7597"/>
                  </a:cubicBezTo>
                  <a:lnTo>
                    <a:pt x="3648" y="7597"/>
                  </a:lnTo>
                  <a:cubicBezTo>
                    <a:pt x="3420" y="7680"/>
                    <a:pt x="2899" y="7971"/>
                    <a:pt x="2801" y="8261"/>
                  </a:cubicBezTo>
                  <a:cubicBezTo>
                    <a:pt x="2704" y="8343"/>
                    <a:pt x="2573" y="8592"/>
                    <a:pt x="2541" y="8716"/>
                  </a:cubicBezTo>
                  <a:cubicBezTo>
                    <a:pt x="2476" y="8882"/>
                    <a:pt x="2410" y="9172"/>
                    <a:pt x="2345" y="9295"/>
                  </a:cubicBezTo>
                  <a:cubicBezTo>
                    <a:pt x="2345" y="9461"/>
                    <a:pt x="2345" y="9669"/>
                    <a:pt x="2313" y="9834"/>
                  </a:cubicBezTo>
                  <a:lnTo>
                    <a:pt x="2313" y="9834"/>
                  </a:lnTo>
                  <a:lnTo>
                    <a:pt x="2020" y="9834"/>
                  </a:lnTo>
                  <a:cubicBezTo>
                    <a:pt x="1889" y="9876"/>
                    <a:pt x="1661" y="10000"/>
                    <a:pt x="1531" y="10000"/>
                  </a:cubicBezTo>
                  <a:cubicBezTo>
                    <a:pt x="1336" y="9959"/>
                    <a:pt x="1238" y="9793"/>
                    <a:pt x="1107" y="9751"/>
                  </a:cubicBezTo>
                  <a:cubicBezTo>
                    <a:pt x="1075" y="9751"/>
                    <a:pt x="1042" y="9710"/>
                    <a:pt x="1010" y="9710"/>
                  </a:cubicBezTo>
                  <a:cubicBezTo>
                    <a:pt x="879" y="9585"/>
                    <a:pt x="619" y="9628"/>
                    <a:pt x="456" y="9628"/>
                  </a:cubicBezTo>
                  <a:cubicBezTo>
                    <a:pt x="228" y="9585"/>
                    <a:pt x="163" y="9503"/>
                    <a:pt x="0" y="9295"/>
                  </a:cubicBezTo>
                  <a:lnTo>
                    <a:pt x="0" y="9295"/>
                  </a:lnTo>
                  <a:lnTo>
                    <a:pt x="163" y="8964"/>
                  </a:lnTo>
                  <a:cubicBezTo>
                    <a:pt x="293" y="8674"/>
                    <a:pt x="456" y="8177"/>
                    <a:pt x="521" y="7805"/>
                  </a:cubicBezTo>
                  <a:cubicBezTo>
                    <a:pt x="651" y="7349"/>
                    <a:pt x="554" y="7018"/>
                    <a:pt x="521" y="6562"/>
                  </a:cubicBezTo>
                  <a:cubicBezTo>
                    <a:pt x="510" y="6534"/>
                    <a:pt x="500" y="6507"/>
                    <a:pt x="489" y="6479"/>
                  </a:cubicBezTo>
                  <a:cubicBezTo>
                    <a:pt x="489" y="6397"/>
                    <a:pt x="456" y="6272"/>
                    <a:pt x="456" y="6189"/>
                  </a:cubicBezTo>
                  <a:cubicBezTo>
                    <a:pt x="326" y="5733"/>
                    <a:pt x="423" y="5030"/>
                    <a:pt x="423" y="4532"/>
                  </a:cubicBezTo>
                  <a:cubicBezTo>
                    <a:pt x="423" y="4160"/>
                    <a:pt x="456" y="3828"/>
                    <a:pt x="554" y="3497"/>
                  </a:cubicBezTo>
                  <a:cubicBezTo>
                    <a:pt x="619" y="3166"/>
                    <a:pt x="717" y="2958"/>
                    <a:pt x="814" y="2668"/>
                  </a:cubicBezTo>
                  <a:cubicBezTo>
                    <a:pt x="977" y="2212"/>
                    <a:pt x="1238" y="1674"/>
                    <a:pt x="1042" y="1135"/>
                  </a:cubicBezTo>
                  <a:cubicBezTo>
                    <a:pt x="1010" y="1094"/>
                    <a:pt x="879" y="929"/>
                    <a:pt x="847" y="845"/>
                  </a:cubicBezTo>
                  <a:cubicBezTo>
                    <a:pt x="814" y="804"/>
                    <a:pt x="814" y="722"/>
                    <a:pt x="782" y="680"/>
                  </a:cubicBezTo>
                  <a:lnTo>
                    <a:pt x="782" y="5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0" name="BULLOCH"/>
            <p:cNvSpPr>
              <a:spLocks/>
            </p:cNvSpPr>
            <p:nvPr/>
          </p:nvSpPr>
          <p:spPr bwMode="auto">
            <a:xfrm>
              <a:off x="5719763" y="3503613"/>
              <a:ext cx="585788" cy="592138"/>
            </a:xfrm>
            <a:custGeom>
              <a:avLst/>
              <a:gdLst>
                <a:gd name="T0" fmla="*/ 76 w 246"/>
                <a:gd name="T1" fmla="*/ 4 h 249"/>
                <a:gd name="T2" fmla="*/ 79 w 246"/>
                <a:gd name="T3" fmla="*/ 4 h 249"/>
                <a:gd name="T4" fmla="*/ 92 w 246"/>
                <a:gd name="T5" fmla="*/ 5 h 249"/>
                <a:gd name="T6" fmla="*/ 102 w 246"/>
                <a:gd name="T7" fmla="*/ 18 h 249"/>
                <a:gd name="T8" fmla="*/ 119 w 246"/>
                <a:gd name="T9" fmla="*/ 32 h 249"/>
                <a:gd name="T10" fmla="*/ 147 w 246"/>
                <a:gd name="T11" fmla="*/ 55 h 249"/>
                <a:gd name="T12" fmla="*/ 175 w 246"/>
                <a:gd name="T13" fmla="*/ 70 h 249"/>
                <a:gd name="T14" fmla="*/ 185 w 246"/>
                <a:gd name="T15" fmla="*/ 72 h 249"/>
                <a:gd name="T16" fmla="*/ 190 w 246"/>
                <a:gd name="T17" fmla="*/ 76 h 249"/>
                <a:gd name="T18" fmla="*/ 199 w 246"/>
                <a:gd name="T19" fmla="*/ 82 h 249"/>
                <a:gd name="T20" fmla="*/ 199 w 246"/>
                <a:gd name="T21" fmla="*/ 82 h 249"/>
                <a:gd name="T22" fmla="*/ 204 w 246"/>
                <a:gd name="T23" fmla="*/ 89 h 249"/>
                <a:gd name="T24" fmla="*/ 205 w 246"/>
                <a:gd name="T25" fmla="*/ 95 h 249"/>
                <a:gd name="T26" fmla="*/ 207 w 246"/>
                <a:gd name="T27" fmla="*/ 103 h 249"/>
                <a:gd name="T28" fmla="*/ 214 w 246"/>
                <a:gd name="T29" fmla="*/ 144 h 249"/>
                <a:gd name="T30" fmla="*/ 233 w 246"/>
                <a:gd name="T31" fmla="*/ 162 h 249"/>
                <a:gd name="T32" fmla="*/ 242 w 246"/>
                <a:gd name="T33" fmla="*/ 187 h 249"/>
                <a:gd name="T34" fmla="*/ 246 w 246"/>
                <a:gd name="T35" fmla="*/ 206 h 249"/>
                <a:gd name="T36" fmla="*/ 246 w 246"/>
                <a:gd name="T37" fmla="*/ 206 h 249"/>
                <a:gd name="T38" fmla="*/ 104 w 246"/>
                <a:gd name="T39" fmla="*/ 249 h 249"/>
                <a:gd name="T40" fmla="*/ 104 w 246"/>
                <a:gd name="T41" fmla="*/ 249 h 249"/>
                <a:gd name="T42" fmla="*/ 102 w 246"/>
                <a:gd name="T43" fmla="*/ 240 h 249"/>
                <a:gd name="T44" fmla="*/ 100 w 246"/>
                <a:gd name="T45" fmla="*/ 231 h 249"/>
                <a:gd name="T46" fmla="*/ 99 w 246"/>
                <a:gd name="T47" fmla="*/ 229 h 249"/>
                <a:gd name="T48" fmla="*/ 92 w 246"/>
                <a:gd name="T49" fmla="*/ 220 h 249"/>
                <a:gd name="T50" fmla="*/ 90 w 246"/>
                <a:gd name="T51" fmla="*/ 209 h 249"/>
                <a:gd name="T52" fmla="*/ 80 w 246"/>
                <a:gd name="T53" fmla="*/ 204 h 249"/>
                <a:gd name="T54" fmla="*/ 67 w 246"/>
                <a:gd name="T55" fmla="*/ 196 h 249"/>
                <a:gd name="T56" fmla="*/ 45 w 246"/>
                <a:gd name="T57" fmla="*/ 191 h 249"/>
                <a:gd name="T58" fmla="*/ 28 w 246"/>
                <a:gd name="T59" fmla="*/ 192 h 249"/>
                <a:gd name="T60" fmla="*/ 28 w 246"/>
                <a:gd name="T61" fmla="*/ 192 h 249"/>
                <a:gd name="T62" fmla="*/ 32 w 246"/>
                <a:gd name="T63" fmla="*/ 176 h 249"/>
                <a:gd name="T64" fmla="*/ 43 w 246"/>
                <a:gd name="T65" fmla="*/ 137 h 249"/>
                <a:gd name="T66" fmla="*/ 40 w 246"/>
                <a:gd name="T67" fmla="*/ 114 h 249"/>
                <a:gd name="T68" fmla="*/ 24 w 246"/>
                <a:gd name="T69" fmla="*/ 67 h 249"/>
                <a:gd name="T70" fmla="*/ 2 w 246"/>
                <a:gd name="T71" fmla="*/ 59 h 249"/>
                <a:gd name="T72" fmla="*/ 1 w 246"/>
                <a:gd name="T73" fmla="*/ 58 h 249"/>
                <a:gd name="T74" fmla="*/ 1 w 246"/>
                <a:gd name="T75" fmla="*/ 59 h 249"/>
                <a:gd name="T76" fmla="*/ 1 w 246"/>
                <a:gd name="T77" fmla="*/ 50 h 249"/>
                <a:gd name="T78" fmla="*/ 3 w 246"/>
                <a:gd name="T79" fmla="*/ 44 h 249"/>
                <a:gd name="T80" fmla="*/ 5 w 246"/>
                <a:gd name="T81" fmla="*/ 39 h 249"/>
                <a:gd name="T82" fmla="*/ 12 w 246"/>
                <a:gd name="T83" fmla="*/ 26 h 249"/>
                <a:gd name="T84" fmla="*/ 12 w 246"/>
                <a:gd name="T85" fmla="*/ 26 h 249"/>
                <a:gd name="T86" fmla="*/ 76 w 246"/>
                <a:gd name="T87" fmla="*/ 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249">
                  <a:moveTo>
                    <a:pt x="76" y="4"/>
                  </a:moveTo>
                  <a:cubicBezTo>
                    <a:pt x="77" y="4"/>
                    <a:pt x="78" y="4"/>
                    <a:pt x="79" y="4"/>
                  </a:cubicBezTo>
                  <a:cubicBezTo>
                    <a:pt x="83" y="7"/>
                    <a:pt x="87" y="0"/>
                    <a:pt x="92" y="5"/>
                  </a:cubicBezTo>
                  <a:cubicBezTo>
                    <a:pt x="96" y="8"/>
                    <a:pt x="98" y="16"/>
                    <a:pt x="102" y="18"/>
                  </a:cubicBezTo>
                  <a:cubicBezTo>
                    <a:pt x="104" y="23"/>
                    <a:pt x="115" y="28"/>
                    <a:pt x="119" y="32"/>
                  </a:cubicBezTo>
                  <a:cubicBezTo>
                    <a:pt x="129" y="41"/>
                    <a:pt x="135" y="49"/>
                    <a:pt x="147" y="55"/>
                  </a:cubicBezTo>
                  <a:cubicBezTo>
                    <a:pt x="155" y="58"/>
                    <a:pt x="170" y="63"/>
                    <a:pt x="175" y="70"/>
                  </a:cubicBezTo>
                  <a:cubicBezTo>
                    <a:pt x="178" y="71"/>
                    <a:pt x="181" y="72"/>
                    <a:pt x="185" y="72"/>
                  </a:cubicBezTo>
                  <a:cubicBezTo>
                    <a:pt x="186" y="73"/>
                    <a:pt x="188" y="74"/>
                    <a:pt x="190" y="76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200" y="84"/>
                    <a:pt x="202" y="87"/>
                    <a:pt x="204" y="89"/>
                  </a:cubicBezTo>
                  <a:cubicBezTo>
                    <a:pt x="204" y="91"/>
                    <a:pt x="205" y="93"/>
                    <a:pt x="205" y="95"/>
                  </a:cubicBezTo>
                  <a:cubicBezTo>
                    <a:pt x="207" y="97"/>
                    <a:pt x="207" y="99"/>
                    <a:pt x="207" y="103"/>
                  </a:cubicBezTo>
                  <a:cubicBezTo>
                    <a:pt x="198" y="114"/>
                    <a:pt x="207" y="135"/>
                    <a:pt x="214" y="144"/>
                  </a:cubicBezTo>
                  <a:cubicBezTo>
                    <a:pt x="220" y="150"/>
                    <a:pt x="228" y="155"/>
                    <a:pt x="233" y="162"/>
                  </a:cubicBezTo>
                  <a:cubicBezTo>
                    <a:pt x="238" y="168"/>
                    <a:pt x="241" y="180"/>
                    <a:pt x="242" y="187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2" y="236"/>
                    <a:pt x="101" y="234"/>
                    <a:pt x="100" y="231"/>
                  </a:cubicBezTo>
                  <a:cubicBezTo>
                    <a:pt x="100" y="230"/>
                    <a:pt x="99" y="229"/>
                    <a:pt x="99" y="229"/>
                  </a:cubicBezTo>
                  <a:cubicBezTo>
                    <a:pt x="96" y="227"/>
                    <a:pt x="93" y="223"/>
                    <a:pt x="92" y="220"/>
                  </a:cubicBezTo>
                  <a:cubicBezTo>
                    <a:pt x="91" y="217"/>
                    <a:pt x="91" y="211"/>
                    <a:pt x="90" y="209"/>
                  </a:cubicBezTo>
                  <a:cubicBezTo>
                    <a:pt x="89" y="206"/>
                    <a:pt x="82" y="205"/>
                    <a:pt x="80" y="204"/>
                  </a:cubicBezTo>
                  <a:cubicBezTo>
                    <a:pt x="75" y="203"/>
                    <a:pt x="71" y="200"/>
                    <a:pt x="67" y="196"/>
                  </a:cubicBezTo>
                  <a:cubicBezTo>
                    <a:pt x="59" y="188"/>
                    <a:pt x="56" y="189"/>
                    <a:pt x="45" y="191"/>
                  </a:cubicBezTo>
                  <a:cubicBezTo>
                    <a:pt x="39" y="192"/>
                    <a:pt x="34" y="192"/>
                    <a:pt x="28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7" y="124"/>
                    <a:pt x="49" y="124"/>
                    <a:pt x="40" y="114"/>
                  </a:cubicBezTo>
                  <a:cubicBezTo>
                    <a:pt x="29" y="100"/>
                    <a:pt x="24" y="85"/>
                    <a:pt x="24" y="67"/>
                  </a:cubicBezTo>
                  <a:cubicBezTo>
                    <a:pt x="20" y="62"/>
                    <a:pt x="8" y="63"/>
                    <a:pt x="2" y="59"/>
                  </a:cubicBezTo>
                  <a:cubicBezTo>
                    <a:pt x="0" y="59"/>
                    <a:pt x="1" y="60"/>
                    <a:pt x="1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8"/>
                    <a:pt x="3" y="46"/>
                    <a:pt x="3" y="44"/>
                  </a:cubicBezTo>
                  <a:cubicBezTo>
                    <a:pt x="4" y="42"/>
                    <a:pt x="4" y="40"/>
                    <a:pt x="5" y="39"/>
                  </a:cubicBezTo>
                  <a:cubicBezTo>
                    <a:pt x="5" y="34"/>
                    <a:pt x="11" y="31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76" y="4"/>
                    <a:pt x="76" y="4"/>
                    <a:pt x="76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1" name="BRYAN"/>
            <p:cNvSpPr>
              <a:spLocks/>
            </p:cNvSpPr>
            <p:nvPr/>
          </p:nvSpPr>
          <p:spPr bwMode="auto">
            <a:xfrm>
              <a:off x="5964238" y="3994150"/>
              <a:ext cx="741363" cy="666750"/>
            </a:xfrm>
            <a:custGeom>
              <a:avLst/>
              <a:gdLst>
                <a:gd name="T0" fmla="*/ 257 w 311"/>
                <a:gd name="T1" fmla="*/ 179 h 280"/>
                <a:gd name="T2" fmla="*/ 241 w 311"/>
                <a:gd name="T3" fmla="*/ 164 h 280"/>
                <a:gd name="T4" fmla="*/ 210 w 311"/>
                <a:gd name="T5" fmla="*/ 143 h 280"/>
                <a:gd name="T6" fmla="*/ 200 w 311"/>
                <a:gd name="T7" fmla="*/ 128 h 280"/>
                <a:gd name="T8" fmla="*/ 191 w 311"/>
                <a:gd name="T9" fmla="*/ 110 h 280"/>
                <a:gd name="T10" fmla="*/ 178 w 311"/>
                <a:gd name="T11" fmla="*/ 98 h 280"/>
                <a:gd name="T12" fmla="*/ 167 w 311"/>
                <a:gd name="T13" fmla="*/ 82 h 280"/>
                <a:gd name="T14" fmla="*/ 161 w 311"/>
                <a:gd name="T15" fmla="*/ 71 h 280"/>
                <a:gd name="T16" fmla="*/ 161 w 311"/>
                <a:gd name="T17" fmla="*/ 71 h 280"/>
                <a:gd name="T18" fmla="*/ 158 w 311"/>
                <a:gd name="T19" fmla="*/ 65 h 280"/>
                <a:gd name="T20" fmla="*/ 157 w 311"/>
                <a:gd name="T21" fmla="*/ 49 h 280"/>
                <a:gd name="T22" fmla="*/ 154 w 311"/>
                <a:gd name="T23" fmla="*/ 37 h 280"/>
                <a:gd name="T24" fmla="*/ 151 w 311"/>
                <a:gd name="T25" fmla="*/ 23 h 280"/>
                <a:gd name="T26" fmla="*/ 148 w 311"/>
                <a:gd name="T27" fmla="*/ 10 h 280"/>
                <a:gd name="T28" fmla="*/ 143 w 311"/>
                <a:gd name="T29" fmla="*/ 0 h 280"/>
                <a:gd name="T30" fmla="*/ 143 w 311"/>
                <a:gd name="T31" fmla="*/ 0 h 280"/>
                <a:gd name="T32" fmla="*/ 1 w 311"/>
                <a:gd name="T33" fmla="*/ 43 h 280"/>
                <a:gd name="T34" fmla="*/ 1 w 311"/>
                <a:gd name="T35" fmla="*/ 43 h 280"/>
                <a:gd name="T36" fmla="*/ 0 w 311"/>
                <a:gd name="T37" fmla="*/ 52 h 280"/>
                <a:gd name="T38" fmla="*/ 5 w 311"/>
                <a:gd name="T39" fmla="*/ 61 h 280"/>
                <a:gd name="T40" fmla="*/ 7 w 311"/>
                <a:gd name="T41" fmla="*/ 62 h 280"/>
                <a:gd name="T42" fmla="*/ 11 w 311"/>
                <a:gd name="T43" fmla="*/ 66 h 280"/>
                <a:gd name="T44" fmla="*/ 16 w 311"/>
                <a:gd name="T45" fmla="*/ 69 h 280"/>
                <a:gd name="T46" fmla="*/ 25 w 311"/>
                <a:gd name="T47" fmla="*/ 72 h 280"/>
                <a:gd name="T48" fmla="*/ 27 w 311"/>
                <a:gd name="T49" fmla="*/ 75 h 280"/>
                <a:gd name="T50" fmla="*/ 27 w 311"/>
                <a:gd name="T51" fmla="*/ 75 h 280"/>
                <a:gd name="T52" fmla="*/ 36 w 311"/>
                <a:gd name="T53" fmla="*/ 77 h 280"/>
                <a:gd name="T54" fmla="*/ 46 w 311"/>
                <a:gd name="T55" fmla="*/ 81 h 280"/>
                <a:gd name="T56" fmla="*/ 60 w 311"/>
                <a:gd name="T57" fmla="*/ 94 h 280"/>
                <a:gd name="T58" fmla="*/ 63 w 311"/>
                <a:gd name="T59" fmla="*/ 99 h 280"/>
                <a:gd name="T60" fmla="*/ 68 w 311"/>
                <a:gd name="T61" fmla="*/ 108 h 280"/>
                <a:gd name="T62" fmla="*/ 88 w 311"/>
                <a:gd name="T63" fmla="*/ 134 h 280"/>
                <a:gd name="T64" fmla="*/ 120 w 311"/>
                <a:gd name="T65" fmla="*/ 135 h 280"/>
                <a:gd name="T66" fmla="*/ 134 w 311"/>
                <a:gd name="T67" fmla="*/ 143 h 280"/>
                <a:gd name="T68" fmla="*/ 157 w 311"/>
                <a:gd name="T69" fmla="*/ 149 h 280"/>
                <a:gd name="T70" fmla="*/ 157 w 311"/>
                <a:gd name="T71" fmla="*/ 150 h 280"/>
                <a:gd name="T72" fmla="*/ 162 w 311"/>
                <a:gd name="T73" fmla="*/ 176 h 280"/>
                <a:gd name="T74" fmla="*/ 173 w 311"/>
                <a:gd name="T75" fmla="*/ 198 h 280"/>
                <a:gd name="T76" fmla="*/ 185 w 311"/>
                <a:gd name="T77" fmla="*/ 208 h 280"/>
                <a:gd name="T78" fmla="*/ 185 w 311"/>
                <a:gd name="T79" fmla="*/ 208 h 280"/>
                <a:gd name="T80" fmla="*/ 189 w 311"/>
                <a:gd name="T81" fmla="*/ 210 h 280"/>
                <a:gd name="T82" fmla="*/ 193 w 311"/>
                <a:gd name="T83" fmla="*/ 213 h 280"/>
                <a:gd name="T84" fmla="*/ 204 w 311"/>
                <a:gd name="T85" fmla="*/ 217 h 280"/>
                <a:gd name="T86" fmla="*/ 215 w 311"/>
                <a:gd name="T87" fmla="*/ 217 h 280"/>
                <a:gd name="T88" fmla="*/ 217 w 311"/>
                <a:gd name="T89" fmla="*/ 228 h 280"/>
                <a:gd name="T90" fmla="*/ 219 w 311"/>
                <a:gd name="T91" fmla="*/ 242 h 280"/>
                <a:gd name="T92" fmla="*/ 236 w 311"/>
                <a:gd name="T93" fmla="*/ 241 h 280"/>
                <a:gd name="T94" fmla="*/ 240 w 311"/>
                <a:gd name="T95" fmla="*/ 237 h 280"/>
                <a:gd name="T96" fmla="*/ 245 w 311"/>
                <a:gd name="T97" fmla="*/ 226 h 280"/>
                <a:gd name="T98" fmla="*/ 257 w 311"/>
                <a:gd name="T99" fmla="*/ 210 h 280"/>
                <a:gd name="T100" fmla="*/ 269 w 311"/>
                <a:gd name="T101" fmla="*/ 225 h 280"/>
                <a:gd name="T102" fmla="*/ 279 w 311"/>
                <a:gd name="T103" fmla="*/ 257 h 280"/>
                <a:gd name="T104" fmla="*/ 300 w 311"/>
                <a:gd name="T105" fmla="*/ 235 h 280"/>
                <a:gd name="T106" fmla="*/ 310 w 311"/>
                <a:gd name="T107" fmla="*/ 217 h 280"/>
                <a:gd name="T108" fmla="*/ 299 w 311"/>
                <a:gd name="T109" fmla="*/ 216 h 280"/>
                <a:gd name="T110" fmla="*/ 292 w 311"/>
                <a:gd name="T111" fmla="*/ 208 h 280"/>
                <a:gd name="T112" fmla="*/ 273 w 311"/>
                <a:gd name="T113" fmla="*/ 202 h 280"/>
                <a:gd name="T114" fmla="*/ 258 w 311"/>
                <a:gd name="T115" fmla="*/ 188 h 280"/>
                <a:gd name="T116" fmla="*/ 257 w 311"/>
                <a:gd name="T117" fmla="*/ 1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1" h="280">
                  <a:moveTo>
                    <a:pt x="257" y="179"/>
                  </a:moveTo>
                  <a:cubicBezTo>
                    <a:pt x="241" y="164"/>
                    <a:pt x="241" y="164"/>
                    <a:pt x="241" y="164"/>
                  </a:cubicBezTo>
                  <a:cubicBezTo>
                    <a:pt x="224" y="164"/>
                    <a:pt x="216" y="160"/>
                    <a:pt x="210" y="143"/>
                  </a:cubicBezTo>
                  <a:cubicBezTo>
                    <a:pt x="207" y="135"/>
                    <a:pt x="205" y="134"/>
                    <a:pt x="200" y="128"/>
                  </a:cubicBezTo>
                  <a:cubicBezTo>
                    <a:pt x="197" y="123"/>
                    <a:pt x="196" y="114"/>
                    <a:pt x="191" y="110"/>
                  </a:cubicBezTo>
                  <a:cubicBezTo>
                    <a:pt x="189" y="106"/>
                    <a:pt x="181" y="102"/>
                    <a:pt x="178" y="98"/>
                  </a:cubicBezTo>
                  <a:cubicBezTo>
                    <a:pt x="174" y="92"/>
                    <a:pt x="170" y="88"/>
                    <a:pt x="167" y="82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6" y="59"/>
                    <a:pt x="155" y="56"/>
                    <a:pt x="157" y="49"/>
                  </a:cubicBezTo>
                  <a:cubicBezTo>
                    <a:pt x="158" y="45"/>
                    <a:pt x="157" y="40"/>
                    <a:pt x="154" y="37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18"/>
                    <a:pt x="151" y="14"/>
                    <a:pt x="148" y="1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" y="55"/>
                    <a:pt x="3" y="58"/>
                    <a:pt x="5" y="61"/>
                  </a:cubicBezTo>
                  <a:cubicBezTo>
                    <a:pt x="6" y="61"/>
                    <a:pt x="7" y="62"/>
                    <a:pt x="7" y="62"/>
                  </a:cubicBezTo>
                  <a:cubicBezTo>
                    <a:pt x="9" y="63"/>
                    <a:pt x="10" y="65"/>
                    <a:pt x="11" y="66"/>
                  </a:cubicBezTo>
                  <a:cubicBezTo>
                    <a:pt x="13" y="67"/>
                    <a:pt x="14" y="68"/>
                    <a:pt x="16" y="69"/>
                  </a:cubicBezTo>
                  <a:cubicBezTo>
                    <a:pt x="19" y="70"/>
                    <a:pt x="22" y="72"/>
                    <a:pt x="25" y="72"/>
                  </a:cubicBezTo>
                  <a:cubicBezTo>
                    <a:pt x="26" y="73"/>
                    <a:pt x="26" y="73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9" y="79"/>
                    <a:pt x="44" y="79"/>
                    <a:pt x="46" y="81"/>
                  </a:cubicBezTo>
                  <a:cubicBezTo>
                    <a:pt x="50" y="81"/>
                    <a:pt x="57" y="90"/>
                    <a:pt x="60" y="94"/>
                  </a:cubicBezTo>
                  <a:cubicBezTo>
                    <a:pt x="61" y="96"/>
                    <a:pt x="62" y="97"/>
                    <a:pt x="63" y="99"/>
                  </a:cubicBezTo>
                  <a:cubicBezTo>
                    <a:pt x="65" y="102"/>
                    <a:pt x="68" y="104"/>
                    <a:pt x="68" y="108"/>
                  </a:cubicBezTo>
                  <a:cubicBezTo>
                    <a:pt x="73" y="116"/>
                    <a:pt x="78" y="132"/>
                    <a:pt x="88" y="134"/>
                  </a:cubicBezTo>
                  <a:cubicBezTo>
                    <a:pt x="99" y="135"/>
                    <a:pt x="109" y="141"/>
                    <a:pt x="120" y="135"/>
                  </a:cubicBezTo>
                  <a:cubicBezTo>
                    <a:pt x="129" y="130"/>
                    <a:pt x="128" y="137"/>
                    <a:pt x="134" y="143"/>
                  </a:cubicBezTo>
                  <a:cubicBezTo>
                    <a:pt x="138" y="148"/>
                    <a:pt x="150" y="149"/>
                    <a:pt x="157" y="149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4" y="184"/>
                    <a:pt x="169" y="190"/>
                    <a:pt x="173" y="19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6" y="208"/>
                    <a:pt x="187" y="209"/>
                    <a:pt x="189" y="210"/>
                  </a:cubicBezTo>
                  <a:cubicBezTo>
                    <a:pt x="191" y="211"/>
                    <a:pt x="192" y="212"/>
                    <a:pt x="193" y="213"/>
                  </a:cubicBezTo>
                  <a:cubicBezTo>
                    <a:pt x="199" y="219"/>
                    <a:pt x="198" y="217"/>
                    <a:pt x="204" y="217"/>
                  </a:cubicBezTo>
                  <a:cubicBezTo>
                    <a:pt x="208" y="217"/>
                    <a:pt x="211" y="221"/>
                    <a:pt x="215" y="217"/>
                  </a:cubicBezTo>
                  <a:cubicBezTo>
                    <a:pt x="217" y="215"/>
                    <a:pt x="215" y="226"/>
                    <a:pt x="217" y="228"/>
                  </a:cubicBezTo>
                  <a:cubicBezTo>
                    <a:pt x="221" y="232"/>
                    <a:pt x="216" y="242"/>
                    <a:pt x="219" y="242"/>
                  </a:cubicBezTo>
                  <a:cubicBezTo>
                    <a:pt x="224" y="242"/>
                    <a:pt x="234" y="246"/>
                    <a:pt x="236" y="241"/>
                  </a:cubicBezTo>
                  <a:cubicBezTo>
                    <a:pt x="237" y="238"/>
                    <a:pt x="239" y="241"/>
                    <a:pt x="240" y="237"/>
                  </a:cubicBezTo>
                  <a:cubicBezTo>
                    <a:pt x="242" y="234"/>
                    <a:pt x="243" y="230"/>
                    <a:pt x="245" y="226"/>
                  </a:cubicBezTo>
                  <a:cubicBezTo>
                    <a:pt x="246" y="223"/>
                    <a:pt x="253" y="204"/>
                    <a:pt x="257" y="210"/>
                  </a:cubicBezTo>
                  <a:cubicBezTo>
                    <a:pt x="261" y="215"/>
                    <a:pt x="268" y="220"/>
                    <a:pt x="269" y="225"/>
                  </a:cubicBezTo>
                  <a:cubicBezTo>
                    <a:pt x="270" y="236"/>
                    <a:pt x="257" y="280"/>
                    <a:pt x="279" y="257"/>
                  </a:cubicBezTo>
                  <a:cubicBezTo>
                    <a:pt x="287" y="249"/>
                    <a:pt x="295" y="243"/>
                    <a:pt x="300" y="235"/>
                  </a:cubicBezTo>
                  <a:cubicBezTo>
                    <a:pt x="303" y="230"/>
                    <a:pt x="311" y="223"/>
                    <a:pt x="310" y="217"/>
                  </a:cubicBezTo>
                  <a:cubicBezTo>
                    <a:pt x="309" y="207"/>
                    <a:pt x="304" y="218"/>
                    <a:pt x="299" y="216"/>
                  </a:cubicBezTo>
                  <a:cubicBezTo>
                    <a:pt x="295" y="215"/>
                    <a:pt x="294" y="211"/>
                    <a:pt x="292" y="208"/>
                  </a:cubicBezTo>
                  <a:cubicBezTo>
                    <a:pt x="287" y="204"/>
                    <a:pt x="279" y="203"/>
                    <a:pt x="273" y="202"/>
                  </a:cubicBezTo>
                  <a:cubicBezTo>
                    <a:pt x="266" y="201"/>
                    <a:pt x="260" y="195"/>
                    <a:pt x="258" y="188"/>
                  </a:cubicBezTo>
                  <a:cubicBezTo>
                    <a:pt x="257" y="185"/>
                    <a:pt x="256" y="178"/>
                    <a:pt x="257" y="17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2" name="BRANTLEY"/>
            <p:cNvSpPr>
              <a:spLocks/>
            </p:cNvSpPr>
            <p:nvPr/>
          </p:nvSpPr>
          <p:spPr bwMode="auto">
            <a:xfrm>
              <a:off x="5472113" y="5018088"/>
              <a:ext cx="544513" cy="415925"/>
            </a:xfrm>
            <a:custGeom>
              <a:avLst/>
              <a:gdLst>
                <a:gd name="T0" fmla="*/ 228 w 229"/>
                <a:gd name="T1" fmla="*/ 21 h 175"/>
                <a:gd name="T2" fmla="*/ 228 w 229"/>
                <a:gd name="T3" fmla="*/ 29 h 175"/>
                <a:gd name="T4" fmla="*/ 223 w 229"/>
                <a:gd name="T5" fmla="*/ 40 h 175"/>
                <a:gd name="T6" fmla="*/ 219 w 229"/>
                <a:gd name="T7" fmla="*/ 52 h 175"/>
                <a:gd name="T8" fmla="*/ 213 w 229"/>
                <a:gd name="T9" fmla="*/ 73 h 175"/>
                <a:gd name="T10" fmla="*/ 208 w 229"/>
                <a:gd name="T11" fmla="*/ 93 h 175"/>
                <a:gd name="T12" fmla="*/ 209 w 229"/>
                <a:gd name="T13" fmla="*/ 97 h 175"/>
                <a:gd name="T14" fmla="*/ 209 w 229"/>
                <a:gd name="T15" fmla="*/ 97 h 175"/>
                <a:gd name="T16" fmla="*/ 207 w 229"/>
                <a:gd name="T17" fmla="*/ 103 h 175"/>
                <a:gd name="T18" fmla="*/ 200 w 229"/>
                <a:gd name="T19" fmla="*/ 110 h 175"/>
                <a:gd name="T20" fmla="*/ 193 w 229"/>
                <a:gd name="T21" fmla="*/ 112 h 175"/>
                <a:gd name="T22" fmla="*/ 181 w 229"/>
                <a:gd name="T23" fmla="*/ 131 h 175"/>
                <a:gd name="T24" fmla="*/ 156 w 229"/>
                <a:gd name="T25" fmla="*/ 133 h 175"/>
                <a:gd name="T26" fmla="*/ 144 w 229"/>
                <a:gd name="T27" fmla="*/ 158 h 175"/>
                <a:gd name="T28" fmla="*/ 144 w 229"/>
                <a:gd name="T29" fmla="*/ 158 h 175"/>
                <a:gd name="T30" fmla="*/ 92 w 229"/>
                <a:gd name="T31" fmla="*/ 143 h 175"/>
                <a:gd name="T32" fmla="*/ 84 w 229"/>
                <a:gd name="T33" fmla="*/ 175 h 175"/>
                <a:gd name="T34" fmla="*/ 63 w 229"/>
                <a:gd name="T35" fmla="*/ 175 h 175"/>
                <a:gd name="T36" fmla="*/ 63 w 229"/>
                <a:gd name="T37" fmla="*/ 175 h 175"/>
                <a:gd name="T38" fmla="*/ 30 w 229"/>
                <a:gd name="T39" fmla="*/ 139 h 175"/>
                <a:gd name="T40" fmla="*/ 31 w 229"/>
                <a:gd name="T41" fmla="*/ 98 h 175"/>
                <a:gd name="T42" fmla="*/ 28 w 229"/>
                <a:gd name="T43" fmla="*/ 98 h 175"/>
                <a:gd name="T44" fmla="*/ 20 w 229"/>
                <a:gd name="T45" fmla="*/ 96 h 175"/>
                <a:gd name="T46" fmla="*/ 13 w 229"/>
                <a:gd name="T47" fmla="*/ 92 h 175"/>
                <a:gd name="T48" fmla="*/ 10 w 229"/>
                <a:gd name="T49" fmla="*/ 89 h 175"/>
                <a:gd name="T50" fmla="*/ 6 w 229"/>
                <a:gd name="T51" fmla="*/ 87 h 175"/>
                <a:gd name="T52" fmla="*/ 1 w 229"/>
                <a:gd name="T53" fmla="*/ 82 h 175"/>
                <a:gd name="T54" fmla="*/ 0 w 229"/>
                <a:gd name="T55" fmla="*/ 78 h 175"/>
                <a:gd name="T56" fmla="*/ 0 w 229"/>
                <a:gd name="T57" fmla="*/ 70 h 175"/>
                <a:gd name="T58" fmla="*/ 0 w 229"/>
                <a:gd name="T59" fmla="*/ 70 h 175"/>
                <a:gd name="T60" fmla="*/ 2 w 229"/>
                <a:gd name="T61" fmla="*/ 70 h 175"/>
                <a:gd name="T62" fmla="*/ 17 w 229"/>
                <a:gd name="T63" fmla="*/ 72 h 175"/>
                <a:gd name="T64" fmla="*/ 37 w 229"/>
                <a:gd name="T65" fmla="*/ 79 h 175"/>
                <a:gd name="T66" fmla="*/ 55 w 229"/>
                <a:gd name="T67" fmla="*/ 70 h 175"/>
                <a:gd name="T68" fmla="*/ 57 w 229"/>
                <a:gd name="T69" fmla="*/ 58 h 175"/>
                <a:gd name="T70" fmla="*/ 64 w 229"/>
                <a:gd name="T71" fmla="*/ 54 h 175"/>
                <a:gd name="T72" fmla="*/ 74 w 229"/>
                <a:gd name="T73" fmla="*/ 48 h 175"/>
                <a:gd name="T74" fmla="*/ 96 w 229"/>
                <a:gd name="T75" fmla="*/ 47 h 175"/>
                <a:gd name="T76" fmla="*/ 114 w 229"/>
                <a:gd name="T77" fmla="*/ 42 h 175"/>
                <a:gd name="T78" fmla="*/ 119 w 229"/>
                <a:gd name="T79" fmla="*/ 37 h 175"/>
                <a:gd name="T80" fmla="*/ 119 w 229"/>
                <a:gd name="T81" fmla="*/ 30 h 175"/>
                <a:gd name="T82" fmla="*/ 115 w 229"/>
                <a:gd name="T83" fmla="*/ 26 h 175"/>
                <a:gd name="T84" fmla="*/ 107 w 229"/>
                <a:gd name="T85" fmla="*/ 17 h 175"/>
                <a:gd name="T86" fmla="*/ 104 w 229"/>
                <a:gd name="T87" fmla="*/ 11 h 175"/>
                <a:gd name="T88" fmla="*/ 102 w 229"/>
                <a:gd name="T89" fmla="*/ 5 h 175"/>
                <a:gd name="T90" fmla="*/ 103 w 229"/>
                <a:gd name="T91" fmla="*/ 1 h 175"/>
                <a:gd name="T92" fmla="*/ 103 w 229"/>
                <a:gd name="T93" fmla="*/ 1 h 175"/>
                <a:gd name="T94" fmla="*/ 105 w 229"/>
                <a:gd name="T95" fmla="*/ 1 h 175"/>
                <a:gd name="T96" fmla="*/ 120 w 229"/>
                <a:gd name="T97" fmla="*/ 5 h 175"/>
                <a:gd name="T98" fmla="*/ 152 w 229"/>
                <a:gd name="T99" fmla="*/ 7 h 175"/>
                <a:gd name="T100" fmla="*/ 184 w 229"/>
                <a:gd name="T101" fmla="*/ 2 h 175"/>
                <a:gd name="T102" fmla="*/ 204 w 229"/>
                <a:gd name="T103" fmla="*/ 2 h 175"/>
                <a:gd name="T104" fmla="*/ 213 w 229"/>
                <a:gd name="T105" fmla="*/ 6 h 175"/>
                <a:gd name="T106" fmla="*/ 219 w 229"/>
                <a:gd name="T107" fmla="*/ 12 h 175"/>
                <a:gd name="T108" fmla="*/ 220 w 229"/>
                <a:gd name="T109" fmla="*/ 12 h 175"/>
                <a:gd name="T110" fmla="*/ 223 w 229"/>
                <a:gd name="T111" fmla="*/ 16 h 175"/>
                <a:gd name="T112" fmla="*/ 228 w 229"/>
                <a:gd name="T113" fmla="*/ 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" h="175">
                  <a:moveTo>
                    <a:pt x="228" y="21"/>
                  </a:moveTo>
                  <a:cubicBezTo>
                    <a:pt x="228" y="22"/>
                    <a:pt x="229" y="28"/>
                    <a:pt x="228" y="29"/>
                  </a:cubicBezTo>
                  <a:cubicBezTo>
                    <a:pt x="228" y="34"/>
                    <a:pt x="225" y="36"/>
                    <a:pt x="223" y="40"/>
                  </a:cubicBezTo>
                  <a:cubicBezTo>
                    <a:pt x="222" y="44"/>
                    <a:pt x="221" y="49"/>
                    <a:pt x="219" y="52"/>
                  </a:cubicBezTo>
                  <a:cubicBezTo>
                    <a:pt x="216" y="58"/>
                    <a:pt x="214" y="66"/>
                    <a:pt x="213" y="73"/>
                  </a:cubicBezTo>
                  <a:cubicBezTo>
                    <a:pt x="212" y="80"/>
                    <a:pt x="207" y="86"/>
                    <a:pt x="208" y="93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5" y="105"/>
                    <a:pt x="203" y="108"/>
                    <a:pt x="200" y="110"/>
                  </a:cubicBezTo>
                  <a:cubicBezTo>
                    <a:pt x="198" y="111"/>
                    <a:pt x="195" y="110"/>
                    <a:pt x="193" y="112"/>
                  </a:cubicBezTo>
                  <a:cubicBezTo>
                    <a:pt x="190" y="115"/>
                    <a:pt x="184" y="130"/>
                    <a:pt x="181" y="131"/>
                  </a:cubicBezTo>
                  <a:cubicBezTo>
                    <a:pt x="180" y="134"/>
                    <a:pt x="160" y="131"/>
                    <a:pt x="156" y="133"/>
                  </a:cubicBezTo>
                  <a:cubicBezTo>
                    <a:pt x="150" y="136"/>
                    <a:pt x="144" y="152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7"/>
                    <a:pt x="22" y="97"/>
                    <a:pt x="20" y="96"/>
                  </a:cubicBezTo>
                  <a:cubicBezTo>
                    <a:pt x="19" y="95"/>
                    <a:pt x="14" y="93"/>
                    <a:pt x="13" y="92"/>
                  </a:cubicBezTo>
                  <a:cubicBezTo>
                    <a:pt x="12" y="92"/>
                    <a:pt x="11" y="90"/>
                    <a:pt x="10" y="89"/>
                  </a:cubicBezTo>
                  <a:cubicBezTo>
                    <a:pt x="9" y="88"/>
                    <a:pt x="7" y="88"/>
                    <a:pt x="6" y="87"/>
                  </a:cubicBezTo>
                  <a:cubicBezTo>
                    <a:pt x="4" y="86"/>
                    <a:pt x="3" y="83"/>
                    <a:pt x="1" y="82"/>
                  </a:cubicBezTo>
                  <a:cubicBezTo>
                    <a:pt x="1" y="81"/>
                    <a:pt x="0" y="80"/>
                    <a:pt x="0" y="78"/>
                  </a:cubicBezTo>
                  <a:cubicBezTo>
                    <a:pt x="0" y="75"/>
                    <a:pt x="0" y="72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" y="70"/>
                    <a:pt x="0" y="70"/>
                    <a:pt x="2" y="70"/>
                  </a:cubicBezTo>
                  <a:cubicBezTo>
                    <a:pt x="3" y="72"/>
                    <a:pt x="14" y="72"/>
                    <a:pt x="17" y="72"/>
                  </a:cubicBezTo>
                  <a:cubicBezTo>
                    <a:pt x="23" y="73"/>
                    <a:pt x="32" y="80"/>
                    <a:pt x="37" y="79"/>
                  </a:cubicBezTo>
                  <a:cubicBezTo>
                    <a:pt x="41" y="78"/>
                    <a:pt x="52" y="73"/>
                    <a:pt x="55" y="70"/>
                  </a:cubicBezTo>
                  <a:cubicBezTo>
                    <a:pt x="58" y="67"/>
                    <a:pt x="56" y="62"/>
                    <a:pt x="57" y="58"/>
                  </a:cubicBezTo>
                  <a:cubicBezTo>
                    <a:pt x="58" y="55"/>
                    <a:pt x="61" y="55"/>
                    <a:pt x="64" y="54"/>
                  </a:cubicBezTo>
                  <a:cubicBezTo>
                    <a:pt x="68" y="53"/>
                    <a:pt x="68" y="49"/>
                    <a:pt x="74" y="48"/>
                  </a:cubicBezTo>
                  <a:cubicBezTo>
                    <a:pt x="78" y="47"/>
                    <a:pt x="92" y="45"/>
                    <a:pt x="96" y="47"/>
                  </a:cubicBezTo>
                  <a:cubicBezTo>
                    <a:pt x="102" y="48"/>
                    <a:pt x="110" y="46"/>
                    <a:pt x="114" y="42"/>
                  </a:cubicBezTo>
                  <a:cubicBezTo>
                    <a:pt x="116" y="41"/>
                    <a:pt x="119" y="39"/>
                    <a:pt x="119" y="37"/>
                  </a:cubicBezTo>
                  <a:cubicBezTo>
                    <a:pt x="120" y="35"/>
                    <a:pt x="122" y="30"/>
                    <a:pt x="119" y="30"/>
                  </a:cubicBezTo>
                  <a:cubicBezTo>
                    <a:pt x="119" y="29"/>
                    <a:pt x="116" y="26"/>
                    <a:pt x="115" y="26"/>
                  </a:cubicBezTo>
                  <a:cubicBezTo>
                    <a:pt x="112" y="24"/>
                    <a:pt x="109" y="20"/>
                    <a:pt x="107" y="17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3" y="9"/>
                    <a:pt x="103" y="7"/>
                    <a:pt x="102" y="5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9" y="3"/>
                    <a:pt x="116" y="4"/>
                    <a:pt x="120" y="5"/>
                  </a:cubicBezTo>
                  <a:cubicBezTo>
                    <a:pt x="131" y="7"/>
                    <a:pt x="141" y="9"/>
                    <a:pt x="152" y="7"/>
                  </a:cubicBezTo>
                  <a:cubicBezTo>
                    <a:pt x="163" y="6"/>
                    <a:pt x="174" y="2"/>
                    <a:pt x="184" y="2"/>
                  </a:cubicBezTo>
                  <a:cubicBezTo>
                    <a:pt x="191" y="2"/>
                    <a:pt x="198" y="0"/>
                    <a:pt x="204" y="2"/>
                  </a:cubicBezTo>
                  <a:cubicBezTo>
                    <a:pt x="207" y="3"/>
                    <a:pt x="211" y="4"/>
                    <a:pt x="213" y="6"/>
                  </a:cubicBezTo>
                  <a:cubicBezTo>
                    <a:pt x="216" y="8"/>
                    <a:pt x="217" y="10"/>
                    <a:pt x="219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1" y="13"/>
                    <a:pt x="222" y="15"/>
                    <a:pt x="223" y="16"/>
                  </a:cubicBezTo>
                  <a:cubicBezTo>
                    <a:pt x="228" y="21"/>
                    <a:pt x="228" y="21"/>
                    <a:pt x="228" y="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3" name="BACON"/>
            <p:cNvSpPr>
              <a:spLocks/>
            </p:cNvSpPr>
            <p:nvPr/>
          </p:nvSpPr>
          <p:spPr bwMode="auto">
            <a:xfrm>
              <a:off x="5130800" y="4613275"/>
              <a:ext cx="390525" cy="344488"/>
            </a:xfrm>
            <a:custGeom>
              <a:avLst/>
              <a:gdLst>
                <a:gd name="T0" fmla="*/ 87 w 164"/>
                <a:gd name="T1" fmla="*/ 145 h 145"/>
                <a:gd name="T2" fmla="*/ 93 w 164"/>
                <a:gd name="T3" fmla="*/ 145 h 145"/>
                <a:gd name="T4" fmla="*/ 93 w 164"/>
                <a:gd name="T5" fmla="*/ 140 h 145"/>
                <a:gd name="T6" fmla="*/ 116 w 164"/>
                <a:gd name="T7" fmla="*/ 140 h 145"/>
                <a:gd name="T8" fmla="*/ 116 w 164"/>
                <a:gd name="T9" fmla="*/ 134 h 145"/>
                <a:gd name="T10" fmla="*/ 123 w 164"/>
                <a:gd name="T11" fmla="*/ 134 h 145"/>
                <a:gd name="T12" fmla="*/ 123 w 164"/>
                <a:gd name="T13" fmla="*/ 127 h 145"/>
                <a:gd name="T14" fmla="*/ 129 w 164"/>
                <a:gd name="T15" fmla="*/ 127 h 145"/>
                <a:gd name="T16" fmla="*/ 129 w 164"/>
                <a:gd name="T17" fmla="*/ 122 h 145"/>
                <a:gd name="T18" fmla="*/ 135 w 164"/>
                <a:gd name="T19" fmla="*/ 122 h 145"/>
                <a:gd name="T20" fmla="*/ 135 w 164"/>
                <a:gd name="T21" fmla="*/ 109 h 145"/>
                <a:gd name="T22" fmla="*/ 149 w 164"/>
                <a:gd name="T23" fmla="*/ 109 h 145"/>
                <a:gd name="T24" fmla="*/ 149 w 164"/>
                <a:gd name="T25" fmla="*/ 102 h 145"/>
                <a:gd name="T26" fmla="*/ 154 w 164"/>
                <a:gd name="T27" fmla="*/ 102 h 145"/>
                <a:gd name="T28" fmla="*/ 154 w 164"/>
                <a:gd name="T29" fmla="*/ 97 h 145"/>
                <a:gd name="T30" fmla="*/ 163 w 164"/>
                <a:gd name="T31" fmla="*/ 97 h 145"/>
                <a:gd name="T32" fmla="*/ 163 w 164"/>
                <a:gd name="T33" fmla="*/ 89 h 145"/>
                <a:gd name="T34" fmla="*/ 164 w 164"/>
                <a:gd name="T35" fmla="*/ 89 h 145"/>
                <a:gd name="T36" fmla="*/ 163 w 164"/>
                <a:gd name="T37" fmla="*/ 86 h 145"/>
                <a:gd name="T38" fmla="*/ 161 w 164"/>
                <a:gd name="T39" fmla="*/ 80 h 145"/>
                <a:gd name="T40" fmla="*/ 158 w 164"/>
                <a:gd name="T41" fmla="*/ 77 h 145"/>
                <a:gd name="T42" fmla="*/ 156 w 164"/>
                <a:gd name="T43" fmla="*/ 75 h 145"/>
                <a:gd name="T44" fmla="*/ 154 w 164"/>
                <a:gd name="T45" fmla="*/ 74 h 145"/>
                <a:gd name="T46" fmla="*/ 153 w 164"/>
                <a:gd name="T47" fmla="*/ 73 h 145"/>
                <a:gd name="T48" fmla="*/ 152 w 164"/>
                <a:gd name="T49" fmla="*/ 72 h 145"/>
                <a:gd name="T50" fmla="*/ 119 w 164"/>
                <a:gd name="T51" fmla="*/ 49 h 145"/>
                <a:gd name="T52" fmla="*/ 90 w 164"/>
                <a:gd name="T53" fmla="*/ 35 h 145"/>
                <a:gd name="T54" fmla="*/ 73 w 164"/>
                <a:gd name="T55" fmla="*/ 21 h 145"/>
                <a:gd name="T56" fmla="*/ 55 w 164"/>
                <a:gd name="T57" fmla="*/ 2 h 145"/>
                <a:gd name="T58" fmla="*/ 44 w 164"/>
                <a:gd name="T59" fmla="*/ 0 h 145"/>
                <a:gd name="T60" fmla="*/ 44 w 164"/>
                <a:gd name="T61" fmla="*/ 0 h 145"/>
                <a:gd name="T62" fmla="*/ 44 w 164"/>
                <a:gd name="T63" fmla="*/ 21 h 145"/>
                <a:gd name="T64" fmla="*/ 0 w 164"/>
                <a:gd name="T65" fmla="*/ 21 h 145"/>
                <a:gd name="T66" fmla="*/ 0 w 164"/>
                <a:gd name="T67" fmla="*/ 21 h 145"/>
                <a:gd name="T68" fmla="*/ 0 w 164"/>
                <a:gd name="T69" fmla="*/ 75 h 145"/>
                <a:gd name="T70" fmla="*/ 13 w 164"/>
                <a:gd name="T71" fmla="*/ 75 h 145"/>
                <a:gd name="T72" fmla="*/ 13 w 164"/>
                <a:gd name="T73" fmla="*/ 120 h 145"/>
                <a:gd name="T74" fmla="*/ 13 w 164"/>
                <a:gd name="T75" fmla="*/ 120 h 145"/>
                <a:gd name="T76" fmla="*/ 54 w 164"/>
                <a:gd name="T77" fmla="*/ 120 h 145"/>
                <a:gd name="T78" fmla="*/ 54 w 164"/>
                <a:gd name="T79" fmla="*/ 134 h 145"/>
                <a:gd name="T80" fmla="*/ 61 w 164"/>
                <a:gd name="T81" fmla="*/ 134 h 145"/>
                <a:gd name="T82" fmla="*/ 61 w 164"/>
                <a:gd name="T83" fmla="*/ 145 h 145"/>
                <a:gd name="T84" fmla="*/ 87 w 164"/>
                <a:gd name="T8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145">
                  <a:moveTo>
                    <a:pt x="87" y="145"/>
                  </a:moveTo>
                  <a:cubicBezTo>
                    <a:pt x="93" y="145"/>
                    <a:pt x="93" y="145"/>
                    <a:pt x="93" y="145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63" y="97"/>
                    <a:pt x="163" y="97"/>
                    <a:pt x="163" y="97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4"/>
                    <a:pt x="162" y="82"/>
                    <a:pt x="161" y="80"/>
                  </a:cubicBezTo>
                  <a:cubicBezTo>
                    <a:pt x="160" y="79"/>
                    <a:pt x="159" y="78"/>
                    <a:pt x="158" y="77"/>
                  </a:cubicBezTo>
                  <a:cubicBezTo>
                    <a:pt x="158" y="76"/>
                    <a:pt x="157" y="76"/>
                    <a:pt x="156" y="75"/>
                  </a:cubicBezTo>
                  <a:cubicBezTo>
                    <a:pt x="155" y="75"/>
                    <a:pt x="155" y="74"/>
                    <a:pt x="154" y="74"/>
                  </a:cubicBezTo>
                  <a:cubicBezTo>
                    <a:pt x="153" y="73"/>
                    <a:pt x="153" y="73"/>
                    <a:pt x="153" y="73"/>
                  </a:cubicBezTo>
                  <a:cubicBezTo>
                    <a:pt x="153" y="73"/>
                    <a:pt x="152" y="73"/>
                    <a:pt x="152" y="72"/>
                  </a:cubicBezTo>
                  <a:cubicBezTo>
                    <a:pt x="141" y="64"/>
                    <a:pt x="129" y="60"/>
                    <a:pt x="119" y="49"/>
                  </a:cubicBezTo>
                  <a:cubicBezTo>
                    <a:pt x="112" y="40"/>
                    <a:pt x="99" y="41"/>
                    <a:pt x="90" y="35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6" y="16"/>
                    <a:pt x="61" y="8"/>
                    <a:pt x="55" y="2"/>
                  </a:cubicBezTo>
                  <a:cubicBezTo>
                    <a:pt x="52" y="2"/>
                    <a:pt x="48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87" y="145"/>
                    <a:pt x="87" y="145"/>
                    <a:pt x="87" y="14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4" name="BIBB"/>
            <p:cNvSpPr>
              <a:spLocks/>
            </p:cNvSpPr>
            <p:nvPr/>
          </p:nvSpPr>
          <p:spPr bwMode="auto">
            <a:xfrm>
              <a:off x="3883025" y="3157538"/>
              <a:ext cx="403225" cy="341313"/>
            </a:xfrm>
            <a:custGeom>
              <a:avLst/>
              <a:gdLst>
                <a:gd name="T0" fmla="*/ 77 w 169"/>
                <a:gd name="T1" fmla="*/ 0 h 143"/>
                <a:gd name="T2" fmla="*/ 82 w 169"/>
                <a:gd name="T3" fmla="*/ 15 h 143"/>
                <a:gd name="T4" fmla="*/ 97 w 169"/>
                <a:gd name="T5" fmla="*/ 30 h 143"/>
                <a:gd name="T6" fmla="*/ 123 w 169"/>
                <a:gd name="T7" fmla="*/ 32 h 143"/>
                <a:gd name="T8" fmla="*/ 123 w 169"/>
                <a:gd name="T9" fmla="*/ 32 h 143"/>
                <a:gd name="T10" fmla="*/ 128 w 169"/>
                <a:gd name="T11" fmla="*/ 41 h 143"/>
                <a:gd name="T12" fmla="*/ 134 w 169"/>
                <a:gd name="T13" fmla="*/ 38 h 143"/>
                <a:gd name="T14" fmla="*/ 151 w 169"/>
                <a:gd name="T15" fmla="*/ 53 h 143"/>
                <a:gd name="T16" fmla="*/ 160 w 169"/>
                <a:gd name="T17" fmla="*/ 53 h 143"/>
                <a:gd name="T18" fmla="*/ 160 w 169"/>
                <a:gd name="T19" fmla="*/ 53 h 143"/>
                <a:gd name="T20" fmla="*/ 164 w 169"/>
                <a:gd name="T21" fmla="*/ 60 h 143"/>
                <a:gd name="T22" fmla="*/ 168 w 169"/>
                <a:gd name="T23" fmla="*/ 72 h 143"/>
                <a:gd name="T24" fmla="*/ 164 w 169"/>
                <a:gd name="T25" fmla="*/ 75 h 143"/>
                <a:gd name="T26" fmla="*/ 159 w 169"/>
                <a:gd name="T27" fmla="*/ 77 h 143"/>
                <a:gd name="T28" fmla="*/ 157 w 169"/>
                <a:gd name="T29" fmla="*/ 80 h 143"/>
                <a:gd name="T30" fmla="*/ 157 w 169"/>
                <a:gd name="T31" fmla="*/ 80 h 143"/>
                <a:gd name="T32" fmla="*/ 157 w 169"/>
                <a:gd name="T33" fmla="*/ 80 h 143"/>
                <a:gd name="T34" fmla="*/ 131 w 169"/>
                <a:gd name="T35" fmla="*/ 104 h 143"/>
                <a:gd name="T36" fmla="*/ 122 w 169"/>
                <a:gd name="T37" fmla="*/ 104 h 143"/>
                <a:gd name="T38" fmla="*/ 122 w 169"/>
                <a:gd name="T39" fmla="*/ 124 h 143"/>
                <a:gd name="T40" fmla="*/ 119 w 169"/>
                <a:gd name="T41" fmla="*/ 124 h 143"/>
                <a:gd name="T42" fmla="*/ 119 w 169"/>
                <a:gd name="T43" fmla="*/ 135 h 143"/>
                <a:gd name="T44" fmla="*/ 125 w 169"/>
                <a:gd name="T45" fmla="*/ 143 h 143"/>
                <a:gd name="T46" fmla="*/ 125 w 169"/>
                <a:gd name="T47" fmla="*/ 143 h 143"/>
                <a:gd name="T48" fmla="*/ 119 w 169"/>
                <a:gd name="T49" fmla="*/ 141 h 143"/>
                <a:gd name="T50" fmla="*/ 116 w 169"/>
                <a:gd name="T51" fmla="*/ 141 h 143"/>
                <a:gd name="T52" fmla="*/ 108 w 169"/>
                <a:gd name="T53" fmla="*/ 139 h 143"/>
                <a:gd name="T54" fmla="*/ 106 w 169"/>
                <a:gd name="T55" fmla="*/ 138 h 143"/>
                <a:gd name="T56" fmla="*/ 94 w 169"/>
                <a:gd name="T57" fmla="*/ 134 h 143"/>
                <a:gd name="T58" fmla="*/ 84 w 169"/>
                <a:gd name="T59" fmla="*/ 129 h 143"/>
                <a:gd name="T60" fmla="*/ 80 w 169"/>
                <a:gd name="T61" fmla="*/ 128 h 143"/>
                <a:gd name="T62" fmla="*/ 80 w 169"/>
                <a:gd name="T63" fmla="*/ 128 h 143"/>
                <a:gd name="T64" fmla="*/ 65 w 169"/>
                <a:gd name="T65" fmla="*/ 128 h 143"/>
                <a:gd name="T66" fmla="*/ 65 w 169"/>
                <a:gd name="T67" fmla="*/ 128 h 143"/>
                <a:gd name="T68" fmla="*/ 60 w 169"/>
                <a:gd name="T69" fmla="*/ 122 h 143"/>
                <a:gd name="T70" fmla="*/ 55 w 169"/>
                <a:gd name="T71" fmla="*/ 118 h 143"/>
                <a:gd name="T72" fmla="*/ 31 w 169"/>
                <a:gd name="T73" fmla="*/ 104 h 143"/>
                <a:gd name="T74" fmla="*/ 14 w 169"/>
                <a:gd name="T75" fmla="*/ 76 h 143"/>
                <a:gd name="T76" fmla="*/ 8 w 169"/>
                <a:gd name="T77" fmla="*/ 69 h 143"/>
                <a:gd name="T78" fmla="*/ 5 w 169"/>
                <a:gd name="T79" fmla="*/ 66 h 143"/>
                <a:gd name="T80" fmla="*/ 0 w 169"/>
                <a:gd name="T81" fmla="*/ 65 h 143"/>
                <a:gd name="T82" fmla="*/ 0 w 169"/>
                <a:gd name="T83" fmla="*/ 51 h 143"/>
                <a:gd name="T84" fmla="*/ 0 w 169"/>
                <a:gd name="T85" fmla="*/ 51 h 143"/>
                <a:gd name="T86" fmla="*/ 67 w 169"/>
                <a:gd name="T87" fmla="*/ 5 h 143"/>
                <a:gd name="T88" fmla="*/ 67 w 169"/>
                <a:gd name="T89" fmla="*/ 0 h 143"/>
                <a:gd name="T90" fmla="*/ 77 w 169"/>
                <a:gd name="T9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" h="143">
                  <a:moveTo>
                    <a:pt x="77" y="0"/>
                  </a:moveTo>
                  <a:cubicBezTo>
                    <a:pt x="81" y="4"/>
                    <a:pt x="80" y="10"/>
                    <a:pt x="82" y="15"/>
                  </a:cubicBezTo>
                  <a:cubicBezTo>
                    <a:pt x="83" y="19"/>
                    <a:pt x="93" y="28"/>
                    <a:pt x="97" y="30"/>
                  </a:cubicBezTo>
                  <a:cubicBezTo>
                    <a:pt x="102" y="33"/>
                    <a:pt x="11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4" y="34"/>
                    <a:pt x="126" y="40"/>
                    <a:pt x="128" y="41"/>
                  </a:cubicBezTo>
                  <a:cubicBezTo>
                    <a:pt x="130" y="42"/>
                    <a:pt x="132" y="38"/>
                    <a:pt x="134" y="38"/>
                  </a:cubicBezTo>
                  <a:cubicBezTo>
                    <a:pt x="140" y="37"/>
                    <a:pt x="147" y="51"/>
                    <a:pt x="151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6"/>
                    <a:pt x="162" y="58"/>
                    <a:pt x="164" y="60"/>
                  </a:cubicBezTo>
                  <a:cubicBezTo>
                    <a:pt x="166" y="63"/>
                    <a:pt x="169" y="68"/>
                    <a:pt x="168" y="72"/>
                  </a:cubicBezTo>
                  <a:cubicBezTo>
                    <a:pt x="167" y="73"/>
                    <a:pt x="166" y="75"/>
                    <a:pt x="164" y="75"/>
                  </a:cubicBezTo>
                  <a:cubicBezTo>
                    <a:pt x="163" y="76"/>
                    <a:pt x="161" y="77"/>
                    <a:pt x="159" y="77"/>
                  </a:cubicBezTo>
                  <a:cubicBezTo>
                    <a:pt x="158" y="78"/>
                    <a:pt x="157" y="79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22" y="104"/>
                    <a:pt x="122" y="104"/>
                    <a:pt x="122" y="10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8" y="141"/>
                    <a:pt x="116" y="141"/>
                    <a:pt x="116" y="141"/>
                  </a:cubicBezTo>
                  <a:cubicBezTo>
                    <a:pt x="113" y="141"/>
                    <a:pt x="110" y="139"/>
                    <a:pt x="108" y="139"/>
                  </a:cubicBezTo>
                  <a:cubicBezTo>
                    <a:pt x="107" y="139"/>
                    <a:pt x="106" y="138"/>
                    <a:pt x="106" y="138"/>
                  </a:cubicBezTo>
                  <a:cubicBezTo>
                    <a:pt x="102" y="136"/>
                    <a:pt x="98" y="135"/>
                    <a:pt x="94" y="134"/>
                  </a:cubicBezTo>
                  <a:cubicBezTo>
                    <a:pt x="91" y="133"/>
                    <a:pt x="87" y="129"/>
                    <a:pt x="84" y="129"/>
                  </a:cubicBezTo>
                  <a:cubicBezTo>
                    <a:pt x="83" y="128"/>
                    <a:pt x="81" y="128"/>
                    <a:pt x="80" y="128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9" y="121"/>
                    <a:pt x="56" y="119"/>
                    <a:pt x="55" y="118"/>
                  </a:cubicBezTo>
                  <a:cubicBezTo>
                    <a:pt x="48" y="117"/>
                    <a:pt x="35" y="111"/>
                    <a:pt x="31" y="104"/>
                  </a:cubicBezTo>
                  <a:cubicBezTo>
                    <a:pt x="26" y="96"/>
                    <a:pt x="21" y="83"/>
                    <a:pt x="14" y="76"/>
                  </a:cubicBezTo>
                  <a:cubicBezTo>
                    <a:pt x="13" y="75"/>
                    <a:pt x="9" y="71"/>
                    <a:pt x="8" y="69"/>
                  </a:cubicBezTo>
                  <a:cubicBezTo>
                    <a:pt x="8" y="69"/>
                    <a:pt x="6" y="66"/>
                    <a:pt x="5" y="66"/>
                  </a:cubicBezTo>
                  <a:cubicBezTo>
                    <a:pt x="3" y="65"/>
                    <a:pt x="2" y="65"/>
                    <a:pt x="0" y="6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5" name="BUTTS"/>
            <p:cNvSpPr>
              <a:spLocks/>
            </p:cNvSpPr>
            <p:nvPr/>
          </p:nvSpPr>
          <p:spPr bwMode="auto">
            <a:xfrm>
              <a:off x="3662363" y="2581275"/>
              <a:ext cx="301625" cy="309563"/>
            </a:xfrm>
            <a:custGeom>
              <a:avLst/>
              <a:gdLst>
                <a:gd name="T0" fmla="*/ 32 w 127"/>
                <a:gd name="T1" fmla="*/ 118 h 130"/>
                <a:gd name="T2" fmla="*/ 105 w 127"/>
                <a:gd name="T3" fmla="*/ 118 h 130"/>
                <a:gd name="T4" fmla="*/ 110 w 127"/>
                <a:gd name="T5" fmla="*/ 121 h 130"/>
                <a:gd name="T6" fmla="*/ 114 w 127"/>
                <a:gd name="T7" fmla="*/ 122 h 130"/>
                <a:gd name="T8" fmla="*/ 115 w 127"/>
                <a:gd name="T9" fmla="*/ 123 h 130"/>
                <a:gd name="T10" fmla="*/ 117 w 127"/>
                <a:gd name="T11" fmla="*/ 125 h 130"/>
                <a:gd name="T12" fmla="*/ 119 w 127"/>
                <a:gd name="T13" fmla="*/ 127 h 130"/>
                <a:gd name="T14" fmla="*/ 124 w 127"/>
                <a:gd name="T15" fmla="*/ 130 h 130"/>
                <a:gd name="T16" fmla="*/ 124 w 127"/>
                <a:gd name="T17" fmla="*/ 130 h 130"/>
                <a:gd name="T18" fmla="*/ 126 w 127"/>
                <a:gd name="T19" fmla="*/ 122 h 130"/>
                <a:gd name="T20" fmla="*/ 126 w 127"/>
                <a:gd name="T21" fmla="*/ 117 h 130"/>
                <a:gd name="T22" fmla="*/ 125 w 127"/>
                <a:gd name="T23" fmla="*/ 117 h 130"/>
                <a:gd name="T24" fmla="*/ 124 w 127"/>
                <a:gd name="T25" fmla="*/ 101 h 130"/>
                <a:gd name="T26" fmla="*/ 120 w 127"/>
                <a:gd name="T27" fmla="*/ 84 h 130"/>
                <a:gd name="T28" fmla="*/ 120 w 127"/>
                <a:gd name="T29" fmla="*/ 70 h 130"/>
                <a:gd name="T30" fmla="*/ 114 w 127"/>
                <a:gd name="T31" fmla="*/ 55 h 130"/>
                <a:gd name="T32" fmla="*/ 108 w 127"/>
                <a:gd name="T33" fmla="*/ 49 h 130"/>
                <a:gd name="T34" fmla="*/ 107 w 127"/>
                <a:gd name="T35" fmla="*/ 37 h 130"/>
                <a:gd name="T36" fmla="*/ 107 w 127"/>
                <a:gd name="T37" fmla="*/ 37 h 130"/>
                <a:gd name="T38" fmla="*/ 101 w 127"/>
                <a:gd name="T39" fmla="*/ 32 h 130"/>
                <a:gd name="T40" fmla="*/ 93 w 127"/>
                <a:gd name="T41" fmla="*/ 27 h 130"/>
                <a:gd name="T42" fmla="*/ 92 w 127"/>
                <a:gd name="T43" fmla="*/ 24 h 130"/>
                <a:gd name="T44" fmla="*/ 90 w 127"/>
                <a:gd name="T45" fmla="*/ 21 h 130"/>
                <a:gd name="T46" fmla="*/ 86 w 127"/>
                <a:gd name="T47" fmla="*/ 13 h 130"/>
                <a:gd name="T48" fmla="*/ 79 w 127"/>
                <a:gd name="T49" fmla="*/ 0 h 130"/>
                <a:gd name="T50" fmla="*/ 79 w 127"/>
                <a:gd name="T51" fmla="*/ 0 h 130"/>
                <a:gd name="T52" fmla="*/ 62 w 127"/>
                <a:gd name="T53" fmla="*/ 19 h 130"/>
                <a:gd name="T54" fmla="*/ 41 w 127"/>
                <a:gd name="T55" fmla="*/ 41 h 130"/>
                <a:gd name="T56" fmla="*/ 34 w 127"/>
                <a:gd name="T57" fmla="*/ 52 h 130"/>
                <a:gd name="T58" fmla="*/ 24 w 127"/>
                <a:gd name="T59" fmla="*/ 63 h 130"/>
                <a:gd name="T60" fmla="*/ 16 w 127"/>
                <a:gd name="T61" fmla="*/ 68 h 130"/>
                <a:gd name="T62" fmla="*/ 8 w 127"/>
                <a:gd name="T63" fmla="*/ 72 h 130"/>
                <a:gd name="T64" fmla="*/ 8 w 127"/>
                <a:gd name="T65" fmla="*/ 72 h 130"/>
                <a:gd name="T66" fmla="*/ 10 w 127"/>
                <a:gd name="T67" fmla="*/ 76 h 130"/>
                <a:gd name="T68" fmla="*/ 10 w 127"/>
                <a:gd name="T69" fmla="*/ 78 h 130"/>
                <a:gd name="T70" fmla="*/ 10 w 127"/>
                <a:gd name="T71" fmla="*/ 79 h 130"/>
                <a:gd name="T72" fmla="*/ 9 w 127"/>
                <a:gd name="T73" fmla="*/ 79 h 130"/>
                <a:gd name="T74" fmla="*/ 8 w 127"/>
                <a:gd name="T75" fmla="*/ 81 h 130"/>
                <a:gd name="T76" fmla="*/ 5 w 127"/>
                <a:gd name="T77" fmla="*/ 85 h 130"/>
                <a:gd name="T78" fmla="*/ 3 w 127"/>
                <a:gd name="T79" fmla="*/ 89 h 130"/>
                <a:gd name="T80" fmla="*/ 1 w 127"/>
                <a:gd name="T81" fmla="*/ 92 h 130"/>
                <a:gd name="T82" fmla="*/ 0 w 127"/>
                <a:gd name="T83" fmla="*/ 96 h 130"/>
                <a:gd name="T84" fmla="*/ 0 w 127"/>
                <a:gd name="T85" fmla="*/ 118 h 130"/>
                <a:gd name="T86" fmla="*/ 0 w 127"/>
                <a:gd name="T87" fmla="*/ 118 h 130"/>
                <a:gd name="T88" fmla="*/ 32 w 127"/>
                <a:gd name="T89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30">
                  <a:moveTo>
                    <a:pt x="32" y="118"/>
                  </a:moveTo>
                  <a:cubicBezTo>
                    <a:pt x="105" y="118"/>
                    <a:pt x="105" y="118"/>
                    <a:pt x="105" y="118"/>
                  </a:cubicBezTo>
                  <a:cubicBezTo>
                    <a:pt x="107" y="119"/>
                    <a:pt x="108" y="120"/>
                    <a:pt x="110" y="121"/>
                  </a:cubicBezTo>
                  <a:cubicBezTo>
                    <a:pt x="111" y="122"/>
                    <a:pt x="113" y="122"/>
                    <a:pt x="114" y="122"/>
                  </a:cubicBezTo>
                  <a:cubicBezTo>
                    <a:pt x="114" y="123"/>
                    <a:pt x="115" y="123"/>
                    <a:pt x="115" y="123"/>
                  </a:cubicBezTo>
                  <a:cubicBezTo>
                    <a:pt x="115" y="123"/>
                    <a:pt x="116" y="124"/>
                    <a:pt x="117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7" y="120"/>
                    <a:pt x="126" y="120"/>
                    <a:pt x="126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17" y="115"/>
                    <a:pt x="122" y="105"/>
                    <a:pt x="124" y="101"/>
                  </a:cubicBezTo>
                  <a:cubicBezTo>
                    <a:pt x="127" y="93"/>
                    <a:pt x="123" y="90"/>
                    <a:pt x="120" y="84"/>
                  </a:cubicBezTo>
                  <a:cubicBezTo>
                    <a:pt x="119" y="79"/>
                    <a:pt x="120" y="74"/>
                    <a:pt x="120" y="70"/>
                  </a:cubicBezTo>
                  <a:cubicBezTo>
                    <a:pt x="119" y="68"/>
                    <a:pt x="115" y="55"/>
                    <a:pt x="114" y="55"/>
                  </a:cubicBezTo>
                  <a:cubicBezTo>
                    <a:pt x="114" y="53"/>
                    <a:pt x="109" y="52"/>
                    <a:pt x="108" y="49"/>
                  </a:cubicBezTo>
                  <a:cubicBezTo>
                    <a:pt x="107" y="45"/>
                    <a:pt x="107" y="41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0"/>
                    <a:pt x="95" y="27"/>
                    <a:pt x="93" y="27"/>
                  </a:cubicBezTo>
                  <a:cubicBezTo>
                    <a:pt x="93" y="26"/>
                    <a:pt x="92" y="25"/>
                    <a:pt x="92" y="24"/>
                  </a:cubicBezTo>
                  <a:cubicBezTo>
                    <a:pt x="91" y="23"/>
                    <a:pt x="90" y="22"/>
                    <a:pt x="90" y="21"/>
                  </a:cubicBezTo>
                  <a:cubicBezTo>
                    <a:pt x="89" y="18"/>
                    <a:pt x="87" y="16"/>
                    <a:pt x="86" y="13"/>
                  </a:cubicBezTo>
                  <a:cubicBezTo>
                    <a:pt x="85" y="9"/>
                    <a:pt x="8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6"/>
                    <a:pt x="68" y="12"/>
                    <a:pt x="62" y="19"/>
                  </a:cubicBezTo>
                  <a:cubicBezTo>
                    <a:pt x="56" y="27"/>
                    <a:pt x="52" y="38"/>
                    <a:pt x="41" y="41"/>
                  </a:cubicBezTo>
                  <a:cubicBezTo>
                    <a:pt x="35" y="42"/>
                    <a:pt x="37" y="48"/>
                    <a:pt x="34" y="52"/>
                  </a:cubicBezTo>
                  <a:cubicBezTo>
                    <a:pt x="31" y="57"/>
                    <a:pt x="26" y="58"/>
                    <a:pt x="24" y="63"/>
                  </a:cubicBezTo>
                  <a:cubicBezTo>
                    <a:pt x="22" y="64"/>
                    <a:pt x="19" y="67"/>
                    <a:pt x="16" y="6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3"/>
                    <a:pt x="9" y="75"/>
                    <a:pt x="10" y="76"/>
                  </a:cubicBezTo>
                  <a:cubicBezTo>
                    <a:pt x="10" y="76"/>
                    <a:pt x="10" y="77"/>
                    <a:pt x="10" y="78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0" y="79"/>
                    <a:pt x="10" y="79"/>
                    <a:pt x="9" y="79"/>
                  </a:cubicBezTo>
                  <a:cubicBezTo>
                    <a:pt x="9" y="80"/>
                    <a:pt x="8" y="81"/>
                    <a:pt x="8" y="81"/>
                  </a:cubicBezTo>
                  <a:cubicBezTo>
                    <a:pt x="7" y="83"/>
                    <a:pt x="6" y="84"/>
                    <a:pt x="5" y="85"/>
                  </a:cubicBezTo>
                  <a:cubicBezTo>
                    <a:pt x="4" y="87"/>
                    <a:pt x="3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2" y="118"/>
                    <a:pt x="32" y="118"/>
                    <a:pt x="32" y="11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6" name="BARTOW"/>
            <p:cNvSpPr>
              <a:spLocks/>
            </p:cNvSpPr>
            <p:nvPr/>
          </p:nvSpPr>
          <p:spPr bwMode="auto">
            <a:xfrm>
              <a:off x="2747963" y="1443038"/>
              <a:ext cx="385763" cy="388938"/>
            </a:xfrm>
            <a:custGeom>
              <a:avLst/>
              <a:gdLst>
                <a:gd name="T0" fmla="*/ 50 w 162"/>
                <a:gd name="T1" fmla="*/ 163 h 163"/>
                <a:gd name="T2" fmla="*/ 128 w 162"/>
                <a:gd name="T3" fmla="*/ 163 h 163"/>
                <a:gd name="T4" fmla="*/ 128 w 162"/>
                <a:gd name="T5" fmla="*/ 163 h 163"/>
                <a:gd name="T6" fmla="*/ 160 w 162"/>
                <a:gd name="T7" fmla="*/ 163 h 163"/>
                <a:gd name="T8" fmla="*/ 160 w 162"/>
                <a:gd name="T9" fmla="*/ 163 h 163"/>
                <a:gd name="T10" fmla="*/ 162 w 162"/>
                <a:gd name="T11" fmla="*/ 0 h 163"/>
                <a:gd name="T12" fmla="*/ 162 w 162"/>
                <a:gd name="T13" fmla="*/ 0 h 163"/>
                <a:gd name="T14" fmla="*/ 129 w 162"/>
                <a:gd name="T15" fmla="*/ 0 h 163"/>
                <a:gd name="T16" fmla="*/ 129 w 162"/>
                <a:gd name="T17" fmla="*/ 7 h 163"/>
                <a:gd name="T18" fmla="*/ 42 w 162"/>
                <a:gd name="T19" fmla="*/ 7 h 163"/>
                <a:gd name="T20" fmla="*/ 38 w 162"/>
                <a:gd name="T21" fmla="*/ 10 h 163"/>
                <a:gd name="T22" fmla="*/ 35 w 162"/>
                <a:gd name="T23" fmla="*/ 15 h 163"/>
                <a:gd name="T24" fmla="*/ 31 w 162"/>
                <a:gd name="T25" fmla="*/ 12 h 163"/>
                <a:gd name="T26" fmla="*/ 28 w 162"/>
                <a:gd name="T27" fmla="*/ 8 h 163"/>
                <a:gd name="T28" fmla="*/ 26 w 162"/>
                <a:gd name="T29" fmla="*/ 12 h 163"/>
                <a:gd name="T30" fmla="*/ 26 w 162"/>
                <a:gd name="T31" fmla="*/ 12 h 163"/>
                <a:gd name="T32" fmla="*/ 21 w 162"/>
                <a:gd name="T33" fmla="*/ 4 h 163"/>
                <a:gd name="T34" fmla="*/ 16 w 162"/>
                <a:gd name="T35" fmla="*/ 12 h 163"/>
                <a:gd name="T36" fmla="*/ 16 w 162"/>
                <a:gd name="T37" fmla="*/ 12 h 163"/>
                <a:gd name="T38" fmla="*/ 16 w 162"/>
                <a:gd name="T39" fmla="*/ 34 h 163"/>
                <a:gd name="T40" fmla="*/ 10 w 162"/>
                <a:gd name="T41" fmla="*/ 34 h 163"/>
                <a:gd name="T42" fmla="*/ 10 w 162"/>
                <a:gd name="T43" fmla="*/ 98 h 163"/>
                <a:gd name="T44" fmla="*/ 0 w 162"/>
                <a:gd name="T45" fmla="*/ 98 h 163"/>
                <a:gd name="T46" fmla="*/ 0 w 162"/>
                <a:gd name="T47" fmla="*/ 157 h 163"/>
                <a:gd name="T48" fmla="*/ 0 w 162"/>
                <a:gd name="T49" fmla="*/ 157 h 163"/>
                <a:gd name="T50" fmla="*/ 0 w 162"/>
                <a:gd name="T51" fmla="*/ 163 h 163"/>
                <a:gd name="T52" fmla="*/ 50 w 162"/>
                <a:gd name="T5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3">
                  <a:moveTo>
                    <a:pt x="50" y="163"/>
                  </a:move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8"/>
                    <a:pt x="38" y="8"/>
                    <a:pt x="38" y="10"/>
                  </a:cubicBezTo>
                  <a:cubicBezTo>
                    <a:pt x="37" y="12"/>
                    <a:pt x="38" y="15"/>
                    <a:pt x="35" y="15"/>
                  </a:cubicBezTo>
                  <a:cubicBezTo>
                    <a:pt x="33" y="14"/>
                    <a:pt x="33" y="13"/>
                    <a:pt x="31" y="12"/>
                  </a:cubicBezTo>
                  <a:cubicBezTo>
                    <a:pt x="31" y="11"/>
                    <a:pt x="30" y="8"/>
                    <a:pt x="28" y="8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3" y="6"/>
                    <a:pt x="21" y="4"/>
                  </a:cubicBezTo>
                  <a:cubicBezTo>
                    <a:pt x="17" y="1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50" y="163"/>
                    <a:pt x="50" y="163"/>
                    <a:pt x="50" y="16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7" name="BEN HILL"/>
            <p:cNvSpPr>
              <a:spLocks/>
            </p:cNvSpPr>
            <p:nvPr/>
          </p:nvSpPr>
          <p:spPr bwMode="auto">
            <a:xfrm>
              <a:off x="4287838" y="4452938"/>
              <a:ext cx="479425" cy="231775"/>
            </a:xfrm>
            <a:custGeom>
              <a:avLst/>
              <a:gdLst>
                <a:gd name="T0" fmla="*/ 11 w 201"/>
                <a:gd name="T1" fmla="*/ 44 h 97"/>
                <a:gd name="T2" fmla="*/ 46 w 201"/>
                <a:gd name="T3" fmla="*/ 44 h 97"/>
                <a:gd name="T4" fmla="*/ 46 w 201"/>
                <a:gd name="T5" fmla="*/ 39 h 97"/>
                <a:gd name="T6" fmla="*/ 59 w 201"/>
                <a:gd name="T7" fmla="*/ 39 h 97"/>
                <a:gd name="T8" fmla="*/ 59 w 201"/>
                <a:gd name="T9" fmla="*/ 44 h 97"/>
                <a:gd name="T10" fmla="*/ 66 w 201"/>
                <a:gd name="T11" fmla="*/ 44 h 97"/>
                <a:gd name="T12" fmla="*/ 66 w 201"/>
                <a:gd name="T13" fmla="*/ 83 h 97"/>
                <a:gd name="T14" fmla="*/ 89 w 201"/>
                <a:gd name="T15" fmla="*/ 83 h 97"/>
                <a:gd name="T16" fmla="*/ 89 w 201"/>
                <a:gd name="T17" fmla="*/ 97 h 97"/>
                <a:gd name="T18" fmla="*/ 125 w 201"/>
                <a:gd name="T19" fmla="*/ 97 h 97"/>
                <a:gd name="T20" fmla="*/ 125 w 201"/>
                <a:gd name="T21" fmla="*/ 84 h 97"/>
                <a:gd name="T22" fmla="*/ 200 w 201"/>
                <a:gd name="T23" fmla="*/ 84 h 97"/>
                <a:gd name="T24" fmla="*/ 200 w 201"/>
                <a:gd name="T25" fmla="*/ 84 h 97"/>
                <a:gd name="T26" fmla="*/ 201 w 201"/>
                <a:gd name="T27" fmla="*/ 33 h 97"/>
                <a:gd name="T28" fmla="*/ 201 w 201"/>
                <a:gd name="T29" fmla="*/ 33 h 97"/>
                <a:gd name="T30" fmla="*/ 195 w 201"/>
                <a:gd name="T31" fmla="*/ 34 h 97"/>
                <a:gd name="T32" fmla="*/ 184 w 201"/>
                <a:gd name="T33" fmla="*/ 30 h 97"/>
                <a:gd name="T34" fmla="*/ 172 w 201"/>
                <a:gd name="T35" fmla="*/ 25 h 97"/>
                <a:gd name="T36" fmla="*/ 152 w 201"/>
                <a:gd name="T37" fmla="*/ 17 h 97"/>
                <a:gd name="T38" fmla="*/ 138 w 201"/>
                <a:gd name="T39" fmla="*/ 9 h 97"/>
                <a:gd name="T40" fmla="*/ 131 w 201"/>
                <a:gd name="T41" fmla="*/ 3 h 97"/>
                <a:gd name="T42" fmla="*/ 125 w 201"/>
                <a:gd name="T43" fmla="*/ 0 h 97"/>
                <a:gd name="T44" fmla="*/ 125 w 201"/>
                <a:gd name="T45" fmla="*/ 0 h 97"/>
                <a:gd name="T46" fmla="*/ 0 w 201"/>
                <a:gd name="T47" fmla="*/ 0 h 97"/>
                <a:gd name="T48" fmla="*/ 0 w 201"/>
                <a:gd name="T49" fmla="*/ 0 h 97"/>
                <a:gd name="T50" fmla="*/ 1 w 201"/>
                <a:gd name="T51" fmla="*/ 5 h 97"/>
                <a:gd name="T52" fmla="*/ 3 w 201"/>
                <a:gd name="T53" fmla="*/ 13 h 97"/>
                <a:gd name="T54" fmla="*/ 4 w 201"/>
                <a:gd name="T55" fmla="*/ 22 h 97"/>
                <a:gd name="T56" fmla="*/ 8 w 201"/>
                <a:gd name="T57" fmla="*/ 25 h 97"/>
                <a:gd name="T58" fmla="*/ 9 w 201"/>
                <a:gd name="T59" fmla="*/ 30 h 97"/>
                <a:gd name="T60" fmla="*/ 11 w 201"/>
                <a:gd name="T61" fmla="*/ 37 h 97"/>
                <a:gd name="T62" fmla="*/ 11 w 201"/>
                <a:gd name="T6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97">
                  <a:moveTo>
                    <a:pt x="11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89" y="34"/>
                    <a:pt x="187" y="34"/>
                    <a:pt x="184" y="30"/>
                  </a:cubicBezTo>
                  <a:cubicBezTo>
                    <a:pt x="181" y="27"/>
                    <a:pt x="176" y="27"/>
                    <a:pt x="172" y="25"/>
                  </a:cubicBezTo>
                  <a:cubicBezTo>
                    <a:pt x="167" y="22"/>
                    <a:pt x="159" y="13"/>
                    <a:pt x="152" y="17"/>
                  </a:cubicBezTo>
                  <a:cubicBezTo>
                    <a:pt x="147" y="21"/>
                    <a:pt x="139" y="15"/>
                    <a:pt x="138" y="9"/>
                  </a:cubicBezTo>
                  <a:cubicBezTo>
                    <a:pt x="136" y="7"/>
                    <a:pt x="134" y="5"/>
                    <a:pt x="131" y="3"/>
                  </a:cubicBezTo>
                  <a:cubicBezTo>
                    <a:pt x="129" y="2"/>
                    <a:pt x="125" y="2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8"/>
                    <a:pt x="2" y="10"/>
                    <a:pt x="3" y="13"/>
                  </a:cubicBezTo>
                  <a:cubicBezTo>
                    <a:pt x="3" y="16"/>
                    <a:pt x="4" y="19"/>
                    <a:pt x="4" y="22"/>
                  </a:cubicBezTo>
                  <a:cubicBezTo>
                    <a:pt x="5" y="22"/>
                    <a:pt x="7" y="25"/>
                    <a:pt x="8" y="25"/>
                  </a:cubicBezTo>
                  <a:cubicBezTo>
                    <a:pt x="8" y="27"/>
                    <a:pt x="9" y="28"/>
                    <a:pt x="9" y="30"/>
                  </a:cubicBezTo>
                  <a:cubicBezTo>
                    <a:pt x="10" y="32"/>
                    <a:pt x="10" y="35"/>
                    <a:pt x="11" y="37"/>
                  </a:cubicBezTo>
                  <a:cubicBezTo>
                    <a:pt x="11" y="44"/>
                    <a:pt x="11" y="44"/>
                    <a:pt x="11" y="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8" name="BARROW"/>
            <p:cNvSpPr>
              <a:spLocks/>
            </p:cNvSpPr>
            <p:nvPr/>
          </p:nvSpPr>
          <p:spPr bwMode="auto">
            <a:xfrm>
              <a:off x="3910013" y="1779588"/>
              <a:ext cx="323850" cy="276225"/>
            </a:xfrm>
            <a:custGeom>
              <a:avLst/>
              <a:gdLst>
                <a:gd name="T0" fmla="*/ 95 w 136"/>
                <a:gd name="T1" fmla="*/ 108 h 116"/>
                <a:gd name="T2" fmla="*/ 136 w 136"/>
                <a:gd name="T3" fmla="*/ 79 h 116"/>
                <a:gd name="T4" fmla="*/ 136 w 136"/>
                <a:gd name="T5" fmla="*/ 79 h 116"/>
                <a:gd name="T6" fmla="*/ 136 w 136"/>
                <a:gd name="T7" fmla="*/ 74 h 116"/>
                <a:gd name="T8" fmla="*/ 132 w 136"/>
                <a:gd name="T9" fmla="*/ 62 h 116"/>
                <a:gd name="T10" fmla="*/ 129 w 136"/>
                <a:gd name="T11" fmla="*/ 53 h 116"/>
                <a:gd name="T12" fmla="*/ 121 w 136"/>
                <a:gd name="T13" fmla="*/ 43 h 116"/>
                <a:gd name="T14" fmla="*/ 109 w 136"/>
                <a:gd name="T15" fmla="*/ 44 h 116"/>
                <a:gd name="T16" fmla="*/ 104 w 136"/>
                <a:gd name="T17" fmla="*/ 42 h 116"/>
                <a:gd name="T18" fmla="*/ 102 w 136"/>
                <a:gd name="T19" fmla="*/ 41 h 116"/>
                <a:gd name="T20" fmla="*/ 80 w 136"/>
                <a:gd name="T21" fmla="*/ 39 h 116"/>
                <a:gd name="T22" fmla="*/ 61 w 136"/>
                <a:gd name="T23" fmla="*/ 37 h 116"/>
                <a:gd name="T24" fmla="*/ 52 w 136"/>
                <a:gd name="T25" fmla="*/ 30 h 116"/>
                <a:gd name="T26" fmla="*/ 36 w 136"/>
                <a:gd name="T27" fmla="*/ 27 h 116"/>
                <a:gd name="T28" fmla="*/ 32 w 136"/>
                <a:gd name="T29" fmla="*/ 21 h 116"/>
                <a:gd name="T30" fmla="*/ 29 w 136"/>
                <a:gd name="T31" fmla="*/ 15 h 116"/>
                <a:gd name="T32" fmla="*/ 20 w 136"/>
                <a:gd name="T33" fmla="*/ 0 h 116"/>
                <a:gd name="T34" fmla="*/ 20 w 136"/>
                <a:gd name="T35" fmla="*/ 0 h 116"/>
                <a:gd name="T36" fmla="*/ 9 w 136"/>
                <a:gd name="T37" fmla="*/ 30 h 116"/>
                <a:gd name="T38" fmla="*/ 0 w 136"/>
                <a:gd name="T39" fmla="*/ 59 h 116"/>
                <a:gd name="T40" fmla="*/ 23 w 136"/>
                <a:gd name="T41" fmla="*/ 87 h 116"/>
                <a:gd name="T42" fmla="*/ 29 w 136"/>
                <a:gd name="T43" fmla="*/ 97 h 116"/>
                <a:gd name="T44" fmla="*/ 29 w 136"/>
                <a:gd name="T45" fmla="*/ 97 h 116"/>
                <a:gd name="T46" fmla="*/ 40 w 136"/>
                <a:gd name="T47" fmla="*/ 109 h 116"/>
                <a:gd name="T48" fmla="*/ 60 w 136"/>
                <a:gd name="T49" fmla="*/ 111 h 116"/>
                <a:gd name="T50" fmla="*/ 79 w 136"/>
                <a:gd name="T51" fmla="*/ 104 h 116"/>
                <a:gd name="T52" fmla="*/ 87 w 136"/>
                <a:gd name="T53" fmla="*/ 109 h 116"/>
                <a:gd name="T54" fmla="*/ 95 w 136"/>
                <a:gd name="T5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116">
                  <a:moveTo>
                    <a:pt x="95" y="108"/>
                  </a:moveTo>
                  <a:cubicBezTo>
                    <a:pt x="136" y="79"/>
                    <a:pt x="136" y="79"/>
                    <a:pt x="136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4" y="70"/>
                    <a:pt x="134" y="66"/>
                    <a:pt x="132" y="62"/>
                  </a:cubicBezTo>
                  <a:cubicBezTo>
                    <a:pt x="131" y="59"/>
                    <a:pt x="130" y="57"/>
                    <a:pt x="129" y="53"/>
                  </a:cubicBezTo>
                  <a:cubicBezTo>
                    <a:pt x="128" y="49"/>
                    <a:pt x="125" y="43"/>
                    <a:pt x="121" y="43"/>
                  </a:cubicBezTo>
                  <a:cubicBezTo>
                    <a:pt x="117" y="43"/>
                    <a:pt x="112" y="45"/>
                    <a:pt x="109" y="44"/>
                  </a:cubicBezTo>
                  <a:cubicBezTo>
                    <a:pt x="107" y="43"/>
                    <a:pt x="105" y="42"/>
                    <a:pt x="104" y="42"/>
                  </a:cubicBezTo>
                  <a:cubicBezTo>
                    <a:pt x="103" y="41"/>
                    <a:pt x="103" y="41"/>
                    <a:pt x="102" y="41"/>
                  </a:cubicBezTo>
                  <a:cubicBezTo>
                    <a:pt x="95" y="38"/>
                    <a:pt x="88" y="39"/>
                    <a:pt x="80" y="39"/>
                  </a:cubicBezTo>
                  <a:cubicBezTo>
                    <a:pt x="75" y="39"/>
                    <a:pt x="65" y="40"/>
                    <a:pt x="61" y="37"/>
                  </a:cubicBezTo>
                  <a:cubicBezTo>
                    <a:pt x="58" y="33"/>
                    <a:pt x="57" y="31"/>
                    <a:pt x="52" y="30"/>
                  </a:cubicBezTo>
                  <a:cubicBezTo>
                    <a:pt x="46" y="30"/>
                    <a:pt x="39" y="31"/>
                    <a:pt x="36" y="27"/>
                  </a:cubicBezTo>
                  <a:cubicBezTo>
                    <a:pt x="34" y="25"/>
                    <a:pt x="34" y="22"/>
                    <a:pt x="32" y="21"/>
                  </a:cubicBezTo>
                  <a:cubicBezTo>
                    <a:pt x="32" y="20"/>
                    <a:pt x="30" y="15"/>
                    <a:pt x="29" y="15"/>
                  </a:cubicBezTo>
                  <a:cubicBezTo>
                    <a:pt x="29" y="12"/>
                    <a:pt x="23" y="3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0"/>
                    <a:pt x="14" y="21"/>
                    <a:pt x="9" y="30"/>
                  </a:cubicBezTo>
                  <a:cubicBezTo>
                    <a:pt x="6" y="36"/>
                    <a:pt x="0" y="52"/>
                    <a:pt x="0" y="5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2" y="101"/>
                    <a:pt x="36" y="105"/>
                    <a:pt x="40" y="109"/>
                  </a:cubicBezTo>
                  <a:cubicBezTo>
                    <a:pt x="47" y="116"/>
                    <a:pt x="51" y="114"/>
                    <a:pt x="60" y="111"/>
                  </a:cubicBezTo>
                  <a:cubicBezTo>
                    <a:pt x="66" y="109"/>
                    <a:pt x="73" y="104"/>
                    <a:pt x="79" y="104"/>
                  </a:cubicBezTo>
                  <a:cubicBezTo>
                    <a:pt x="80" y="106"/>
                    <a:pt x="86" y="108"/>
                    <a:pt x="87" y="109"/>
                  </a:cubicBezTo>
                  <a:cubicBezTo>
                    <a:pt x="95" y="108"/>
                    <a:pt x="95" y="108"/>
                    <a:pt x="95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9" name="BROOKS"/>
            <p:cNvSpPr>
              <a:spLocks/>
            </p:cNvSpPr>
            <p:nvPr/>
          </p:nvSpPr>
          <p:spPr bwMode="auto">
            <a:xfrm>
              <a:off x="4030663" y="5360988"/>
              <a:ext cx="393700" cy="523875"/>
            </a:xfrm>
            <a:custGeom>
              <a:avLst/>
              <a:gdLst>
                <a:gd name="T0" fmla="*/ 114 w 165"/>
                <a:gd name="T1" fmla="*/ 23 h 220"/>
                <a:gd name="T2" fmla="*/ 120 w 165"/>
                <a:gd name="T3" fmla="*/ 39 h 220"/>
                <a:gd name="T4" fmla="*/ 126 w 165"/>
                <a:gd name="T5" fmla="*/ 54 h 220"/>
                <a:gd name="T6" fmla="*/ 128 w 165"/>
                <a:gd name="T7" fmla="*/ 62 h 220"/>
                <a:gd name="T8" fmla="*/ 128 w 165"/>
                <a:gd name="T9" fmla="*/ 76 h 220"/>
                <a:gd name="T10" fmla="*/ 131 w 165"/>
                <a:gd name="T11" fmla="*/ 84 h 220"/>
                <a:gd name="T12" fmla="*/ 145 w 165"/>
                <a:gd name="T13" fmla="*/ 94 h 220"/>
                <a:gd name="T14" fmla="*/ 160 w 165"/>
                <a:gd name="T15" fmla="*/ 103 h 220"/>
                <a:gd name="T16" fmla="*/ 160 w 165"/>
                <a:gd name="T17" fmla="*/ 115 h 220"/>
                <a:gd name="T18" fmla="*/ 140 w 165"/>
                <a:gd name="T19" fmla="*/ 121 h 220"/>
                <a:gd name="T20" fmla="*/ 132 w 165"/>
                <a:gd name="T21" fmla="*/ 126 h 220"/>
                <a:gd name="T22" fmla="*/ 123 w 165"/>
                <a:gd name="T23" fmla="*/ 128 h 220"/>
                <a:gd name="T24" fmla="*/ 122 w 165"/>
                <a:gd name="T25" fmla="*/ 136 h 220"/>
                <a:gd name="T26" fmla="*/ 120 w 165"/>
                <a:gd name="T27" fmla="*/ 137 h 220"/>
                <a:gd name="T28" fmla="*/ 119 w 165"/>
                <a:gd name="T29" fmla="*/ 151 h 220"/>
                <a:gd name="T30" fmla="*/ 108 w 165"/>
                <a:gd name="T31" fmla="*/ 158 h 220"/>
                <a:gd name="T32" fmla="*/ 116 w 165"/>
                <a:gd name="T33" fmla="*/ 178 h 220"/>
                <a:gd name="T34" fmla="*/ 142 w 165"/>
                <a:gd name="T35" fmla="*/ 197 h 220"/>
                <a:gd name="T36" fmla="*/ 158 w 165"/>
                <a:gd name="T37" fmla="*/ 220 h 220"/>
                <a:gd name="T38" fmla="*/ 158 w 165"/>
                <a:gd name="T39" fmla="*/ 220 h 220"/>
                <a:gd name="T40" fmla="*/ 0 w 165"/>
                <a:gd name="T41" fmla="*/ 210 h 220"/>
                <a:gd name="T42" fmla="*/ 0 w 165"/>
                <a:gd name="T43" fmla="*/ 210 h 220"/>
                <a:gd name="T44" fmla="*/ 2 w 165"/>
                <a:gd name="T45" fmla="*/ 17 h 220"/>
                <a:gd name="T46" fmla="*/ 2 w 165"/>
                <a:gd name="T47" fmla="*/ 17 h 220"/>
                <a:gd name="T48" fmla="*/ 71 w 165"/>
                <a:gd name="T49" fmla="*/ 19 h 220"/>
                <a:gd name="T50" fmla="*/ 71 w 165"/>
                <a:gd name="T51" fmla="*/ 0 h 220"/>
                <a:gd name="T52" fmla="*/ 71 w 165"/>
                <a:gd name="T53" fmla="*/ 0 h 220"/>
                <a:gd name="T54" fmla="*/ 77 w 165"/>
                <a:gd name="T55" fmla="*/ 5 h 220"/>
                <a:gd name="T56" fmla="*/ 81 w 165"/>
                <a:gd name="T57" fmla="*/ 11 h 220"/>
                <a:gd name="T58" fmla="*/ 87 w 165"/>
                <a:gd name="T59" fmla="*/ 12 h 220"/>
                <a:gd name="T60" fmla="*/ 96 w 165"/>
                <a:gd name="T61" fmla="*/ 13 h 220"/>
                <a:gd name="T62" fmla="*/ 105 w 165"/>
                <a:gd name="T63" fmla="*/ 18 h 220"/>
                <a:gd name="T64" fmla="*/ 114 w 165"/>
                <a:gd name="T65" fmla="*/ 2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220">
                  <a:moveTo>
                    <a:pt x="114" y="23"/>
                  </a:moveTo>
                  <a:cubicBezTo>
                    <a:pt x="115" y="29"/>
                    <a:pt x="118" y="34"/>
                    <a:pt x="120" y="39"/>
                  </a:cubicBezTo>
                  <a:cubicBezTo>
                    <a:pt x="121" y="42"/>
                    <a:pt x="124" y="53"/>
                    <a:pt x="126" y="54"/>
                  </a:cubicBezTo>
                  <a:cubicBezTo>
                    <a:pt x="126" y="57"/>
                    <a:pt x="128" y="59"/>
                    <a:pt x="128" y="62"/>
                  </a:cubicBezTo>
                  <a:cubicBezTo>
                    <a:pt x="128" y="64"/>
                    <a:pt x="128" y="74"/>
                    <a:pt x="128" y="76"/>
                  </a:cubicBezTo>
                  <a:cubicBezTo>
                    <a:pt x="125" y="80"/>
                    <a:pt x="128" y="81"/>
                    <a:pt x="131" y="84"/>
                  </a:cubicBezTo>
                  <a:cubicBezTo>
                    <a:pt x="135" y="91"/>
                    <a:pt x="137" y="94"/>
                    <a:pt x="145" y="94"/>
                  </a:cubicBezTo>
                  <a:cubicBezTo>
                    <a:pt x="154" y="95"/>
                    <a:pt x="156" y="94"/>
                    <a:pt x="160" y="103"/>
                  </a:cubicBezTo>
                  <a:cubicBezTo>
                    <a:pt x="161" y="106"/>
                    <a:pt x="165" y="113"/>
                    <a:pt x="160" y="115"/>
                  </a:cubicBezTo>
                  <a:cubicBezTo>
                    <a:pt x="152" y="116"/>
                    <a:pt x="150" y="121"/>
                    <a:pt x="140" y="121"/>
                  </a:cubicBezTo>
                  <a:cubicBezTo>
                    <a:pt x="135" y="121"/>
                    <a:pt x="136" y="125"/>
                    <a:pt x="132" y="126"/>
                  </a:cubicBezTo>
                  <a:cubicBezTo>
                    <a:pt x="129" y="128"/>
                    <a:pt x="126" y="125"/>
                    <a:pt x="123" y="128"/>
                  </a:cubicBezTo>
                  <a:cubicBezTo>
                    <a:pt x="123" y="132"/>
                    <a:pt x="122" y="133"/>
                    <a:pt x="122" y="136"/>
                  </a:cubicBezTo>
                  <a:cubicBezTo>
                    <a:pt x="121" y="137"/>
                    <a:pt x="121" y="137"/>
                    <a:pt x="120" y="137"/>
                  </a:cubicBezTo>
                  <a:cubicBezTo>
                    <a:pt x="119" y="141"/>
                    <a:pt x="120" y="149"/>
                    <a:pt x="119" y="151"/>
                  </a:cubicBezTo>
                  <a:cubicBezTo>
                    <a:pt x="117" y="154"/>
                    <a:pt x="108" y="156"/>
                    <a:pt x="108" y="158"/>
                  </a:cubicBezTo>
                  <a:cubicBezTo>
                    <a:pt x="108" y="160"/>
                    <a:pt x="114" y="177"/>
                    <a:pt x="116" y="178"/>
                  </a:cubicBezTo>
                  <a:cubicBezTo>
                    <a:pt x="123" y="188"/>
                    <a:pt x="131" y="193"/>
                    <a:pt x="142" y="197"/>
                  </a:cubicBezTo>
                  <a:cubicBezTo>
                    <a:pt x="151" y="199"/>
                    <a:pt x="158" y="211"/>
                    <a:pt x="158" y="220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1"/>
                    <a:pt x="76" y="3"/>
                    <a:pt x="77" y="5"/>
                  </a:cubicBezTo>
                  <a:cubicBezTo>
                    <a:pt x="77" y="8"/>
                    <a:pt x="80" y="9"/>
                    <a:pt x="81" y="11"/>
                  </a:cubicBezTo>
                  <a:cubicBezTo>
                    <a:pt x="83" y="11"/>
                    <a:pt x="85" y="12"/>
                    <a:pt x="87" y="12"/>
                  </a:cubicBezTo>
                  <a:cubicBezTo>
                    <a:pt x="90" y="12"/>
                    <a:pt x="93" y="12"/>
                    <a:pt x="96" y="13"/>
                  </a:cubicBezTo>
                  <a:cubicBezTo>
                    <a:pt x="100" y="14"/>
                    <a:pt x="101" y="17"/>
                    <a:pt x="105" y="18"/>
                  </a:cubicBezTo>
                  <a:cubicBezTo>
                    <a:pt x="114" y="23"/>
                    <a:pt x="114" y="23"/>
                    <a:pt x="114" y="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0" name="BANKS"/>
            <p:cNvSpPr>
              <a:spLocks/>
            </p:cNvSpPr>
            <p:nvPr/>
          </p:nvSpPr>
          <p:spPr bwMode="auto">
            <a:xfrm>
              <a:off x="4106863" y="1355725"/>
              <a:ext cx="327025" cy="342900"/>
            </a:xfrm>
            <a:custGeom>
              <a:avLst/>
              <a:gdLst>
                <a:gd name="T0" fmla="*/ 22 w 137"/>
                <a:gd name="T1" fmla="*/ 28 h 144"/>
                <a:gd name="T2" fmla="*/ 23 w 137"/>
                <a:gd name="T3" fmla="*/ 26 h 144"/>
                <a:gd name="T4" fmla="*/ 33 w 137"/>
                <a:gd name="T5" fmla="*/ 18 h 144"/>
                <a:gd name="T6" fmla="*/ 37 w 137"/>
                <a:gd name="T7" fmla="*/ 12 h 144"/>
                <a:gd name="T8" fmla="*/ 41 w 137"/>
                <a:gd name="T9" fmla="*/ 9 h 144"/>
                <a:gd name="T10" fmla="*/ 48 w 137"/>
                <a:gd name="T11" fmla="*/ 2 h 144"/>
                <a:gd name="T12" fmla="*/ 62 w 137"/>
                <a:gd name="T13" fmla="*/ 0 h 144"/>
                <a:gd name="T14" fmla="*/ 68 w 137"/>
                <a:gd name="T15" fmla="*/ 1 h 144"/>
                <a:gd name="T16" fmla="*/ 75 w 137"/>
                <a:gd name="T17" fmla="*/ 3 h 144"/>
                <a:gd name="T18" fmla="*/ 87 w 137"/>
                <a:gd name="T19" fmla="*/ 2 h 144"/>
                <a:gd name="T20" fmla="*/ 87 w 137"/>
                <a:gd name="T21" fmla="*/ 2 h 144"/>
                <a:gd name="T22" fmla="*/ 114 w 137"/>
                <a:gd name="T23" fmla="*/ 14 h 144"/>
                <a:gd name="T24" fmla="*/ 114 w 137"/>
                <a:gd name="T25" fmla="*/ 14 h 144"/>
                <a:gd name="T26" fmla="*/ 113 w 137"/>
                <a:gd name="T27" fmla="*/ 16 h 144"/>
                <a:gd name="T28" fmla="*/ 116 w 137"/>
                <a:gd name="T29" fmla="*/ 70 h 144"/>
                <a:gd name="T30" fmla="*/ 122 w 137"/>
                <a:gd name="T31" fmla="*/ 91 h 144"/>
                <a:gd name="T32" fmla="*/ 129 w 137"/>
                <a:gd name="T33" fmla="*/ 98 h 144"/>
                <a:gd name="T34" fmla="*/ 133 w 137"/>
                <a:gd name="T35" fmla="*/ 105 h 144"/>
                <a:gd name="T36" fmla="*/ 135 w 137"/>
                <a:gd name="T37" fmla="*/ 115 h 144"/>
                <a:gd name="T38" fmla="*/ 137 w 137"/>
                <a:gd name="T39" fmla="*/ 120 h 144"/>
                <a:gd name="T40" fmla="*/ 137 w 137"/>
                <a:gd name="T41" fmla="*/ 120 h 144"/>
                <a:gd name="T42" fmla="*/ 130 w 137"/>
                <a:gd name="T43" fmla="*/ 128 h 144"/>
                <a:gd name="T44" fmla="*/ 128 w 137"/>
                <a:gd name="T45" fmla="*/ 131 h 144"/>
                <a:gd name="T46" fmla="*/ 126 w 137"/>
                <a:gd name="T47" fmla="*/ 134 h 144"/>
                <a:gd name="T48" fmla="*/ 122 w 137"/>
                <a:gd name="T49" fmla="*/ 138 h 144"/>
                <a:gd name="T50" fmla="*/ 119 w 137"/>
                <a:gd name="T51" fmla="*/ 140 h 144"/>
                <a:gd name="T52" fmla="*/ 115 w 137"/>
                <a:gd name="T53" fmla="*/ 142 h 144"/>
                <a:gd name="T54" fmla="*/ 113 w 137"/>
                <a:gd name="T55" fmla="*/ 144 h 144"/>
                <a:gd name="T56" fmla="*/ 111 w 137"/>
                <a:gd name="T57" fmla="*/ 144 h 144"/>
                <a:gd name="T58" fmla="*/ 111 w 137"/>
                <a:gd name="T59" fmla="*/ 144 h 144"/>
                <a:gd name="T60" fmla="*/ 83 w 137"/>
                <a:gd name="T61" fmla="*/ 116 h 144"/>
                <a:gd name="T62" fmla="*/ 77 w 137"/>
                <a:gd name="T63" fmla="*/ 112 h 144"/>
                <a:gd name="T64" fmla="*/ 66 w 137"/>
                <a:gd name="T65" fmla="*/ 113 h 144"/>
                <a:gd name="T66" fmla="*/ 46 w 137"/>
                <a:gd name="T67" fmla="*/ 115 h 144"/>
                <a:gd name="T68" fmla="*/ 41 w 137"/>
                <a:gd name="T69" fmla="*/ 113 h 144"/>
                <a:gd name="T70" fmla="*/ 32 w 137"/>
                <a:gd name="T71" fmla="*/ 104 h 144"/>
                <a:gd name="T72" fmla="*/ 23 w 137"/>
                <a:gd name="T73" fmla="*/ 98 h 144"/>
                <a:gd name="T74" fmla="*/ 23 w 137"/>
                <a:gd name="T75" fmla="*/ 98 h 144"/>
                <a:gd name="T76" fmla="*/ 21 w 137"/>
                <a:gd name="T77" fmla="*/ 97 h 144"/>
                <a:gd name="T78" fmla="*/ 19 w 137"/>
                <a:gd name="T79" fmla="*/ 95 h 144"/>
                <a:gd name="T80" fmla="*/ 19 w 137"/>
                <a:gd name="T81" fmla="*/ 95 h 144"/>
                <a:gd name="T82" fmla="*/ 15 w 137"/>
                <a:gd name="T83" fmla="*/ 89 h 144"/>
                <a:gd name="T84" fmla="*/ 12 w 137"/>
                <a:gd name="T85" fmla="*/ 86 h 144"/>
                <a:gd name="T86" fmla="*/ 10 w 137"/>
                <a:gd name="T87" fmla="*/ 79 h 144"/>
                <a:gd name="T88" fmla="*/ 5 w 137"/>
                <a:gd name="T89" fmla="*/ 74 h 144"/>
                <a:gd name="T90" fmla="*/ 5 w 137"/>
                <a:gd name="T91" fmla="*/ 68 h 144"/>
                <a:gd name="T92" fmla="*/ 2 w 137"/>
                <a:gd name="T93" fmla="*/ 62 h 144"/>
                <a:gd name="T94" fmla="*/ 3 w 137"/>
                <a:gd name="T95" fmla="*/ 51 h 144"/>
                <a:gd name="T96" fmla="*/ 9 w 137"/>
                <a:gd name="T97" fmla="*/ 39 h 144"/>
                <a:gd name="T98" fmla="*/ 22 w 137"/>
                <a:gd name="T99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44">
                  <a:moveTo>
                    <a:pt x="22" y="28"/>
                  </a:moveTo>
                  <a:cubicBezTo>
                    <a:pt x="22" y="28"/>
                    <a:pt x="23" y="26"/>
                    <a:pt x="23" y="26"/>
                  </a:cubicBezTo>
                  <a:cubicBezTo>
                    <a:pt x="23" y="25"/>
                    <a:pt x="32" y="19"/>
                    <a:pt x="33" y="18"/>
                  </a:cubicBezTo>
                  <a:cubicBezTo>
                    <a:pt x="35" y="16"/>
                    <a:pt x="35" y="14"/>
                    <a:pt x="37" y="12"/>
                  </a:cubicBezTo>
                  <a:cubicBezTo>
                    <a:pt x="38" y="11"/>
                    <a:pt x="40" y="10"/>
                    <a:pt x="41" y="9"/>
                  </a:cubicBezTo>
                  <a:cubicBezTo>
                    <a:pt x="44" y="6"/>
                    <a:pt x="45" y="4"/>
                    <a:pt x="48" y="2"/>
                  </a:cubicBezTo>
                  <a:cubicBezTo>
                    <a:pt x="51" y="1"/>
                    <a:pt x="58" y="1"/>
                    <a:pt x="62" y="0"/>
                  </a:cubicBezTo>
                  <a:cubicBezTo>
                    <a:pt x="65" y="0"/>
                    <a:pt x="66" y="1"/>
                    <a:pt x="68" y="1"/>
                  </a:cubicBezTo>
                  <a:cubicBezTo>
                    <a:pt x="70" y="2"/>
                    <a:pt x="72" y="3"/>
                    <a:pt x="75" y="3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5"/>
                    <a:pt x="113" y="15"/>
                    <a:pt x="113" y="16"/>
                  </a:cubicBezTo>
                  <a:cubicBezTo>
                    <a:pt x="120" y="32"/>
                    <a:pt x="119" y="53"/>
                    <a:pt x="116" y="70"/>
                  </a:cubicBezTo>
                  <a:cubicBezTo>
                    <a:pt x="114" y="78"/>
                    <a:pt x="116" y="85"/>
                    <a:pt x="122" y="91"/>
                  </a:cubicBezTo>
                  <a:cubicBezTo>
                    <a:pt x="124" y="93"/>
                    <a:pt x="128" y="95"/>
                    <a:pt x="129" y="98"/>
                  </a:cubicBezTo>
                  <a:cubicBezTo>
                    <a:pt x="130" y="100"/>
                    <a:pt x="131" y="103"/>
                    <a:pt x="133" y="105"/>
                  </a:cubicBezTo>
                  <a:cubicBezTo>
                    <a:pt x="133" y="108"/>
                    <a:pt x="135" y="112"/>
                    <a:pt x="135" y="115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9"/>
                    <a:pt x="129" y="130"/>
                    <a:pt x="128" y="131"/>
                  </a:cubicBezTo>
                  <a:cubicBezTo>
                    <a:pt x="127" y="132"/>
                    <a:pt x="127" y="133"/>
                    <a:pt x="126" y="134"/>
                  </a:cubicBezTo>
                  <a:cubicBezTo>
                    <a:pt x="125" y="135"/>
                    <a:pt x="124" y="137"/>
                    <a:pt x="122" y="138"/>
                  </a:cubicBezTo>
                  <a:cubicBezTo>
                    <a:pt x="121" y="139"/>
                    <a:pt x="120" y="140"/>
                    <a:pt x="119" y="140"/>
                  </a:cubicBezTo>
                  <a:cubicBezTo>
                    <a:pt x="118" y="141"/>
                    <a:pt x="116" y="142"/>
                    <a:pt x="115" y="142"/>
                  </a:cubicBezTo>
                  <a:cubicBezTo>
                    <a:pt x="114" y="143"/>
                    <a:pt x="113" y="144"/>
                    <a:pt x="113" y="144"/>
                  </a:cubicBezTo>
                  <a:cubicBezTo>
                    <a:pt x="112" y="144"/>
                    <a:pt x="112" y="144"/>
                    <a:pt x="111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1" y="116"/>
                    <a:pt x="80" y="112"/>
                    <a:pt x="77" y="112"/>
                  </a:cubicBezTo>
                  <a:cubicBezTo>
                    <a:pt x="73" y="112"/>
                    <a:pt x="70" y="112"/>
                    <a:pt x="66" y="113"/>
                  </a:cubicBezTo>
                  <a:cubicBezTo>
                    <a:pt x="59" y="116"/>
                    <a:pt x="54" y="116"/>
                    <a:pt x="46" y="115"/>
                  </a:cubicBezTo>
                  <a:cubicBezTo>
                    <a:pt x="45" y="115"/>
                    <a:pt x="42" y="113"/>
                    <a:pt x="41" y="113"/>
                  </a:cubicBezTo>
                  <a:cubicBezTo>
                    <a:pt x="38" y="110"/>
                    <a:pt x="35" y="107"/>
                    <a:pt x="32" y="104"/>
                  </a:cubicBezTo>
                  <a:cubicBezTo>
                    <a:pt x="30" y="102"/>
                    <a:pt x="26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2" y="97"/>
                    <a:pt x="21" y="97"/>
                  </a:cubicBezTo>
                  <a:cubicBezTo>
                    <a:pt x="21" y="96"/>
                    <a:pt x="19" y="96"/>
                    <a:pt x="19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8"/>
                    <a:pt x="12" y="87"/>
                    <a:pt x="12" y="86"/>
                  </a:cubicBezTo>
                  <a:cubicBezTo>
                    <a:pt x="9" y="85"/>
                    <a:pt x="10" y="81"/>
                    <a:pt x="10" y="79"/>
                  </a:cubicBezTo>
                  <a:cubicBezTo>
                    <a:pt x="9" y="76"/>
                    <a:pt x="7" y="76"/>
                    <a:pt x="5" y="74"/>
                  </a:cubicBezTo>
                  <a:cubicBezTo>
                    <a:pt x="4" y="73"/>
                    <a:pt x="5" y="69"/>
                    <a:pt x="5" y="68"/>
                  </a:cubicBezTo>
                  <a:cubicBezTo>
                    <a:pt x="4" y="65"/>
                    <a:pt x="3" y="64"/>
                    <a:pt x="2" y="62"/>
                  </a:cubicBezTo>
                  <a:cubicBezTo>
                    <a:pt x="0" y="57"/>
                    <a:pt x="3" y="55"/>
                    <a:pt x="3" y="51"/>
                  </a:cubicBezTo>
                  <a:cubicBezTo>
                    <a:pt x="4" y="47"/>
                    <a:pt x="6" y="42"/>
                    <a:pt x="9" y="39"/>
                  </a:cubicBezTo>
                  <a:cubicBezTo>
                    <a:pt x="12" y="34"/>
                    <a:pt x="19" y="33"/>
                    <a:pt x="22" y="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1" name="BALDWIN"/>
            <p:cNvSpPr>
              <a:spLocks/>
            </p:cNvSpPr>
            <p:nvPr/>
          </p:nvSpPr>
          <p:spPr bwMode="auto">
            <a:xfrm>
              <a:off x="4343400" y="2871788"/>
              <a:ext cx="377825" cy="319088"/>
            </a:xfrm>
            <a:custGeom>
              <a:avLst/>
              <a:gdLst>
                <a:gd name="T0" fmla="*/ 0 w 159"/>
                <a:gd name="T1" fmla="*/ 6 h 134"/>
                <a:gd name="T2" fmla="*/ 7 w 159"/>
                <a:gd name="T3" fmla="*/ 8 h 134"/>
                <a:gd name="T4" fmla="*/ 16 w 159"/>
                <a:gd name="T5" fmla="*/ 6 h 134"/>
                <a:gd name="T6" fmla="*/ 35 w 159"/>
                <a:gd name="T7" fmla="*/ 10 h 134"/>
                <a:gd name="T8" fmla="*/ 45 w 159"/>
                <a:gd name="T9" fmla="*/ 10 h 134"/>
                <a:gd name="T10" fmla="*/ 56 w 159"/>
                <a:gd name="T11" fmla="*/ 4 h 134"/>
                <a:gd name="T12" fmla="*/ 64 w 159"/>
                <a:gd name="T13" fmla="*/ 0 h 134"/>
                <a:gd name="T14" fmla="*/ 64 w 159"/>
                <a:gd name="T15" fmla="*/ 0 h 134"/>
                <a:gd name="T16" fmla="*/ 136 w 159"/>
                <a:gd name="T17" fmla="*/ 22 h 134"/>
                <a:gd name="T18" fmla="*/ 138 w 159"/>
                <a:gd name="T19" fmla="*/ 26 h 134"/>
                <a:gd name="T20" fmla="*/ 131 w 159"/>
                <a:gd name="T21" fmla="*/ 38 h 134"/>
                <a:gd name="T22" fmla="*/ 130 w 159"/>
                <a:gd name="T23" fmla="*/ 47 h 134"/>
                <a:gd name="T24" fmla="*/ 131 w 159"/>
                <a:gd name="T25" fmla="*/ 60 h 134"/>
                <a:gd name="T26" fmla="*/ 137 w 159"/>
                <a:gd name="T27" fmla="*/ 70 h 134"/>
                <a:gd name="T28" fmla="*/ 147 w 159"/>
                <a:gd name="T29" fmla="*/ 62 h 134"/>
                <a:gd name="T30" fmla="*/ 158 w 159"/>
                <a:gd name="T31" fmla="*/ 57 h 134"/>
                <a:gd name="T32" fmla="*/ 158 w 159"/>
                <a:gd name="T33" fmla="*/ 57 h 134"/>
                <a:gd name="T34" fmla="*/ 158 w 159"/>
                <a:gd name="T35" fmla="*/ 70 h 134"/>
                <a:gd name="T36" fmla="*/ 152 w 159"/>
                <a:gd name="T37" fmla="*/ 78 h 134"/>
                <a:gd name="T38" fmla="*/ 149 w 159"/>
                <a:gd name="T39" fmla="*/ 84 h 134"/>
                <a:gd name="T40" fmla="*/ 152 w 159"/>
                <a:gd name="T41" fmla="*/ 90 h 134"/>
                <a:gd name="T42" fmla="*/ 155 w 159"/>
                <a:gd name="T43" fmla="*/ 99 h 134"/>
                <a:gd name="T44" fmla="*/ 156 w 159"/>
                <a:gd name="T45" fmla="*/ 102 h 134"/>
                <a:gd name="T46" fmla="*/ 155 w 159"/>
                <a:gd name="T47" fmla="*/ 104 h 134"/>
                <a:gd name="T48" fmla="*/ 154 w 159"/>
                <a:gd name="T49" fmla="*/ 105 h 134"/>
                <a:gd name="T50" fmla="*/ 151 w 159"/>
                <a:gd name="T51" fmla="*/ 107 h 134"/>
                <a:gd name="T52" fmla="*/ 150 w 159"/>
                <a:gd name="T53" fmla="*/ 108 h 134"/>
                <a:gd name="T54" fmla="*/ 149 w 159"/>
                <a:gd name="T55" fmla="*/ 109 h 134"/>
                <a:gd name="T56" fmla="*/ 149 w 159"/>
                <a:gd name="T57" fmla="*/ 111 h 134"/>
                <a:gd name="T58" fmla="*/ 146 w 159"/>
                <a:gd name="T59" fmla="*/ 121 h 134"/>
                <a:gd name="T60" fmla="*/ 146 w 159"/>
                <a:gd name="T61" fmla="*/ 121 h 134"/>
                <a:gd name="T62" fmla="*/ 141 w 159"/>
                <a:gd name="T63" fmla="*/ 117 h 134"/>
                <a:gd name="T64" fmla="*/ 131 w 159"/>
                <a:gd name="T65" fmla="*/ 108 h 134"/>
                <a:gd name="T66" fmla="*/ 123 w 159"/>
                <a:gd name="T67" fmla="*/ 93 h 134"/>
                <a:gd name="T68" fmla="*/ 110 w 159"/>
                <a:gd name="T69" fmla="*/ 98 h 134"/>
                <a:gd name="T70" fmla="*/ 104 w 159"/>
                <a:gd name="T71" fmla="*/ 110 h 134"/>
                <a:gd name="T72" fmla="*/ 90 w 159"/>
                <a:gd name="T73" fmla="*/ 104 h 134"/>
                <a:gd name="T74" fmla="*/ 72 w 159"/>
                <a:gd name="T75" fmla="*/ 113 h 134"/>
                <a:gd name="T76" fmla="*/ 63 w 159"/>
                <a:gd name="T77" fmla="*/ 122 h 134"/>
                <a:gd name="T78" fmla="*/ 51 w 159"/>
                <a:gd name="T79" fmla="*/ 123 h 134"/>
                <a:gd name="T80" fmla="*/ 28 w 159"/>
                <a:gd name="T81" fmla="*/ 134 h 134"/>
                <a:gd name="T82" fmla="*/ 28 w 159"/>
                <a:gd name="T83" fmla="*/ 134 h 134"/>
                <a:gd name="T84" fmla="*/ 0 w 159"/>
                <a:gd name="T8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34">
                  <a:moveTo>
                    <a:pt x="0" y="6"/>
                  </a:moveTo>
                  <a:cubicBezTo>
                    <a:pt x="2" y="6"/>
                    <a:pt x="5" y="9"/>
                    <a:pt x="7" y="8"/>
                  </a:cubicBezTo>
                  <a:cubicBezTo>
                    <a:pt x="10" y="7"/>
                    <a:pt x="13" y="6"/>
                    <a:pt x="16" y="6"/>
                  </a:cubicBezTo>
                  <a:cubicBezTo>
                    <a:pt x="22" y="12"/>
                    <a:pt x="29" y="7"/>
                    <a:pt x="35" y="10"/>
                  </a:cubicBezTo>
                  <a:cubicBezTo>
                    <a:pt x="40" y="13"/>
                    <a:pt x="41" y="13"/>
                    <a:pt x="45" y="1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7" y="24"/>
                    <a:pt x="138" y="24"/>
                    <a:pt x="138" y="26"/>
                  </a:cubicBezTo>
                  <a:cubicBezTo>
                    <a:pt x="135" y="28"/>
                    <a:pt x="131" y="34"/>
                    <a:pt x="131" y="38"/>
                  </a:cubicBezTo>
                  <a:cubicBezTo>
                    <a:pt x="131" y="41"/>
                    <a:pt x="132" y="43"/>
                    <a:pt x="130" y="47"/>
                  </a:cubicBezTo>
                  <a:cubicBezTo>
                    <a:pt x="127" y="52"/>
                    <a:pt x="128" y="55"/>
                    <a:pt x="131" y="60"/>
                  </a:cubicBezTo>
                  <a:cubicBezTo>
                    <a:pt x="133" y="64"/>
                    <a:pt x="131" y="72"/>
                    <a:pt x="137" y="70"/>
                  </a:cubicBezTo>
                  <a:cubicBezTo>
                    <a:pt x="139" y="68"/>
                    <a:pt x="145" y="62"/>
                    <a:pt x="147" y="62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9" y="62"/>
                    <a:pt x="159" y="66"/>
                    <a:pt x="158" y="70"/>
                  </a:cubicBezTo>
                  <a:cubicBezTo>
                    <a:pt x="157" y="72"/>
                    <a:pt x="154" y="77"/>
                    <a:pt x="152" y="78"/>
                  </a:cubicBezTo>
                  <a:cubicBezTo>
                    <a:pt x="152" y="80"/>
                    <a:pt x="149" y="81"/>
                    <a:pt x="149" y="84"/>
                  </a:cubicBezTo>
                  <a:cubicBezTo>
                    <a:pt x="150" y="87"/>
                    <a:pt x="151" y="88"/>
                    <a:pt x="152" y="90"/>
                  </a:cubicBezTo>
                  <a:cubicBezTo>
                    <a:pt x="155" y="91"/>
                    <a:pt x="156" y="97"/>
                    <a:pt x="155" y="99"/>
                  </a:cubicBezTo>
                  <a:cubicBezTo>
                    <a:pt x="155" y="101"/>
                    <a:pt x="155" y="101"/>
                    <a:pt x="156" y="102"/>
                  </a:cubicBezTo>
                  <a:cubicBezTo>
                    <a:pt x="156" y="103"/>
                    <a:pt x="156" y="104"/>
                    <a:pt x="155" y="104"/>
                  </a:cubicBezTo>
                  <a:cubicBezTo>
                    <a:pt x="155" y="104"/>
                    <a:pt x="154" y="105"/>
                    <a:pt x="154" y="105"/>
                  </a:cubicBezTo>
                  <a:cubicBezTo>
                    <a:pt x="153" y="105"/>
                    <a:pt x="152" y="106"/>
                    <a:pt x="151" y="107"/>
                  </a:cubicBezTo>
                  <a:cubicBezTo>
                    <a:pt x="151" y="108"/>
                    <a:pt x="150" y="108"/>
                    <a:pt x="150" y="108"/>
                  </a:cubicBezTo>
                  <a:cubicBezTo>
                    <a:pt x="150" y="108"/>
                    <a:pt x="149" y="109"/>
                    <a:pt x="149" y="109"/>
                  </a:cubicBezTo>
                  <a:cubicBezTo>
                    <a:pt x="149" y="110"/>
                    <a:pt x="149" y="111"/>
                    <a:pt x="149" y="11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37" y="114"/>
                    <a:pt x="134" y="112"/>
                    <a:pt x="131" y="108"/>
                  </a:cubicBezTo>
                  <a:cubicBezTo>
                    <a:pt x="129" y="104"/>
                    <a:pt x="126" y="95"/>
                    <a:pt x="123" y="93"/>
                  </a:cubicBezTo>
                  <a:cubicBezTo>
                    <a:pt x="123" y="88"/>
                    <a:pt x="112" y="97"/>
                    <a:pt x="110" y="98"/>
                  </a:cubicBezTo>
                  <a:cubicBezTo>
                    <a:pt x="104" y="102"/>
                    <a:pt x="106" y="104"/>
                    <a:pt x="104" y="110"/>
                  </a:cubicBezTo>
                  <a:cubicBezTo>
                    <a:pt x="99" y="112"/>
                    <a:pt x="97" y="102"/>
                    <a:pt x="90" y="104"/>
                  </a:cubicBezTo>
                  <a:cubicBezTo>
                    <a:pt x="85" y="105"/>
                    <a:pt x="76" y="110"/>
                    <a:pt x="72" y="113"/>
                  </a:cubicBezTo>
                  <a:cubicBezTo>
                    <a:pt x="68" y="115"/>
                    <a:pt x="67" y="120"/>
                    <a:pt x="63" y="122"/>
                  </a:cubicBezTo>
                  <a:cubicBezTo>
                    <a:pt x="59" y="124"/>
                    <a:pt x="56" y="121"/>
                    <a:pt x="51" y="123"/>
                  </a:cubicBezTo>
                  <a:cubicBezTo>
                    <a:pt x="44" y="127"/>
                    <a:pt x="36" y="132"/>
                    <a:pt x="28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2" name="BAKER"/>
            <p:cNvSpPr>
              <a:spLocks/>
            </p:cNvSpPr>
            <p:nvPr/>
          </p:nvSpPr>
          <p:spPr bwMode="auto">
            <a:xfrm>
              <a:off x="3148013" y="4918075"/>
              <a:ext cx="492125" cy="438150"/>
            </a:xfrm>
            <a:custGeom>
              <a:avLst/>
              <a:gdLst>
                <a:gd name="T0" fmla="*/ 87 w 207"/>
                <a:gd name="T1" fmla="*/ 8 h 184"/>
                <a:gd name="T2" fmla="*/ 206 w 207"/>
                <a:gd name="T3" fmla="*/ 6 h 184"/>
                <a:gd name="T4" fmla="*/ 206 w 207"/>
                <a:gd name="T5" fmla="*/ 6 h 184"/>
                <a:gd name="T6" fmla="*/ 199 w 207"/>
                <a:gd name="T7" fmla="*/ 18 h 184"/>
                <a:gd name="T8" fmla="*/ 193 w 207"/>
                <a:gd name="T9" fmla="*/ 24 h 184"/>
                <a:gd name="T10" fmla="*/ 185 w 207"/>
                <a:gd name="T11" fmla="*/ 31 h 184"/>
                <a:gd name="T12" fmla="*/ 183 w 207"/>
                <a:gd name="T13" fmla="*/ 48 h 184"/>
                <a:gd name="T14" fmla="*/ 172 w 207"/>
                <a:gd name="T15" fmla="*/ 48 h 184"/>
                <a:gd name="T16" fmla="*/ 155 w 207"/>
                <a:gd name="T17" fmla="*/ 57 h 184"/>
                <a:gd name="T18" fmla="*/ 149 w 207"/>
                <a:gd name="T19" fmla="*/ 61 h 184"/>
                <a:gd name="T20" fmla="*/ 143 w 207"/>
                <a:gd name="T21" fmla="*/ 62 h 184"/>
                <a:gd name="T22" fmla="*/ 135 w 207"/>
                <a:gd name="T23" fmla="*/ 65 h 184"/>
                <a:gd name="T24" fmla="*/ 123 w 207"/>
                <a:gd name="T25" fmla="*/ 88 h 184"/>
                <a:gd name="T26" fmla="*/ 114 w 207"/>
                <a:gd name="T27" fmla="*/ 102 h 184"/>
                <a:gd name="T28" fmla="*/ 100 w 207"/>
                <a:gd name="T29" fmla="*/ 112 h 184"/>
                <a:gd name="T30" fmla="*/ 97 w 207"/>
                <a:gd name="T31" fmla="*/ 127 h 184"/>
                <a:gd name="T32" fmla="*/ 90 w 207"/>
                <a:gd name="T33" fmla="*/ 128 h 184"/>
                <a:gd name="T34" fmla="*/ 82 w 207"/>
                <a:gd name="T35" fmla="*/ 132 h 184"/>
                <a:gd name="T36" fmla="*/ 72 w 207"/>
                <a:gd name="T37" fmla="*/ 138 h 184"/>
                <a:gd name="T38" fmla="*/ 64 w 207"/>
                <a:gd name="T39" fmla="*/ 154 h 184"/>
                <a:gd name="T40" fmla="*/ 58 w 207"/>
                <a:gd name="T41" fmla="*/ 159 h 184"/>
                <a:gd name="T42" fmla="*/ 57 w 207"/>
                <a:gd name="T43" fmla="*/ 168 h 184"/>
                <a:gd name="T44" fmla="*/ 57 w 207"/>
                <a:gd name="T45" fmla="*/ 184 h 184"/>
                <a:gd name="T46" fmla="*/ 57 w 207"/>
                <a:gd name="T47" fmla="*/ 184 h 184"/>
                <a:gd name="T48" fmla="*/ 41 w 207"/>
                <a:gd name="T49" fmla="*/ 184 h 184"/>
                <a:gd name="T50" fmla="*/ 41 w 207"/>
                <a:gd name="T51" fmla="*/ 184 h 184"/>
                <a:gd name="T52" fmla="*/ 41 w 207"/>
                <a:gd name="T53" fmla="*/ 95 h 184"/>
                <a:gd name="T54" fmla="*/ 0 w 207"/>
                <a:gd name="T55" fmla="*/ 95 h 184"/>
                <a:gd name="T56" fmla="*/ 0 w 207"/>
                <a:gd name="T57" fmla="*/ 95 h 184"/>
                <a:gd name="T58" fmla="*/ 0 w 207"/>
                <a:gd name="T59" fmla="*/ 58 h 184"/>
                <a:gd name="T60" fmla="*/ 6 w 207"/>
                <a:gd name="T61" fmla="*/ 58 h 184"/>
                <a:gd name="T62" fmla="*/ 6 w 207"/>
                <a:gd name="T63" fmla="*/ 53 h 184"/>
                <a:gd name="T64" fmla="*/ 2 w 207"/>
                <a:gd name="T65" fmla="*/ 53 h 184"/>
                <a:gd name="T66" fmla="*/ 2 w 207"/>
                <a:gd name="T67" fmla="*/ 7 h 184"/>
                <a:gd name="T68" fmla="*/ 2 w 207"/>
                <a:gd name="T69" fmla="*/ 7 h 184"/>
                <a:gd name="T70" fmla="*/ 38 w 207"/>
                <a:gd name="T71" fmla="*/ 7 h 184"/>
                <a:gd name="T72" fmla="*/ 43 w 207"/>
                <a:gd name="T73" fmla="*/ 2 h 184"/>
                <a:gd name="T74" fmla="*/ 46 w 207"/>
                <a:gd name="T75" fmla="*/ 2 h 184"/>
                <a:gd name="T76" fmla="*/ 51 w 207"/>
                <a:gd name="T77" fmla="*/ 2 h 184"/>
                <a:gd name="T78" fmla="*/ 62 w 207"/>
                <a:gd name="T79" fmla="*/ 14 h 184"/>
                <a:gd name="T80" fmla="*/ 66 w 207"/>
                <a:gd name="T81" fmla="*/ 4 h 184"/>
                <a:gd name="T82" fmla="*/ 77 w 207"/>
                <a:gd name="T83" fmla="*/ 1 h 184"/>
                <a:gd name="T84" fmla="*/ 81 w 207"/>
                <a:gd name="T85" fmla="*/ 8 h 184"/>
                <a:gd name="T86" fmla="*/ 87 w 207"/>
                <a:gd name="T87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84">
                  <a:moveTo>
                    <a:pt x="87" y="8"/>
                  </a:moveTo>
                  <a:cubicBezTo>
                    <a:pt x="206" y="6"/>
                    <a:pt x="206" y="6"/>
                    <a:pt x="206" y="6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7" y="11"/>
                    <a:pt x="203" y="16"/>
                    <a:pt x="199" y="18"/>
                  </a:cubicBezTo>
                  <a:cubicBezTo>
                    <a:pt x="196" y="21"/>
                    <a:pt x="194" y="19"/>
                    <a:pt x="193" y="24"/>
                  </a:cubicBezTo>
                  <a:cubicBezTo>
                    <a:pt x="192" y="32"/>
                    <a:pt x="185" y="26"/>
                    <a:pt x="185" y="31"/>
                  </a:cubicBezTo>
                  <a:cubicBezTo>
                    <a:pt x="185" y="36"/>
                    <a:pt x="184" y="43"/>
                    <a:pt x="183" y="48"/>
                  </a:cubicBezTo>
                  <a:cubicBezTo>
                    <a:pt x="181" y="48"/>
                    <a:pt x="172" y="46"/>
                    <a:pt x="172" y="48"/>
                  </a:cubicBezTo>
                  <a:cubicBezTo>
                    <a:pt x="170" y="60"/>
                    <a:pt x="161" y="52"/>
                    <a:pt x="155" y="57"/>
                  </a:cubicBezTo>
                  <a:cubicBezTo>
                    <a:pt x="152" y="58"/>
                    <a:pt x="154" y="61"/>
                    <a:pt x="149" y="61"/>
                  </a:cubicBezTo>
                  <a:cubicBezTo>
                    <a:pt x="147" y="61"/>
                    <a:pt x="145" y="61"/>
                    <a:pt x="143" y="62"/>
                  </a:cubicBezTo>
                  <a:cubicBezTo>
                    <a:pt x="140" y="62"/>
                    <a:pt x="138" y="65"/>
                    <a:pt x="135" y="65"/>
                  </a:cubicBezTo>
                  <a:cubicBezTo>
                    <a:pt x="124" y="73"/>
                    <a:pt x="129" y="78"/>
                    <a:pt x="123" y="88"/>
                  </a:cubicBezTo>
                  <a:cubicBezTo>
                    <a:pt x="117" y="89"/>
                    <a:pt x="116" y="97"/>
                    <a:pt x="114" y="102"/>
                  </a:cubicBezTo>
                  <a:cubicBezTo>
                    <a:pt x="113" y="105"/>
                    <a:pt x="103" y="110"/>
                    <a:pt x="100" y="112"/>
                  </a:cubicBezTo>
                  <a:cubicBezTo>
                    <a:pt x="99" y="115"/>
                    <a:pt x="99" y="125"/>
                    <a:pt x="97" y="127"/>
                  </a:cubicBezTo>
                  <a:cubicBezTo>
                    <a:pt x="95" y="128"/>
                    <a:pt x="92" y="127"/>
                    <a:pt x="90" y="128"/>
                  </a:cubicBezTo>
                  <a:cubicBezTo>
                    <a:pt x="88" y="129"/>
                    <a:pt x="85" y="132"/>
                    <a:pt x="82" y="132"/>
                  </a:cubicBezTo>
                  <a:cubicBezTo>
                    <a:pt x="80" y="135"/>
                    <a:pt x="76" y="137"/>
                    <a:pt x="72" y="138"/>
                  </a:cubicBezTo>
                  <a:cubicBezTo>
                    <a:pt x="66" y="141"/>
                    <a:pt x="67" y="150"/>
                    <a:pt x="64" y="154"/>
                  </a:cubicBezTo>
                  <a:cubicBezTo>
                    <a:pt x="63" y="156"/>
                    <a:pt x="60" y="157"/>
                    <a:pt x="58" y="159"/>
                  </a:cubicBezTo>
                  <a:cubicBezTo>
                    <a:pt x="57" y="162"/>
                    <a:pt x="58" y="165"/>
                    <a:pt x="57" y="168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6"/>
                    <a:pt x="41" y="3"/>
                    <a:pt x="43" y="2"/>
                  </a:cubicBezTo>
                  <a:cubicBezTo>
                    <a:pt x="44" y="2"/>
                    <a:pt x="45" y="2"/>
                    <a:pt x="46" y="2"/>
                  </a:cubicBezTo>
                  <a:cubicBezTo>
                    <a:pt x="47" y="2"/>
                    <a:pt x="50" y="1"/>
                    <a:pt x="51" y="2"/>
                  </a:cubicBezTo>
                  <a:cubicBezTo>
                    <a:pt x="54" y="5"/>
                    <a:pt x="57" y="14"/>
                    <a:pt x="62" y="14"/>
                  </a:cubicBezTo>
                  <a:cubicBezTo>
                    <a:pt x="64" y="11"/>
                    <a:pt x="64" y="7"/>
                    <a:pt x="66" y="4"/>
                  </a:cubicBezTo>
                  <a:cubicBezTo>
                    <a:pt x="67" y="2"/>
                    <a:pt x="75" y="0"/>
                    <a:pt x="77" y="1"/>
                  </a:cubicBezTo>
                  <a:cubicBezTo>
                    <a:pt x="80" y="1"/>
                    <a:pt x="76" y="8"/>
                    <a:pt x="81" y="8"/>
                  </a:cubicBezTo>
                  <a:cubicBezTo>
                    <a:pt x="87" y="8"/>
                    <a:pt x="87" y="8"/>
                    <a:pt x="87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3" name="ATKINSON"/>
            <p:cNvSpPr>
              <a:spLocks/>
            </p:cNvSpPr>
            <p:nvPr/>
          </p:nvSpPr>
          <p:spPr bwMode="auto">
            <a:xfrm>
              <a:off x="4621213" y="4953000"/>
              <a:ext cx="509588" cy="280988"/>
            </a:xfrm>
            <a:custGeom>
              <a:avLst/>
              <a:gdLst>
                <a:gd name="T0" fmla="*/ 2 w 214"/>
                <a:gd name="T1" fmla="*/ 0 h 118"/>
                <a:gd name="T2" fmla="*/ 77 w 214"/>
                <a:gd name="T3" fmla="*/ 0 h 118"/>
                <a:gd name="T4" fmla="*/ 77 w 214"/>
                <a:gd name="T5" fmla="*/ 10 h 118"/>
                <a:gd name="T6" fmla="*/ 126 w 214"/>
                <a:gd name="T7" fmla="*/ 10 h 118"/>
                <a:gd name="T8" fmla="*/ 136 w 214"/>
                <a:gd name="T9" fmla="*/ 28 h 118"/>
                <a:gd name="T10" fmla="*/ 213 w 214"/>
                <a:gd name="T11" fmla="*/ 28 h 118"/>
                <a:gd name="T12" fmla="*/ 214 w 214"/>
                <a:gd name="T13" fmla="*/ 28 h 118"/>
                <a:gd name="T14" fmla="*/ 214 w 214"/>
                <a:gd name="T15" fmla="*/ 73 h 118"/>
                <a:gd name="T16" fmla="*/ 203 w 214"/>
                <a:gd name="T17" fmla="*/ 67 h 118"/>
                <a:gd name="T18" fmla="*/ 191 w 214"/>
                <a:gd name="T19" fmla="*/ 67 h 118"/>
                <a:gd name="T20" fmla="*/ 183 w 214"/>
                <a:gd name="T21" fmla="*/ 86 h 118"/>
                <a:gd name="T22" fmla="*/ 188 w 214"/>
                <a:gd name="T23" fmla="*/ 96 h 118"/>
                <a:gd name="T24" fmla="*/ 193 w 214"/>
                <a:gd name="T25" fmla="*/ 108 h 118"/>
                <a:gd name="T26" fmla="*/ 196 w 214"/>
                <a:gd name="T27" fmla="*/ 118 h 118"/>
                <a:gd name="T28" fmla="*/ 196 w 214"/>
                <a:gd name="T29" fmla="*/ 118 h 118"/>
                <a:gd name="T30" fmla="*/ 72 w 214"/>
                <a:gd name="T31" fmla="*/ 118 h 118"/>
                <a:gd name="T32" fmla="*/ 72 w 214"/>
                <a:gd name="T33" fmla="*/ 118 h 118"/>
                <a:gd name="T34" fmla="*/ 40 w 214"/>
                <a:gd name="T35" fmla="*/ 118 h 118"/>
                <a:gd name="T36" fmla="*/ 40 w 214"/>
                <a:gd name="T37" fmla="*/ 118 h 118"/>
                <a:gd name="T38" fmla="*/ 40 w 214"/>
                <a:gd name="T39" fmla="*/ 110 h 118"/>
                <a:gd name="T40" fmla="*/ 41 w 214"/>
                <a:gd name="T41" fmla="*/ 98 h 118"/>
                <a:gd name="T42" fmla="*/ 41 w 214"/>
                <a:gd name="T43" fmla="*/ 95 h 118"/>
                <a:gd name="T44" fmla="*/ 41 w 214"/>
                <a:gd name="T45" fmla="*/ 95 h 118"/>
                <a:gd name="T46" fmla="*/ 40 w 214"/>
                <a:gd name="T47" fmla="*/ 89 h 118"/>
                <a:gd name="T48" fmla="*/ 43 w 214"/>
                <a:gd name="T49" fmla="*/ 83 h 118"/>
                <a:gd name="T50" fmla="*/ 41 w 214"/>
                <a:gd name="T51" fmla="*/ 64 h 118"/>
                <a:gd name="T52" fmla="*/ 40 w 214"/>
                <a:gd name="T53" fmla="*/ 64 h 118"/>
                <a:gd name="T54" fmla="*/ 35 w 214"/>
                <a:gd name="T55" fmla="*/ 46 h 118"/>
                <a:gd name="T56" fmla="*/ 19 w 214"/>
                <a:gd name="T57" fmla="*/ 31 h 118"/>
                <a:gd name="T58" fmla="*/ 11 w 214"/>
                <a:gd name="T59" fmla="*/ 16 h 118"/>
                <a:gd name="T60" fmla="*/ 2 w 214"/>
                <a:gd name="T6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118">
                  <a:moveTo>
                    <a:pt x="2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2"/>
                    <a:pt x="203" y="70"/>
                    <a:pt x="203" y="67"/>
                  </a:cubicBezTo>
                  <a:cubicBezTo>
                    <a:pt x="198" y="66"/>
                    <a:pt x="196" y="66"/>
                    <a:pt x="191" y="67"/>
                  </a:cubicBezTo>
                  <a:cubicBezTo>
                    <a:pt x="182" y="69"/>
                    <a:pt x="183" y="79"/>
                    <a:pt x="183" y="86"/>
                  </a:cubicBezTo>
                  <a:cubicBezTo>
                    <a:pt x="183" y="90"/>
                    <a:pt x="186" y="93"/>
                    <a:pt x="188" y="96"/>
                  </a:cubicBezTo>
                  <a:cubicBezTo>
                    <a:pt x="191" y="100"/>
                    <a:pt x="191" y="103"/>
                    <a:pt x="193" y="10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6"/>
                    <a:pt x="39" y="102"/>
                    <a:pt x="41" y="98"/>
                  </a:cubicBezTo>
                  <a:cubicBezTo>
                    <a:pt x="42" y="97"/>
                    <a:pt x="41" y="96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9" y="94"/>
                    <a:pt x="40" y="91"/>
                    <a:pt x="40" y="89"/>
                  </a:cubicBezTo>
                  <a:cubicBezTo>
                    <a:pt x="41" y="87"/>
                    <a:pt x="42" y="86"/>
                    <a:pt x="43" y="83"/>
                  </a:cubicBezTo>
                  <a:cubicBezTo>
                    <a:pt x="45" y="79"/>
                    <a:pt x="50" y="64"/>
                    <a:pt x="41" y="64"/>
                  </a:cubicBezTo>
                  <a:cubicBezTo>
                    <a:pt x="41" y="64"/>
                    <a:pt x="41" y="64"/>
                    <a:pt x="40" y="64"/>
                  </a:cubicBezTo>
                  <a:cubicBezTo>
                    <a:pt x="39" y="58"/>
                    <a:pt x="36" y="53"/>
                    <a:pt x="35" y="46"/>
                  </a:cubicBezTo>
                  <a:cubicBezTo>
                    <a:pt x="33" y="36"/>
                    <a:pt x="24" y="38"/>
                    <a:pt x="19" y="31"/>
                  </a:cubicBezTo>
                  <a:cubicBezTo>
                    <a:pt x="16" y="27"/>
                    <a:pt x="12" y="21"/>
                    <a:pt x="11" y="16"/>
                  </a:cubicBezTo>
                  <a:cubicBezTo>
                    <a:pt x="3" y="11"/>
                    <a:pt x="0" y="1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4" name="APPLING"/>
            <p:cNvSpPr>
              <a:spLocks/>
            </p:cNvSpPr>
            <p:nvPr/>
          </p:nvSpPr>
          <p:spPr bwMode="auto">
            <a:xfrm>
              <a:off x="5207000" y="4318000"/>
              <a:ext cx="490538" cy="582613"/>
            </a:xfrm>
            <a:custGeom>
              <a:avLst/>
              <a:gdLst>
                <a:gd name="T0" fmla="*/ 50 w 206"/>
                <a:gd name="T1" fmla="*/ 0 h 245"/>
                <a:gd name="T2" fmla="*/ 67 w 206"/>
                <a:gd name="T3" fmla="*/ 6 h 245"/>
                <a:gd name="T4" fmla="*/ 92 w 206"/>
                <a:gd name="T5" fmla="*/ 16 h 245"/>
                <a:gd name="T6" fmla="*/ 103 w 206"/>
                <a:gd name="T7" fmla="*/ 11 h 245"/>
                <a:gd name="T8" fmla="*/ 115 w 206"/>
                <a:gd name="T9" fmla="*/ 14 h 245"/>
                <a:gd name="T10" fmla="*/ 123 w 206"/>
                <a:gd name="T11" fmla="*/ 19 h 245"/>
                <a:gd name="T12" fmla="*/ 134 w 206"/>
                <a:gd name="T13" fmla="*/ 25 h 245"/>
                <a:gd name="T14" fmla="*/ 134 w 206"/>
                <a:gd name="T15" fmla="*/ 25 h 245"/>
                <a:gd name="T16" fmla="*/ 142 w 206"/>
                <a:gd name="T17" fmla="*/ 28 h 245"/>
                <a:gd name="T18" fmla="*/ 151 w 206"/>
                <a:gd name="T19" fmla="*/ 31 h 245"/>
                <a:gd name="T20" fmla="*/ 164 w 206"/>
                <a:gd name="T21" fmla="*/ 31 h 245"/>
                <a:gd name="T22" fmla="*/ 174 w 206"/>
                <a:gd name="T23" fmla="*/ 27 h 245"/>
                <a:gd name="T24" fmla="*/ 178 w 206"/>
                <a:gd name="T25" fmla="*/ 33 h 245"/>
                <a:gd name="T26" fmla="*/ 181 w 206"/>
                <a:gd name="T27" fmla="*/ 46 h 245"/>
                <a:gd name="T28" fmla="*/ 194 w 206"/>
                <a:gd name="T29" fmla="*/ 58 h 245"/>
                <a:gd name="T30" fmla="*/ 206 w 206"/>
                <a:gd name="T31" fmla="*/ 66 h 245"/>
                <a:gd name="T32" fmla="*/ 206 w 206"/>
                <a:gd name="T33" fmla="*/ 66 h 245"/>
                <a:gd name="T34" fmla="*/ 191 w 206"/>
                <a:gd name="T35" fmla="*/ 66 h 245"/>
                <a:gd name="T36" fmla="*/ 191 w 206"/>
                <a:gd name="T37" fmla="*/ 82 h 245"/>
                <a:gd name="T38" fmla="*/ 184 w 206"/>
                <a:gd name="T39" fmla="*/ 82 h 245"/>
                <a:gd name="T40" fmla="*/ 184 w 206"/>
                <a:gd name="T41" fmla="*/ 87 h 245"/>
                <a:gd name="T42" fmla="*/ 191 w 206"/>
                <a:gd name="T43" fmla="*/ 87 h 245"/>
                <a:gd name="T44" fmla="*/ 191 w 206"/>
                <a:gd name="T45" fmla="*/ 94 h 245"/>
                <a:gd name="T46" fmla="*/ 173 w 206"/>
                <a:gd name="T47" fmla="*/ 94 h 245"/>
                <a:gd name="T48" fmla="*/ 173 w 206"/>
                <a:gd name="T49" fmla="*/ 195 h 245"/>
                <a:gd name="T50" fmla="*/ 167 w 206"/>
                <a:gd name="T51" fmla="*/ 195 h 245"/>
                <a:gd name="T52" fmla="*/ 167 w 206"/>
                <a:gd name="T53" fmla="*/ 201 h 245"/>
                <a:gd name="T54" fmla="*/ 174 w 206"/>
                <a:gd name="T55" fmla="*/ 201 h 245"/>
                <a:gd name="T56" fmla="*/ 174 w 206"/>
                <a:gd name="T57" fmla="*/ 240 h 245"/>
                <a:gd name="T58" fmla="*/ 174 w 206"/>
                <a:gd name="T59" fmla="*/ 240 h 245"/>
                <a:gd name="T60" fmla="*/ 168 w 206"/>
                <a:gd name="T61" fmla="*/ 244 h 245"/>
                <a:gd name="T62" fmla="*/ 163 w 206"/>
                <a:gd name="T63" fmla="*/ 244 h 245"/>
                <a:gd name="T64" fmla="*/ 161 w 206"/>
                <a:gd name="T65" fmla="*/ 242 h 245"/>
                <a:gd name="T66" fmla="*/ 156 w 206"/>
                <a:gd name="T67" fmla="*/ 235 h 245"/>
                <a:gd name="T68" fmla="*/ 147 w 206"/>
                <a:gd name="T69" fmla="*/ 226 h 245"/>
                <a:gd name="T70" fmla="*/ 132 w 206"/>
                <a:gd name="T71" fmla="*/ 213 h 245"/>
                <a:gd name="T72" fmla="*/ 132 w 206"/>
                <a:gd name="T73" fmla="*/ 213 h 245"/>
                <a:gd name="T74" fmla="*/ 131 w 206"/>
                <a:gd name="T75" fmla="*/ 210 h 245"/>
                <a:gd name="T76" fmla="*/ 129 w 206"/>
                <a:gd name="T77" fmla="*/ 204 h 245"/>
                <a:gd name="T78" fmla="*/ 126 w 206"/>
                <a:gd name="T79" fmla="*/ 201 h 245"/>
                <a:gd name="T80" fmla="*/ 124 w 206"/>
                <a:gd name="T81" fmla="*/ 199 h 245"/>
                <a:gd name="T82" fmla="*/ 122 w 206"/>
                <a:gd name="T83" fmla="*/ 198 h 245"/>
                <a:gd name="T84" fmla="*/ 121 w 206"/>
                <a:gd name="T85" fmla="*/ 197 h 245"/>
                <a:gd name="T86" fmla="*/ 120 w 206"/>
                <a:gd name="T87" fmla="*/ 196 h 245"/>
                <a:gd name="T88" fmla="*/ 87 w 206"/>
                <a:gd name="T89" fmla="*/ 173 h 245"/>
                <a:gd name="T90" fmla="*/ 58 w 206"/>
                <a:gd name="T91" fmla="*/ 159 h 245"/>
                <a:gd name="T92" fmla="*/ 41 w 206"/>
                <a:gd name="T93" fmla="*/ 145 h 245"/>
                <a:gd name="T94" fmla="*/ 23 w 206"/>
                <a:gd name="T95" fmla="*/ 126 h 245"/>
                <a:gd name="T96" fmla="*/ 12 w 206"/>
                <a:gd name="T97" fmla="*/ 124 h 245"/>
                <a:gd name="T98" fmla="*/ 12 w 206"/>
                <a:gd name="T99" fmla="*/ 124 h 245"/>
                <a:gd name="T100" fmla="*/ 12 w 206"/>
                <a:gd name="T101" fmla="*/ 112 h 245"/>
                <a:gd name="T102" fmla="*/ 0 w 206"/>
                <a:gd name="T103" fmla="*/ 112 h 245"/>
                <a:gd name="T104" fmla="*/ 0 w 206"/>
                <a:gd name="T105" fmla="*/ 106 h 245"/>
                <a:gd name="T106" fmla="*/ 12 w 206"/>
                <a:gd name="T107" fmla="*/ 106 h 245"/>
                <a:gd name="T108" fmla="*/ 12 w 206"/>
                <a:gd name="T109" fmla="*/ 62 h 245"/>
                <a:gd name="T110" fmla="*/ 50 w 206"/>
                <a:gd name="T111" fmla="*/ 62 h 245"/>
                <a:gd name="T112" fmla="*/ 50 w 206"/>
                <a:gd name="T1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45">
                  <a:moveTo>
                    <a:pt x="50" y="0"/>
                  </a:moveTo>
                  <a:cubicBezTo>
                    <a:pt x="57" y="2"/>
                    <a:pt x="61" y="1"/>
                    <a:pt x="67" y="6"/>
                  </a:cubicBezTo>
                  <a:cubicBezTo>
                    <a:pt x="73" y="11"/>
                    <a:pt x="84" y="14"/>
                    <a:pt x="92" y="16"/>
                  </a:cubicBezTo>
                  <a:cubicBezTo>
                    <a:pt x="96" y="16"/>
                    <a:pt x="100" y="12"/>
                    <a:pt x="103" y="11"/>
                  </a:cubicBezTo>
                  <a:cubicBezTo>
                    <a:pt x="107" y="10"/>
                    <a:pt x="113" y="11"/>
                    <a:pt x="115" y="14"/>
                  </a:cubicBezTo>
                  <a:cubicBezTo>
                    <a:pt x="117" y="15"/>
                    <a:pt x="121" y="17"/>
                    <a:pt x="123" y="1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7" y="26"/>
                    <a:pt x="138" y="28"/>
                    <a:pt x="142" y="28"/>
                  </a:cubicBezTo>
                  <a:cubicBezTo>
                    <a:pt x="145" y="28"/>
                    <a:pt x="148" y="31"/>
                    <a:pt x="151" y="31"/>
                  </a:cubicBezTo>
                  <a:cubicBezTo>
                    <a:pt x="155" y="32"/>
                    <a:pt x="159" y="30"/>
                    <a:pt x="164" y="31"/>
                  </a:cubicBezTo>
                  <a:cubicBezTo>
                    <a:pt x="166" y="31"/>
                    <a:pt x="173" y="25"/>
                    <a:pt x="174" y="27"/>
                  </a:cubicBezTo>
                  <a:cubicBezTo>
                    <a:pt x="176" y="28"/>
                    <a:pt x="172" y="33"/>
                    <a:pt x="178" y="33"/>
                  </a:cubicBezTo>
                  <a:cubicBezTo>
                    <a:pt x="185" y="33"/>
                    <a:pt x="180" y="42"/>
                    <a:pt x="181" y="46"/>
                  </a:cubicBezTo>
                  <a:cubicBezTo>
                    <a:pt x="183" y="53"/>
                    <a:pt x="189" y="54"/>
                    <a:pt x="194" y="58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7" y="245"/>
                    <a:pt x="164" y="245"/>
                    <a:pt x="163" y="244"/>
                  </a:cubicBezTo>
                  <a:cubicBezTo>
                    <a:pt x="162" y="243"/>
                    <a:pt x="161" y="242"/>
                    <a:pt x="161" y="242"/>
                  </a:cubicBezTo>
                  <a:cubicBezTo>
                    <a:pt x="160" y="240"/>
                    <a:pt x="157" y="236"/>
                    <a:pt x="156" y="235"/>
                  </a:cubicBezTo>
                  <a:cubicBezTo>
                    <a:pt x="153" y="231"/>
                    <a:pt x="151" y="229"/>
                    <a:pt x="147" y="226"/>
                  </a:cubicBezTo>
                  <a:cubicBezTo>
                    <a:pt x="142" y="222"/>
                    <a:pt x="137" y="218"/>
                    <a:pt x="132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1" y="208"/>
                    <a:pt x="130" y="206"/>
                    <a:pt x="129" y="204"/>
                  </a:cubicBezTo>
                  <a:cubicBezTo>
                    <a:pt x="128" y="203"/>
                    <a:pt x="127" y="202"/>
                    <a:pt x="126" y="201"/>
                  </a:cubicBezTo>
                  <a:cubicBezTo>
                    <a:pt x="126" y="200"/>
                    <a:pt x="125" y="200"/>
                    <a:pt x="124" y="199"/>
                  </a:cubicBezTo>
                  <a:cubicBezTo>
                    <a:pt x="123" y="199"/>
                    <a:pt x="123" y="198"/>
                    <a:pt x="122" y="198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7"/>
                    <a:pt x="120" y="197"/>
                    <a:pt x="120" y="196"/>
                  </a:cubicBezTo>
                  <a:cubicBezTo>
                    <a:pt x="109" y="188"/>
                    <a:pt x="97" y="184"/>
                    <a:pt x="87" y="173"/>
                  </a:cubicBezTo>
                  <a:cubicBezTo>
                    <a:pt x="80" y="164"/>
                    <a:pt x="67" y="165"/>
                    <a:pt x="58" y="159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34" y="140"/>
                    <a:pt x="29" y="132"/>
                    <a:pt x="23" y="126"/>
                  </a:cubicBezTo>
                  <a:cubicBezTo>
                    <a:pt x="20" y="126"/>
                    <a:pt x="16" y="125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0"/>
                    <a:pt x="50" y="0"/>
                    <a:pt x="5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2730503" y="3848020"/>
            <a:ext cx="1041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20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Valley 2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655713" y="4274887"/>
            <a:ext cx="1204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24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HOGA 2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758142" y="2934359"/>
            <a:ext cx="1377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24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CSRA 2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367624" y="5196742"/>
            <a:ext cx="1255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20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</a:t>
            </a:r>
          </a:p>
          <a:p>
            <a:pPr algn="ctr" defTabSz="457189">
              <a:defRPr/>
            </a:pPr>
            <a:r>
              <a:rPr lang="en-US" sz="20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</a:t>
            </a:r>
          </a:p>
        </p:txBody>
      </p:sp>
    </p:spTree>
    <p:extLst>
      <p:ext uri="{BB962C8B-B14F-4D97-AF65-F5344CB8AC3E}">
        <p14:creationId xmlns:p14="http://schemas.microsoft.com/office/powerpoint/2010/main" val="74005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1337682"/>
            <a:ext cx="9144000" cy="43439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CSRA TIA 2 (2023-2032)</a:t>
            </a:r>
          </a:p>
        </p:txBody>
      </p:sp>
      <p:grpSp>
        <p:nvGrpSpPr>
          <p:cNvPr id="6" name="Counties"/>
          <p:cNvGrpSpPr/>
          <p:nvPr/>
        </p:nvGrpSpPr>
        <p:grpSpPr>
          <a:xfrm>
            <a:off x="1301484" y="3780900"/>
            <a:ext cx="1779947" cy="2014210"/>
            <a:chOff x="2192338" y="752475"/>
            <a:chExt cx="4688938" cy="54451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MACON"/>
            <p:cNvSpPr>
              <a:spLocks/>
            </p:cNvSpPr>
            <p:nvPr/>
          </p:nvSpPr>
          <p:spPr bwMode="auto">
            <a:xfrm>
              <a:off x="3529013" y="3660775"/>
              <a:ext cx="411163" cy="414338"/>
            </a:xfrm>
            <a:custGeom>
              <a:avLst/>
              <a:gdLst>
                <a:gd name="T0" fmla="*/ 173 w 173"/>
                <a:gd name="T1" fmla="*/ 42 h 174"/>
                <a:gd name="T2" fmla="*/ 173 w 173"/>
                <a:gd name="T3" fmla="*/ 70 h 174"/>
                <a:gd name="T4" fmla="*/ 166 w 173"/>
                <a:gd name="T5" fmla="*/ 70 h 174"/>
                <a:gd name="T6" fmla="*/ 166 w 173"/>
                <a:gd name="T7" fmla="*/ 82 h 174"/>
                <a:gd name="T8" fmla="*/ 169 w 173"/>
                <a:gd name="T9" fmla="*/ 82 h 174"/>
                <a:gd name="T10" fmla="*/ 169 w 173"/>
                <a:gd name="T11" fmla="*/ 116 h 174"/>
                <a:gd name="T12" fmla="*/ 169 w 173"/>
                <a:gd name="T13" fmla="*/ 116 h 174"/>
                <a:gd name="T14" fmla="*/ 154 w 173"/>
                <a:gd name="T15" fmla="*/ 116 h 174"/>
                <a:gd name="T16" fmla="*/ 104 w 173"/>
                <a:gd name="T17" fmla="*/ 155 h 174"/>
                <a:gd name="T18" fmla="*/ 95 w 173"/>
                <a:gd name="T19" fmla="*/ 172 h 174"/>
                <a:gd name="T20" fmla="*/ 94 w 173"/>
                <a:gd name="T21" fmla="*/ 174 h 174"/>
                <a:gd name="T22" fmla="*/ 94 w 173"/>
                <a:gd name="T23" fmla="*/ 174 h 174"/>
                <a:gd name="T24" fmla="*/ 89 w 173"/>
                <a:gd name="T25" fmla="*/ 170 h 174"/>
                <a:gd name="T26" fmla="*/ 82 w 173"/>
                <a:gd name="T27" fmla="*/ 167 h 174"/>
                <a:gd name="T28" fmla="*/ 72 w 173"/>
                <a:gd name="T29" fmla="*/ 165 h 174"/>
                <a:gd name="T30" fmla="*/ 68 w 173"/>
                <a:gd name="T31" fmla="*/ 163 h 174"/>
                <a:gd name="T32" fmla="*/ 60 w 173"/>
                <a:gd name="T33" fmla="*/ 165 h 174"/>
                <a:gd name="T34" fmla="*/ 50 w 173"/>
                <a:gd name="T35" fmla="*/ 164 h 174"/>
                <a:gd name="T36" fmla="*/ 50 w 173"/>
                <a:gd name="T37" fmla="*/ 147 h 174"/>
                <a:gd name="T38" fmla="*/ 29 w 173"/>
                <a:gd name="T39" fmla="*/ 147 h 174"/>
                <a:gd name="T40" fmla="*/ 29 w 173"/>
                <a:gd name="T41" fmla="*/ 147 h 174"/>
                <a:gd name="T42" fmla="*/ 14 w 173"/>
                <a:gd name="T43" fmla="*/ 147 h 174"/>
                <a:gd name="T44" fmla="*/ 14 w 173"/>
                <a:gd name="T45" fmla="*/ 112 h 174"/>
                <a:gd name="T46" fmla="*/ 0 w 173"/>
                <a:gd name="T47" fmla="*/ 112 h 174"/>
                <a:gd name="T48" fmla="*/ 0 w 173"/>
                <a:gd name="T49" fmla="*/ 75 h 174"/>
                <a:gd name="T50" fmla="*/ 0 w 173"/>
                <a:gd name="T51" fmla="*/ 75 h 174"/>
                <a:gd name="T52" fmla="*/ 0 w 173"/>
                <a:gd name="T53" fmla="*/ 61 h 174"/>
                <a:gd name="T54" fmla="*/ 23 w 173"/>
                <a:gd name="T55" fmla="*/ 61 h 174"/>
                <a:gd name="T56" fmla="*/ 55 w 173"/>
                <a:gd name="T57" fmla="*/ 8 h 174"/>
                <a:gd name="T58" fmla="*/ 62 w 173"/>
                <a:gd name="T59" fmla="*/ 4 h 174"/>
                <a:gd name="T60" fmla="*/ 75 w 173"/>
                <a:gd name="T61" fmla="*/ 4 h 174"/>
                <a:gd name="T62" fmla="*/ 75 w 173"/>
                <a:gd name="T63" fmla="*/ 0 h 174"/>
                <a:gd name="T64" fmla="*/ 82 w 173"/>
                <a:gd name="T65" fmla="*/ 0 h 174"/>
                <a:gd name="T66" fmla="*/ 82 w 173"/>
                <a:gd name="T67" fmla="*/ 6 h 174"/>
                <a:gd name="T68" fmla="*/ 91 w 173"/>
                <a:gd name="T69" fmla="*/ 6 h 174"/>
                <a:gd name="T70" fmla="*/ 91 w 173"/>
                <a:gd name="T71" fmla="*/ 15 h 174"/>
                <a:gd name="T72" fmla="*/ 98 w 173"/>
                <a:gd name="T73" fmla="*/ 15 h 174"/>
                <a:gd name="T74" fmla="*/ 98 w 173"/>
                <a:gd name="T75" fmla="*/ 7 h 174"/>
                <a:gd name="T76" fmla="*/ 98 w 173"/>
                <a:gd name="T77" fmla="*/ 7 h 174"/>
                <a:gd name="T78" fmla="*/ 107 w 173"/>
                <a:gd name="T79" fmla="*/ 7 h 174"/>
                <a:gd name="T80" fmla="*/ 115 w 173"/>
                <a:gd name="T81" fmla="*/ 5 h 174"/>
                <a:gd name="T82" fmla="*/ 123 w 173"/>
                <a:gd name="T83" fmla="*/ 9 h 174"/>
                <a:gd name="T84" fmla="*/ 135 w 173"/>
                <a:gd name="T85" fmla="*/ 7 h 174"/>
                <a:gd name="T86" fmla="*/ 136 w 173"/>
                <a:gd name="T87" fmla="*/ 7 h 174"/>
                <a:gd name="T88" fmla="*/ 137 w 173"/>
                <a:gd name="T89" fmla="*/ 12 h 174"/>
                <a:gd name="T90" fmla="*/ 149 w 173"/>
                <a:gd name="T91" fmla="*/ 13 h 174"/>
                <a:gd name="T92" fmla="*/ 156 w 173"/>
                <a:gd name="T93" fmla="*/ 19 h 174"/>
                <a:gd name="T94" fmla="*/ 167 w 173"/>
                <a:gd name="T95" fmla="*/ 26 h 174"/>
                <a:gd name="T96" fmla="*/ 168 w 173"/>
                <a:gd name="T97" fmla="*/ 38 h 174"/>
                <a:gd name="T98" fmla="*/ 168 w 173"/>
                <a:gd name="T99" fmla="*/ 39 h 174"/>
                <a:gd name="T100" fmla="*/ 173 w 173"/>
                <a:gd name="T101" fmla="*/ 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74">
                  <a:moveTo>
                    <a:pt x="173" y="42"/>
                  </a:moveTo>
                  <a:cubicBezTo>
                    <a:pt x="173" y="70"/>
                    <a:pt x="173" y="70"/>
                    <a:pt x="173" y="70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36" y="116"/>
                    <a:pt x="112" y="140"/>
                    <a:pt x="104" y="155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4" y="174"/>
                    <a:pt x="94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3" y="172"/>
                    <a:pt x="90" y="171"/>
                    <a:pt x="89" y="170"/>
                  </a:cubicBezTo>
                  <a:cubicBezTo>
                    <a:pt x="87" y="170"/>
                    <a:pt x="85" y="168"/>
                    <a:pt x="82" y="167"/>
                  </a:cubicBezTo>
                  <a:cubicBezTo>
                    <a:pt x="79" y="166"/>
                    <a:pt x="76" y="167"/>
                    <a:pt x="72" y="165"/>
                  </a:cubicBezTo>
                  <a:cubicBezTo>
                    <a:pt x="71" y="165"/>
                    <a:pt x="70" y="163"/>
                    <a:pt x="68" y="163"/>
                  </a:cubicBezTo>
                  <a:cubicBezTo>
                    <a:pt x="66" y="162"/>
                    <a:pt x="62" y="164"/>
                    <a:pt x="60" y="165"/>
                  </a:cubicBezTo>
                  <a:cubicBezTo>
                    <a:pt x="57" y="166"/>
                    <a:pt x="53" y="164"/>
                    <a:pt x="50" y="164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3" y="8"/>
                    <a:pt x="107" y="7"/>
                  </a:cubicBezTo>
                  <a:cubicBezTo>
                    <a:pt x="110" y="6"/>
                    <a:pt x="112" y="5"/>
                    <a:pt x="115" y="5"/>
                  </a:cubicBezTo>
                  <a:cubicBezTo>
                    <a:pt x="118" y="6"/>
                    <a:pt x="120" y="9"/>
                    <a:pt x="123" y="9"/>
                  </a:cubicBezTo>
                  <a:cubicBezTo>
                    <a:pt x="128" y="9"/>
                    <a:pt x="131" y="7"/>
                    <a:pt x="135" y="7"/>
                  </a:cubicBezTo>
                  <a:cubicBezTo>
                    <a:pt x="135" y="7"/>
                    <a:pt x="135" y="7"/>
                    <a:pt x="136" y="7"/>
                  </a:cubicBezTo>
                  <a:cubicBezTo>
                    <a:pt x="137" y="8"/>
                    <a:pt x="136" y="11"/>
                    <a:pt x="137" y="12"/>
                  </a:cubicBezTo>
                  <a:cubicBezTo>
                    <a:pt x="141" y="14"/>
                    <a:pt x="145" y="11"/>
                    <a:pt x="149" y="13"/>
                  </a:cubicBezTo>
                  <a:cubicBezTo>
                    <a:pt x="152" y="14"/>
                    <a:pt x="154" y="17"/>
                    <a:pt x="156" y="19"/>
                  </a:cubicBezTo>
                  <a:cubicBezTo>
                    <a:pt x="159" y="21"/>
                    <a:pt x="165" y="23"/>
                    <a:pt x="167" y="26"/>
                  </a:cubicBezTo>
                  <a:cubicBezTo>
                    <a:pt x="169" y="28"/>
                    <a:pt x="168" y="35"/>
                    <a:pt x="168" y="38"/>
                  </a:cubicBezTo>
                  <a:cubicBezTo>
                    <a:pt x="168" y="38"/>
                    <a:pt x="168" y="39"/>
                    <a:pt x="168" y="39"/>
                  </a:cubicBezTo>
                  <a:cubicBezTo>
                    <a:pt x="173" y="42"/>
                    <a:pt x="173" y="42"/>
                    <a:pt x="173" y="4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" name="MARION"/>
            <p:cNvSpPr>
              <a:spLocks/>
            </p:cNvSpPr>
            <p:nvPr/>
          </p:nvSpPr>
          <p:spPr bwMode="auto">
            <a:xfrm>
              <a:off x="3128963" y="3617913"/>
              <a:ext cx="268288" cy="500063"/>
            </a:xfrm>
            <a:custGeom>
              <a:avLst/>
              <a:gdLst>
                <a:gd name="T0" fmla="*/ 90 w 113"/>
                <a:gd name="T1" fmla="*/ 0 h 210"/>
                <a:gd name="T2" fmla="*/ 85 w 113"/>
                <a:gd name="T3" fmla="*/ 10 h 210"/>
                <a:gd name="T4" fmla="*/ 89 w 113"/>
                <a:gd name="T5" fmla="*/ 18 h 210"/>
                <a:gd name="T6" fmla="*/ 90 w 113"/>
                <a:gd name="T7" fmla="*/ 19 h 210"/>
                <a:gd name="T8" fmla="*/ 93 w 113"/>
                <a:gd name="T9" fmla="*/ 29 h 210"/>
                <a:gd name="T10" fmla="*/ 100 w 113"/>
                <a:gd name="T11" fmla="*/ 36 h 210"/>
                <a:gd name="T12" fmla="*/ 102 w 113"/>
                <a:gd name="T13" fmla="*/ 39 h 210"/>
                <a:gd name="T14" fmla="*/ 102 w 113"/>
                <a:gd name="T15" fmla="*/ 50 h 210"/>
                <a:gd name="T16" fmla="*/ 110 w 113"/>
                <a:gd name="T17" fmla="*/ 60 h 210"/>
                <a:gd name="T18" fmla="*/ 113 w 113"/>
                <a:gd name="T19" fmla="*/ 70 h 210"/>
                <a:gd name="T20" fmla="*/ 113 w 113"/>
                <a:gd name="T21" fmla="*/ 70 h 210"/>
                <a:gd name="T22" fmla="*/ 110 w 113"/>
                <a:gd name="T23" fmla="*/ 70 h 210"/>
                <a:gd name="T24" fmla="*/ 110 w 113"/>
                <a:gd name="T25" fmla="*/ 130 h 210"/>
                <a:gd name="T26" fmla="*/ 103 w 113"/>
                <a:gd name="T27" fmla="*/ 130 h 210"/>
                <a:gd name="T28" fmla="*/ 103 w 113"/>
                <a:gd name="T29" fmla="*/ 163 h 210"/>
                <a:gd name="T30" fmla="*/ 97 w 113"/>
                <a:gd name="T31" fmla="*/ 163 h 210"/>
                <a:gd name="T32" fmla="*/ 97 w 113"/>
                <a:gd name="T33" fmla="*/ 181 h 210"/>
                <a:gd name="T34" fmla="*/ 100 w 113"/>
                <a:gd name="T35" fmla="*/ 181 h 210"/>
                <a:gd name="T36" fmla="*/ 100 w 113"/>
                <a:gd name="T37" fmla="*/ 189 h 210"/>
                <a:gd name="T38" fmla="*/ 94 w 113"/>
                <a:gd name="T39" fmla="*/ 189 h 210"/>
                <a:gd name="T40" fmla="*/ 94 w 113"/>
                <a:gd name="T41" fmla="*/ 194 h 210"/>
                <a:gd name="T42" fmla="*/ 94 w 113"/>
                <a:gd name="T43" fmla="*/ 194 h 210"/>
                <a:gd name="T44" fmla="*/ 94 w 113"/>
                <a:gd name="T45" fmla="*/ 210 h 210"/>
                <a:gd name="T46" fmla="*/ 94 w 113"/>
                <a:gd name="T47" fmla="*/ 210 h 210"/>
                <a:gd name="T48" fmla="*/ 55 w 113"/>
                <a:gd name="T49" fmla="*/ 210 h 210"/>
                <a:gd name="T50" fmla="*/ 55 w 113"/>
                <a:gd name="T51" fmla="*/ 199 h 210"/>
                <a:gd name="T52" fmla="*/ 48 w 113"/>
                <a:gd name="T53" fmla="*/ 199 h 210"/>
                <a:gd name="T54" fmla="*/ 48 w 113"/>
                <a:gd name="T55" fmla="*/ 190 h 210"/>
                <a:gd name="T56" fmla="*/ 39 w 113"/>
                <a:gd name="T57" fmla="*/ 190 h 210"/>
                <a:gd name="T58" fmla="*/ 39 w 113"/>
                <a:gd name="T59" fmla="*/ 183 h 210"/>
                <a:gd name="T60" fmla="*/ 24 w 113"/>
                <a:gd name="T61" fmla="*/ 183 h 210"/>
                <a:gd name="T62" fmla="*/ 24 w 113"/>
                <a:gd name="T63" fmla="*/ 172 h 210"/>
                <a:gd name="T64" fmla="*/ 16 w 113"/>
                <a:gd name="T65" fmla="*/ 162 h 210"/>
                <a:gd name="T66" fmla="*/ 0 w 113"/>
                <a:gd name="T67" fmla="*/ 162 h 210"/>
                <a:gd name="T68" fmla="*/ 0 w 113"/>
                <a:gd name="T69" fmla="*/ 162 h 210"/>
                <a:gd name="T70" fmla="*/ 0 w 113"/>
                <a:gd name="T71" fmla="*/ 32 h 210"/>
                <a:gd name="T72" fmla="*/ 9 w 113"/>
                <a:gd name="T73" fmla="*/ 32 h 210"/>
                <a:gd name="T74" fmla="*/ 9 w 113"/>
                <a:gd name="T75" fmla="*/ 13 h 210"/>
                <a:gd name="T76" fmla="*/ 9 w 113"/>
                <a:gd name="T77" fmla="*/ 13 h 210"/>
                <a:gd name="T78" fmla="*/ 19 w 113"/>
                <a:gd name="T79" fmla="*/ 12 h 210"/>
                <a:gd name="T80" fmla="*/ 23 w 113"/>
                <a:gd name="T81" fmla="*/ 16 h 210"/>
                <a:gd name="T82" fmla="*/ 33 w 113"/>
                <a:gd name="T83" fmla="*/ 17 h 210"/>
                <a:gd name="T84" fmla="*/ 41 w 113"/>
                <a:gd name="T85" fmla="*/ 7 h 210"/>
                <a:gd name="T86" fmla="*/ 42 w 113"/>
                <a:gd name="T87" fmla="*/ 7 h 210"/>
                <a:gd name="T88" fmla="*/ 59 w 113"/>
                <a:gd name="T89" fmla="*/ 8 h 210"/>
                <a:gd name="T90" fmla="*/ 72 w 113"/>
                <a:gd name="T91" fmla="*/ 0 h 210"/>
                <a:gd name="T92" fmla="*/ 90 w 113"/>
                <a:gd name="T9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210">
                  <a:moveTo>
                    <a:pt x="90" y="0"/>
                  </a:moveTo>
                  <a:cubicBezTo>
                    <a:pt x="89" y="4"/>
                    <a:pt x="86" y="6"/>
                    <a:pt x="85" y="10"/>
                  </a:cubicBezTo>
                  <a:cubicBezTo>
                    <a:pt x="85" y="12"/>
                    <a:pt x="88" y="17"/>
                    <a:pt x="89" y="18"/>
                  </a:cubicBezTo>
                  <a:cubicBezTo>
                    <a:pt x="89" y="19"/>
                    <a:pt x="89" y="19"/>
                    <a:pt x="90" y="19"/>
                  </a:cubicBezTo>
                  <a:cubicBezTo>
                    <a:pt x="90" y="22"/>
                    <a:pt x="91" y="27"/>
                    <a:pt x="93" y="29"/>
                  </a:cubicBezTo>
                  <a:cubicBezTo>
                    <a:pt x="95" y="31"/>
                    <a:pt x="99" y="34"/>
                    <a:pt x="100" y="36"/>
                  </a:cubicBezTo>
                  <a:cubicBezTo>
                    <a:pt x="101" y="37"/>
                    <a:pt x="101" y="38"/>
                    <a:pt x="102" y="39"/>
                  </a:cubicBezTo>
                  <a:cubicBezTo>
                    <a:pt x="102" y="42"/>
                    <a:pt x="102" y="46"/>
                    <a:pt x="102" y="50"/>
                  </a:cubicBezTo>
                  <a:cubicBezTo>
                    <a:pt x="104" y="52"/>
                    <a:pt x="109" y="57"/>
                    <a:pt x="110" y="6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94" y="189"/>
                    <a:pt x="94" y="189"/>
                    <a:pt x="94" y="189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1" y="12"/>
                    <a:pt x="22" y="14"/>
                    <a:pt x="23" y="16"/>
                  </a:cubicBezTo>
                  <a:cubicBezTo>
                    <a:pt x="25" y="19"/>
                    <a:pt x="31" y="19"/>
                    <a:pt x="33" y="17"/>
                  </a:cubicBezTo>
                  <a:cubicBezTo>
                    <a:pt x="37" y="16"/>
                    <a:pt x="39" y="11"/>
                    <a:pt x="41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8" y="6"/>
                    <a:pt x="53" y="10"/>
                    <a:pt x="59" y="8"/>
                  </a:cubicBezTo>
                  <a:cubicBezTo>
                    <a:pt x="64" y="7"/>
                    <a:pt x="67" y="1"/>
                    <a:pt x="72" y="0"/>
                  </a:cubicBezTo>
                  <a:cubicBezTo>
                    <a:pt x="90" y="0"/>
                    <a:pt x="90" y="0"/>
                    <a:pt x="9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" name="TALBOT"/>
            <p:cNvSpPr>
              <a:spLocks/>
            </p:cNvSpPr>
            <p:nvPr/>
          </p:nvSpPr>
          <p:spPr bwMode="auto">
            <a:xfrm>
              <a:off x="3086100" y="3243263"/>
              <a:ext cx="411163" cy="427038"/>
            </a:xfrm>
            <a:custGeom>
              <a:avLst/>
              <a:gdLst>
                <a:gd name="T0" fmla="*/ 4 w 173"/>
                <a:gd name="T1" fmla="*/ 155 h 179"/>
                <a:gd name="T2" fmla="*/ 12 w 173"/>
                <a:gd name="T3" fmla="*/ 158 h 179"/>
                <a:gd name="T4" fmla="*/ 8 w 173"/>
                <a:gd name="T5" fmla="*/ 170 h 179"/>
                <a:gd name="T6" fmla="*/ 4 w 173"/>
                <a:gd name="T7" fmla="*/ 178 h 179"/>
                <a:gd name="T8" fmla="*/ 11 w 173"/>
                <a:gd name="T9" fmla="*/ 176 h 179"/>
                <a:gd name="T10" fmla="*/ 18 w 173"/>
                <a:gd name="T11" fmla="*/ 172 h 179"/>
                <a:gd name="T12" fmla="*/ 27 w 173"/>
                <a:gd name="T13" fmla="*/ 170 h 179"/>
                <a:gd name="T14" fmla="*/ 37 w 173"/>
                <a:gd name="T15" fmla="*/ 169 h 179"/>
                <a:gd name="T16" fmla="*/ 51 w 173"/>
                <a:gd name="T17" fmla="*/ 174 h 179"/>
                <a:gd name="T18" fmla="*/ 60 w 173"/>
                <a:gd name="T19" fmla="*/ 164 h 179"/>
                <a:gd name="T20" fmla="*/ 90 w 173"/>
                <a:gd name="T21" fmla="*/ 157 h 179"/>
                <a:gd name="T22" fmla="*/ 108 w 173"/>
                <a:gd name="T23" fmla="*/ 157 h 179"/>
                <a:gd name="T24" fmla="*/ 122 w 173"/>
                <a:gd name="T25" fmla="*/ 134 h 179"/>
                <a:gd name="T26" fmla="*/ 137 w 173"/>
                <a:gd name="T27" fmla="*/ 100 h 179"/>
                <a:gd name="T28" fmla="*/ 151 w 173"/>
                <a:gd name="T29" fmla="*/ 80 h 179"/>
                <a:gd name="T30" fmla="*/ 173 w 173"/>
                <a:gd name="T31" fmla="*/ 68 h 179"/>
                <a:gd name="T32" fmla="*/ 154 w 173"/>
                <a:gd name="T33" fmla="*/ 58 h 179"/>
                <a:gd name="T34" fmla="*/ 131 w 173"/>
                <a:gd name="T35" fmla="*/ 45 h 179"/>
                <a:gd name="T36" fmla="*/ 104 w 173"/>
                <a:gd name="T37" fmla="*/ 26 h 179"/>
                <a:gd name="T38" fmla="*/ 96 w 173"/>
                <a:gd name="T39" fmla="*/ 11 h 179"/>
                <a:gd name="T40" fmla="*/ 90 w 173"/>
                <a:gd name="T41" fmla="*/ 10 h 179"/>
                <a:gd name="T42" fmla="*/ 93 w 173"/>
                <a:gd name="T43" fmla="*/ 1 h 179"/>
                <a:gd name="T44" fmla="*/ 81 w 173"/>
                <a:gd name="T45" fmla="*/ 0 h 179"/>
                <a:gd name="T46" fmla="*/ 2 w 173"/>
                <a:gd name="T47" fmla="*/ 17 h 179"/>
                <a:gd name="T48" fmla="*/ 2 w 173"/>
                <a:gd name="T49" fmla="*/ 20 h 179"/>
                <a:gd name="T50" fmla="*/ 2 w 173"/>
                <a:gd name="T51" fmla="*/ 20 h 179"/>
                <a:gd name="T52" fmla="*/ 3 w 173"/>
                <a:gd name="T53" fmla="*/ 21 h 179"/>
                <a:gd name="T54" fmla="*/ 5 w 173"/>
                <a:gd name="T55" fmla="*/ 25 h 179"/>
                <a:gd name="T56" fmla="*/ 5 w 173"/>
                <a:gd name="T57" fmla="*/ 37 h 179"/>
                <a:gd name="T58" fmla="*/ 4 w 173"/>
                <a:gd name="T59" fmla="*/ 63 h 179"/>
                <a:gd name="T60" fmla="*/ 1 w 173"/>
                <a:gd name="T61" fmla="*/ 90 h 179"/>
                <a:gd name="T62" fmla="*/ 0 w 173"/>
                <a:gd name="T63" fmla="*/ 91 h 179"/>
                <a:gd name="T64" fmla="*/ 0 w 173"/>
                <a:gd name="T65" fmla="*/ 93 h 179"/>
                <a:gd name="T66" fmla="*/ 0 w 173"/>
                <a:gd name="T67" fmla="*/ 94 h 179"/>
                <a:gd name="T68" fmla="*/ 2 w 173"/>
                <a:gd name="T69" fmla="*/ 96 h 179"/>
                <a:gd name="T70" fmla="*/ 3 w 173"/>
                <a:gd name="T71" fmla="*/ 97 h 179"/>
                <a:gd name="T72" fmla="*/ 3 w 173"/>
                <a:gd name="T73" fmla="*/ 98 h 179"/>
                <a:gd name="T74" fmla="*/ 4 w 173"/>
                <a:gd name="T75" fmla="*/ 10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179">
                  <a:moveTo>
                    <a:pt x="4" y="146"/>
                  </a:moveTo>
                  <a:cubicBezTo>
                    <a:pt x="4" y="155"/>
                    <a:pt x="4" y="155"/>
                    <a:pt x="4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6"/>
                    <a:pt x="12" y="157"/>
                    <a:pt x="12" y="158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10" y="164"/>
                    <a:pt x="9" y="167"/>
                    <a:pt x="8" y="170"/>
                  </a:cubicBezTo>
                  <a:cubicBezTo>
                    <a:pt x="7" y="170"/>
                    <a:pt x="7" y="172"/>
                    <a:pt x="6" y="173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6" y="179"/>
                    <a:pt x="9" y="177"/>
                    <a:pt x="11" y="176"/>
                  </a:cubicBezTo>
                  <a:cubicBezTo>
                    <a:pt x="12" y="176"/>
                    <a:pt x="13" y="175"/>
                    <a:pt x="14" y="174"/>
                  </a:cubicBezTo>
                  <a:cubicBezTo>
                    <a:pt x="15" y="173"/>
                    <a:pt x="16" y="172"/>
                    <a:pt x="18" y="172"/>
                  </a:cubicBezTo>
                  <a:cubicBezTo>
                    <a:pt x="18" y="171"/>
                    <a:pt x="20" y="170"/>
                    <a:pt x="21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31" y="170"/>
                    <a:pt x="34" y="168"/>
                    <a:pt x="37" y="169"/>
                  </a:cubicBezTo>
                  <a:cubicBezTo>
                    <a:pt x="39" y="169"/>
                    <a:pt x="40" y="171"/>
                    <a:pt x="41" y="173"/>
                  </a:cubicBezTo>
                  <a:cubicBezTo>
                    <a:pt x="43" y="176"/>
                    <a:pt x="49" y="176"/>
                    <a:pt x="51" y="174"/>
                  </a:cubicBezTo>
                  <a:cubicBezTo>
                    <a:pt x="55" y="173"/>
                    <a:pt x="57" y="168"/>
                    <a:pt x="59" y="164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66" y="163"/>
                    <a:pt x="71" y="167"/>
                    <a:pt x="77" y="165"/>
                  </a:cubicBezTo>
                  <a:cubicBezTo>
                    <a:pt x="82" y="164"/>
                    <a:pt x="85" y="158"/>
                    <a:pt x="90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65" y="57"/>
                    <a:pt x="160" y="61"/>
                    <a:pt x="154" y="58"/>
                  </a:cubicBezTo>
                  <a:cubicBezTo>
                    <a:pt x="148" y="56"/>
                    <a:pt x="146" y="46"/>
                    <a:pt x="140" y="49"/>
                  </a:cubicBezTo>
                  <a:cubicBezTo>
                    <a:pt x="135" y="52"/>
                    <a:pt x="133" y="49"/>
                    <a:pt x="131" y="45"/>
                  </a:cubicBezTo>
                  <a:cubicBezTo>
                    <a:pt x="127" y="38"/>
                    <a:pt x="125" y="31"/>
                    <a:pt x="121" y="25"/>
                  </a:cubicBezTo>
                  <a:cubicBezTo>
                    <a:pt x="114" y="11"/>
                    <a:pt x="111" y="27"/>
                    <a:pt x="104" y="26"/>
                  </a:cubicBezTo>
                  <a:cubicBezTo>
                    <a:pt x="103" y="22"/>
                    <a:pt x="99" y="18"/>
                    <a:pt x="99" y="15"/>
                  </a:cubicBezTo>
                  <a:cubicBezTo>
                    <a:pt x="98" y="14"/>
                    <a:pt x="97" y="12"/>
                    <a:pt x="96" y="11"/>
                  </a:cubicBezTo>
                  <a:cubicBezTo>
                    <a:pt x="94" y="10"/>
                    <a:pt x="92" y="11"/>
                    <a:pt x="91" y="10"/>
                  </a:cubicBezTo>
                  <a:cubicBezTo>
                    <a:pt x="91" y="10"/>
                    <a:pt x="91" y="10"/>
                    <a:pt x="90" y="10"/>
                  </a:cubicBezTo>
                  <a:cubicBezTo>
                    <a:pt x="90" y="6"/>
                    <a:pt x="94" y="4"/>
                    <a:pt x="94" y="2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0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3"/>
                    <a:pt x="5" y="23"/>
                    <a:pt x="5" y="25"/>
                  </a:cubicBezTo>
                  <a:cubicBezTo>
                    <a:pt x="5" y="26"/>
                    <a:pt x="5" y="28"/>
                    <a:pt x="5" y="29"/>
                  </a:cubicBezTo>
                  <a:cubicBezTo>
                    <a:pt x="5" y="29"/>
                    <a:pt x="5" y="36"/>
                    <a:pt x="5" y="37"/>
                  </a:cubicBezTo>
                  <a:cubicBezTo>
                    <a:pt x="4" y="38"/>
                    <a:pt x="3" y="44"/>
                    <a:pt x="5" y="45"/>
                  </a:cubicBezTo>
                  <a:cubicBezTo>
                    <a:pt x="5" y="51"/>
                    <a:pt x="4" y="57"/>
                    <a:pt x="4" y="63"/>
                  </a:cubicBezTo>
                  <a:cubicBezTo>
                    <a:pt x="9" y="66"/>
                    <a:pt x="4" y="83"/>
                    <a:pt x="2" y="88"/>
                  </a:cubicBezTo>
                  <a:cubicBezTo>
                    <a:pt x="2" y="88"/>
                    <a:pt x="1" y="89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1" y="95"/>
                    <a:pt x="1" y="95"/>
                  </a:cubicBezTo>
                  <a:cubicBezTo>
                    <a:pt x="1" y="95"/>
                    <a:pt x="2" y="96"/>
                    <a:pt x="2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9"/>
                    <a:pt x="4" y="99"/>
                    <a:pt x="4" y="100"/>
                  </a:cubicBezTo>
                  <a:cubicBezTo>
                    <a:pt x="4" y="146"/>
                    <a:pt x="4" y="146"/>
                    <a:pt x="4" y="14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" name="RICHMON"/>
            <p:cNvSpPr>
              <a:spLocks/>
            </p:cNvSpPr>
            <p:nvPr/>
          </p:nvSpPr>
          <p:spPr bwMode="auto">
            <a:xfrm>
              <a:off x="5407025" y="2471738"/>
              <a:ext cx="503238" cy="365125"/>
            </a:xfrm>
            <a:custGeom>
              <a:avLst/>
              <a:gdLst>
                <a:gd name="T0" fmla="*/ 37 w 211"/>
                <a:gd name="T1" fmla="*/ 133 h 153"/>
                <a:gd name="T2" fmla="*/ 54 w 211"/>
                <a:gd name="T3" fmla="*/ 125 h 153"/>
                <a:gd name="T4" fmla="*/ 72 w 211"/>
                <a:gd name="T5" fmla="*/ 119 h 153"/>
                <a:gd name="T6" fmla="*/ 82 w 211"/>
                <a:gd name="T7" fmla="*/ 125 h 153"/>
                <a:gd name="T8" fmla="*/ 90 w 211"/>
                <a:gd name="T9" fmla="*/ 131 h 153"/>
                <a:gd name="T10" fmla="*/ 98 w 211"/>
                <a:gd name="T11" fmla="*/ 144 h 153"/>
                <a:gd name="T12" fmla="*/ 113 w 211"/>
                <a:gd name="T13" fmla="*/ 148 h 153"/>
                <a:gd name="T14" fmla="*/ 144 w 211"/>
                <a:gd name="T15" fmla="*/ 151 h 153"/>
                <a:gd name="T16" fmla="*/ 160 w 211"/>
                <a:gd name="T17" fmla="*/ 148 h 153"/>
                <a:gd name="T18" fmla="*/ 175 w 211"/>
                <a:gd name="T19" fmla="*/ 139 h 153"/>
                <a:gd name="T20" fmla="*/ 191 w 211"/>
                <a:gd name="T21" fmla="*/ 138 h 153"/>
                <a:gd name="T22" fmla="*/ 196 w 211"/>
                <a:gd name="T23" fmla="*/ 141 h 153"/>
                <a:gd name="T24" fmla="*/ 198 w 211"/>
                <a:gd name="T25" fmla="*/ 142 h 153"/>
                <a:gd name="T26" fmla="*/ 208 w 211"/>
                <a:gd name="T27" fmla="*/ 146 h 153"/>
                <a:gd name="T28" fmla="*/ 208 w 211"/>
                <a:gd name="T29" fmla="*/ 146 h 153"/>
                <a:gd name="T30" fmla="*/ 210 w 211"/>
                <a:gd name="T31" fmla="*/ 143 h 153"/>
                <a:gd name="T32" fmla="*/ 203 w 211"/>
                <a:gd name="T33" fmla="*/ 136 h 153"/>
                <a:gd name="T34" fmla="*/ 203 w 211"/>
                <a:gd name="T35" fmla="*/ 124 h 153"/>
                <a:gd name="T36" fmla="*/ 192 w 211"/>
                <a:gd name="T37" fmla="*/ 124 h 153"/>
                <a:gd name="T38" fmla="*/ 182 w 211"/>
                <a:gd name="T39" fmla="*/ 113 h 153"/>
                <a:gd name="T40" fmla="*/ 176 w 211"/>
                <a:gd name="T41" fmla="*/ 112 h 153"/>
                <a:gd name="T42" fmla="*/ 166 w 211"/>
                <a:gd name="T43" fmla="*/ 105 h 153"/>
                <a:gd name="T44" fmla="*/ 167 w 211"/>
                <a:gd name="T45" fmla="*/ 99 h 153"/>
                <a:gd name="T46" fmla="*/ 164 w 211"/>
                <a:gd name="T47" fmla="*/ 93 h 153"/>
                <a:gd name="T48" fmla="*/ 173 w 211"/>
                <a:gd name="T49" fmla="*/ 89 h 153"/>
                <a:gd name="T50" fmla="*/ 167 w 211"/>
                <a:gd name="T51" fmla="*/ 76 h 153"/>
                <a:gd name="T52" fmla="*/ 182 w 211"/>
                <a:gd name="T53" fmla="*/ 74 h 153"/>
                <a:gd name="T54" fmla="*/ 173 w 211"/>
                <a:gd name="T55" fmla="*/ 66 h 153"/>
                <a:gd name="T56" fmla="*/ 175 w 211"/>
                <a:gd name="T57" fmla="*/ 56 h 153"/>
                <a:gd name="T58" fmla="*/ 154 w 211"/>
                <a:gd name="T59" fmla="*/ 37 h 153"/>
                <a:gd name="T60" fmla="*/ 143 w 211"/>
                <a:gd name="T61" fmla="*/ 22 h 153"/>
                <a:gd name="T62" fmla="*/ 126 w 211"/>
                <a:gd name="T63" fmla="*/ 0 h 153"/>
                <a:gd name="T64" fmla="*/ 126 w 211"/>
                <a:gd name="T65" fmla="*/ 0 h 153"/>
                <a:gd name="T66" fmla="*/ 22 w 211"/>
                <a:gd name="T67" fmla="*/ 90 h 153"/>
                <a:gd name="T68" fmla="*/ 22 w 211"/>
                <a:gd name="T69" fmla="*/ 90 h 153"/>
                <a:gd name="T70" fmla="*/ 0 w 211"/>
                <a:gd name="T71" fmla="*/ 110 h 153"/>
                <a:gd name="T72" fmla="*/ 0 w 211"/>
                <a:gd name="T73" fmla="*/ 110 h 153"/>
                <a:gd name="T74" fmla="*/ 2 w 211"/>
                <a:gd name="T75" fmla="*/ 111 h 153"/>
                <a:gd name="T76" fmla="*/ 9 w 211"/>
                <a:gd name="T77" fmla="*/ 114 h 153"/>
                <a:gd name="T78" fmla="*/ 20 w 211"/>
                <a:gd name="T79" fmla="*/ 123 h 153"/>
                <a:gd name="T80" fmla="*/ 24 w 211"/>
                <a:gd name="T81" fmla="*/ 128 h 153"/>
                <a:gd name="T82" fmla="*/ 31 w 211"/>
                <a:gd name="T83" fmla="*/ 132 h 153"/>
                <a:gd name="T84" fmla="*/ 37 w 211"/>
                <a:gd name="T85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153">
                  <a:moveTo>
                    <a:pt x="37" y="133"/>
                  </a:moveTo>
                  <a:cubicBezTo>
                    <a:pt x="43" y="131"/>
                    <a:pt x="48" y="127"/>
                    <a:pt x="54" y="125"/>
                  </a:cubicBezTo>
                  <a:cubicBezTo>
                    <a:pt x="59" y="123"/>
                    <a:pt x="67" y="117"/>
                    <a:pt x="72" y="119"/>
                  </a:cubicBezTo>
                  <a:cubicBezTo>
                    <a:pt x="75" y="124"/>
                    <a:pt x="78" y="123"/>
                    <a:pt x="82" y="125"/>
                  </a:cubicBezTo>
                  <a:cubicBezTo>
                    <a:pt x="85" y="127"/>
                    <a:pt x="89" y="127"/>
                    <a:pt x="90" y="131"/>
                  </a:cubicBezTo>
                  <a:cubicBezTo>
                    <a:pt x="91" y="136"/>
                    <a:pt x="94" y="140"/>
                    <a:pt x="98" y="144"/>
                  </a:cubicBezTo>
                  <a:cubicBezTo>
                    <a:pt x="103" y="151"/>
                    <a:pt x="104" y="153"/>
                    <a:pt x="113" y="148"/>
                  </a:cubicBezTo>
                  <a:cubicBezTo>
                    <a:pt x="124" y="146"/>
                    <a:pt x="134" y="148"/>
                    <a:pt x="144" y="151"/>
                  </a:cubicBezTo>
                  <a:cubicBezTo>
                    <a:pt x="150" y="152"/>
                    <a:pt x="155" y="151"/>
                    <a:pt x="160" y="148"/>
                  </a:cubicBezTo>
                  <a:cubicBezTo>
                    <a:pt x="164" y="145"/>
                    <a:pt x="171" y="142"/>
                    <a:pt x="175" y="139"/>
                  </a:cubicBezTo>
                  <a:cubicBezTo>
                    <a:pt x="181" y="139"/>
                    <a:pt x="185" y="138"/>
                    <a:pt x="191" y="138"/>
                  </a:cubicBezTo>
                  <a:cubicBezTo>
                    <a:pt x="192" y="139"/>
                    <a:pt x="195" y="140"/>
                    <a:pt x="196" y="141"/>
                  </a:cubicBezTo>
                  <a:cubicBezTo>
                    <a:pt x="197" y="141"/>
                    <a:pt x="198" y="141"/>
                    <a:pt x="198" y="142"/>
                  </a:cubicBezTo>
                  <a:cubicBezTo>
                    <a:pt x="200" y="142"/>
                    <a:pt x="207" y="145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9" y="145"/>
                    <a:pt x="210" y="144"/>
                    <a:pt x="210" y="143"/>
                  </a:cubicBezTo>
                  <a:cubicBezTo>
                    <a:pt x="211" y="139"/>
                    <a:pt x="205" y="138"/>
                    <a:pt x="203" y="136"/>
                  </a:cubicBezTo>
                  <a:cubicBezTo>
                    <a:pt x="199" y="132"/>
                    <a:pt x="203" y="129"/>
                    <a:pt x="203" y="124"/>
                  </a:cubicBezTo>
                  <a:cubicBezTo>
                    <a:pt x="199" y="123"/>
                    <a:pt x="196" y="120"/>
                    <a:pt x="192" y="124"/>
                  </a:cubicBezTo>
                  <a:cubicBezTo>
                    <a:pt x="189" y="127"/>
                    <a:pt x="184" y="116"/>
                    <a:pt x="182" y="113"/>
                  </a:cubicBezTo>
                  <a:cubicBezTo>
                    <a:pt x="180" y="110"/>
                    <a:pt x="178" y="117"/>
                    <a:pt x="176" y="112"/>
                  </a:cubicBezTo>
                  <a:cubicBezTo>
                    <a:pt x="173" y="107"/>
                    <a:pt x="172" y="106"/>
                    <a:pt x="166" y="105"/>
                  </a:cubicBezTo>
                  <a:cubicBezTo>
                    <a:pt x="166" y="103"/>
                    <a:pt x="168" y="100"/>
                    <a:pt x="167" y="99"/>
                  </a:cubicBezTo>
                  <a:cubicBezTo>
                    <a:pt x="167" y="97"/>
                    <a:pt x="164" y="95"/>
                    <a:pt x="164" y="93"/>
                  </a:cubicBezTo>
                  <a:cubicBezTo>
                    <a:pt x="164" y="87"/>
                    <a:pt x="174" y="99"/>
                    <a:pt x="173" y="89"/>
                  </a:cubicBezTo>
                  <a:cubicBezTo>
                    <a:pt x="173" y="85"/>
                    <a:pt x="164" y="80"/>
                    <a:pt x="167" y="76"/>
                  </a:cubicBezTo>
                  <a:cubicBezTo>
                    <a:pt x="172" y="70"/>
                    <a:pt x="177" y="76"/>
                    <a:pt x="182" y="74"/>
                  </a:cubicBezTo>
                  <a:cubicBezTo>
                    <a:pt x="182" y="68"/>
                    <a:pt x="175" y="70"/>
                    <a:pt x="173" y="66"/>
                  </a:cubicBezTo>
                  <a:cubicBezTo>
                    <a:pt x="170" y="62"/>
                    <a:pt x="175" y="60"/>
                    <a:pt x="175" y="56"/>
                  </a:cubicBezTo>
                  <a:cubicBezTo>
                    <a:pt x="174" y="44"/>
                    <a:pt x="162" y="42"/>
                    <a:pt x="154" y="37"/>
                  </a:cubicBezTo>
                  <a:cubicBezTo>
                    <a:pt x="145" y="31"/>
                    <a:pt x="146" y="31"/>
                    <a:pt x="143" y="22"/>
                  </a:cubicBezTo>
                  <a:cubicBezTo>
                    <a:pt x="140" y="15"/>
                    <a:pt x="132" y="7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4" y="112"/>
                    <a:pt x="7" y="114"/>
                    <a:pt x="9" y="114"/>
                  </a:cubicBezTo>
                  <a:cubicBezTo>
                    <a:pt x="14" y="116"/>
                    <a:pt x="17" y="119"/>
                    <a:pt x="20" y="123"/>
                  </a:cubicBezTo>
                  <a:cubicBezTo>
                    <a:pt x="22" y="125"/>
                    <a:pt x="22" y="127"/>
                    <a:pt x="24" y="128"/>
                  </a:cubicBezTo>
                  <a:cubicBezTo>
                    <a:pt x="25" y="129"/>
                    <a:pt x="29" y="132"/>
                    <a:pt x="31" y="132"/>
                  </a:cubicBezTo>
                  <a:cubicBezTo>
                    <a:pt x="37" y="133"/>
                    <a:pt x="37" y="133"/>
                    <a:pt x="3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" name="JEFFERSON"/>
            <p:cNvSpPr>
              <a:spLocks/>
            </p:cNvSpPr>
            <p:nvPr/>
          </p:nvSpPr>
          <p:spPr bwMode="auto">
            <a:xfrm>
              <a:off x="5097463" y="2733675"/>
              <a:ext cx="431800" cy="655638"/>
            </a:xfrm>
            <a:custGeom>
              <a:avLst/>
              <a:gdLst>
                <a:gd name="T0" fmla="*/ 130 w 181"/>
                <a:gd name="T1" fmla="*/ 0 h 275"/>
                <a:gd name="T2" fmla="*/ 132 w 181"/>
                <a:gd name="T3" fmla="*/ 1 h 275"/>
                <a:gd name="T4" fmla="*/ 139 w 181"/>
                <a:gd name="T5" fmla="*/ 4 h 275"/>
                <a:gd name="T6" fmla="*/ 150 w 181"/>
                <a:gd name="T7" fmla="*/ 13 h 275"/>
                <a:gd name="T8" fmla="*/ 154 w 181"/>
                <a:gd name="T9" fmla="*/ 18 h 275"/>
                <a:gd name="T10" fmla="*/ 161 w 181"/>
                <a:gd name="T11" fmla="*/ 22 h 275"/>
                <a:gd name="T12" fmla="*/ 167 w 181"/>
                <a:gd name="T13" fmla="*/ 23 h 275"/>
                <a:gd name="T14" fmla="*/ 167 w 181"/>
                <a:gd name="T15" fmla="*/ 23 h 275"/>
                <a:gd name="T16" fmla="*/ 167 w 181"/>
                <a:gd name="T17" fmla="*/ 25 h 275"/>
                <a:gd name="T18" fmla="*/ 169 w 181"/>
                <a:gd name="T19" fmla="*/ 29 h 275"/>
                <a:gd name="T20" fmla="*/ 175 w 181"/>
                <a:gd name="T21" fmla="*/ 36 h 275"/>
                <a:gd name="T22" fmla="*/ 168 w 181"/>
                <a:gd name="T23" fmla="*/ 73 h 275"/>
                <a:gd name="T24" fmla="*/ 160 w 181"/>
                <a:gd name="T25" fmla="*/ 93 h 275"/>
                <a:gd name="T26" fmla="*/ 156 w 181"/>
                <a:gd name="T27" fmla="*/ 118 h 275"/>
                <a:gd name="T28" fmla="*/ 157 w 181"/>
                <a:gd name="T29" fmla="*/ 158 h 275"/>
                <a:gd name="T30" fmla="*/ 158 w 181"/>
                <a:gd name="T31" fmla="*/ 165 h 275"/>
                <a:gd name="T32" fmla="*/ 159 w 181"/>
                <a:gd name="T33" fmla="*/ 167 h 275"/>
                <a:gd name="T34" fmla="*/ 159 w 181"/>
                <a:gd name="T35" fmla="*/ 197 h 275"/>
                <a:gd name="T36" fmla="*/ 148 w 181"/>
                <a:gd name="T37" fmla="*/ 225 h 275"/>
                <a:gd name="T38" fmla="*/ 143 w 181"/>
                <a:gd name="T39" fmla="*/ 233 h 275"/>
                <a:gd name="T40" fmla="*/ 143 w 181"/>
                <a:gd name="T41" fmla="*/ 233 h 275"/>
                <a:gd name="T42" fmla="*/ 132 w 181"/>
                <a:gd name="T43" fmla="*/ 236 h 275"/>
                <a:gd name="T44" fmla="*/ 126 w 181"/>
                <a:gd name="T45" fmla="*/ 242 h 275"/>
                <a:gd name="T46" fmla="*/ 119 w 181"/>
                <a:gd name="T47" fmla="*/ 248 h 275"/>
                <a:gd name="T48" fmla="*/ 102 w 181"/>
                <a:gd name="T49" fmla="*/ 246 h 275"/>
                <a:gd name="T50" fmla="*/ 107 w 181"/>
                <a:gd name="T51" fmla="*/ 263 h 275"/>
                <a:gd name="T52" fmla="*/ 94 w 181"/>
                <a:gd name="T53" fmla="*/ 275 h 275"/>
                <a:gd name="T54" fmla="*/ 94 w 181"/>
                <a:gd name="T55" fmla="*/ 275 h 275"/>
                <a:gd name="T56" fmla="*/ 86 w 181"/>
                <a:gd name="T57" fmla="*/ 269 h 275"/>
                <a:gd name="T58" fmla="*/ 81 w 181"/>
                <a:gd name="T59" fmla="*/ 265 h 275"/>
                <a:gd name="T60" fmla="*/ 77 w 181"/>
                <a:gd name="T61" fmla="*/ 261 h 275"/>
                <a:gd name="T62" fmla="*/ 72 w 181"/>
                <a:gd name="T63" fmla="*/ 256 h 275"/>
                <a:gd name="T64" fmla="*/ 66 w 181"/>
                <a:gd name="T65" fmla="*/ 250 h 275"/>
                <a:gd name="T66" fmla="*/ 57 w 181"/>
                <a:gd name="T67" fmla="*/ 243 h 275"/>
                <a:gd name="T68" fmla="*/ 57 w 181"/>
                <a:gd name="T69" fmla="*/ 243 h 275"/>
                <a:gd name="T70" fmla="*/ 58 w 181"/>
                <a:gd name="T71" fmla="*/ 232 h 275"/>
                <a:gd name="T72" fmla="*/ 59 w 181"/>
                <a:gd name="T73" fmla="*/ 225 h 275"/>
                <a:gd name="T74" fmla="*/ 61 w 181"/>
                <a:gd name="T75" fmla="*/ 219 h 275"/>
                <a:gd name="T76" fmla="*/ 62 w 181"/>
                <a:gd name="T77" fmla="*/ 200 h 275"/>
                <a:gd name="T78" fmla="*/ 52 w 181"/>
                <a:gd name="T79" fmla="*/ 185 h 275"/>
                <a:gd name="T80" fmla="*/ 49 w 181"/>
                <a:gd name="T81" fmla="*/ 163 h 275"/>
                <a:gd name="T82" fmla="*/ 45 w 181"/>
                <a:gd name="T83" fmla="*/ 146 h 275"/>
                <a:gd name="T84" fmla="*/ 45 w 181"/>
                <a:gd name="T85" fmla="*/ 146 h 275"/>
                <a:gd name="T86" fmla="*/ 32 w 181"/>
                <a:gd name="T87" fmla="*/ 142 h 275"/>
                <a:gd name="T88" fmla="*/ 20 w 181"/>
                <a:gd name="T89" fmla="*/ 130 h 275"/>
                <a:gd name="T90" fmla="*/ 7 w 181"/>
                <a:gd name="T91" fmla="*/ 103 h 275"/>
                <a:gd name="T92" fmla="*/ 0 w 181"/>
                <a:gd name="T93" fmla="*/ 93 h 275"/>
                <a:gd name="T94" fmla="*/ 0 w 181"/>
                <a:gd name="T95" fmla="*/ 93 h 275"/>
                <a:gd name="T96" fmla="*/ 35 w 181"/>
                <a:gd name="T97" fmla="*/ 93 h 275"/>
                <a:gd name="T98" fmla="*/ 35 w 181"/>
                <a:gd name="T99" fmla="*/ 81 h 275"/>
                <a:gd name="T100" fmla="*/ 35 w 181"/>
                <a:gd name="T101" fmla="*/ 77 h 275"/>
                <a:gd name="T102" fmla="*/ 33 w 181"/>
                <a:gd name="T103" fmla="*/ 74 h 275"/>
                <a:gd name="T104" fmla="*/ 32 w 181"/>
                <a:gd name="T105" fmla="*/ 72 h 275"/>
                <a:gd name="T106" fmla="*/ 33 w 181"/>
                <a:gd name="T107" fmla="*/ 69 h 275"/>
                <a:gd name="T108" fmla="*/ 95 w 181"/>
                <a:gd name="T109" fmla="*/ 18 h 275"/>
                <a:gd name="T110" fmla="*/ 95 w 181"/>
                <a:gd name="T111" fmla="*/ 18 h 275"/>
                <a:gd name="T112" fmla="*/ 112 w 181"/>
                <a:gd name="T113" fmla="*/ 1 h 275"/>
                <a:gd name="T114" fmla="*/ 112 w 181"/>
                <a:gd name="T115" fmla="*/ 1 h 275"/>
                <a:gd name="T116" fmla="*/ 130 w 181"/>
                <a:gd name="T11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275">
                  <a:moveTo>
                    <a:pt x="130" y="0"/>
                  </a:moveTo>
                  <a:cubicBezTo>
                    <a:pt x="132" y="1"/>
                    <a:pt x="132" y="1"/>
                    <a:pt x="132" y="1"/>
                  </a:cubicBezTo>
                  <a:cubicBezTo>
                    <a:pt x="134" y="2"/>
                    <a:pt x="137" y="4"/>
                    <a:pt x="139" y="4"/>
                  </a:cubicBezTo>
                  <a:cubicBezTo>
                    <a:pt x="144" y="6"/>
                    <a:pt x="147" y="9"/>
                    <a:pt x="150" y="13"/>
                  </a:cubicBezTo>
                  <a:cubicBezTo>
                    <a:pt x="152" y="15"/>
                    <a:pt x="152" y="17"/>
                    <a:pt x="154" y="18"/>
                  </a:cubicBezTo>
                  <a:cubicBezTo>
                    <a:pt x="155" y="19"/>
                    <a:pt x="159" y="22"/>
                    <a:pt x="161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8" y="26"/>
                    <a:pt x="168" y="28"/>
                    <a:pt x="169" y="29"/>
                  </a:cubicBezTo>
                  <a:cubicBezTo>
                    <a:pt x="170" y="31"/>
                    <a:pt x="174" y="35"/>
                    <a:pt x="175" y="36"/>
                  </a:cubicBezTo>
                  <a:cubicBezTo>
                    <a:pt x="181" y="49"/>
                    <a:pt x="173" y="62"/>
                    <a:pt x="168" y="73"/>
                  </a:cubicBezTo>
                  <a:cubicBezTo>
                    <a:pt x="165" y="80"/>
                    <a:pt x="162" y="85"/>
                    <a:pt x="160" y="93"/>
                  </a:cubicBezTo>
                  <a:cubicBezTo>
                    <a:pt x="157" y="101"/>
                    <a:pt x="156" y="109"/>
                    <a:pt x="156" y="118"/>
                  </a:cubicBezTo>
                  <a:cubicBezTo>
                    <a:pt x="156" y="130"/>
                    <a:pt x="153" y="147"/>
                    <a:pt x="157" y="158"/>
                  </a:cubicBezTo>
                  <a:cubicBezTo>
                    <a:pt x="157" y="160"/>
                    <a:pt x="158" y="163"/>
                    <a:pt x="158" y="165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60" y="178"/>
                    <a:pt x="163" y="186"/>
                    <a:pt x="159" y="197"/>
                  </a:cubicBezTo>
                  <a:cubicBezTo>
                    <a:pt x="157" y="206"/>
                    <a:pt x="152" y="218"/>
                    <a:pt x="148" y="225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1" y="238"/>
                    <a:pt x="127" y="240"/>
                    <a:pt x="126" y="242"/>
                  </a:cubicBezTo>
                  <a:cubicBezTo>
                    <a:pt x="124" y="244"/>
                    <a:pt x="122" y="247"/>
                    <a:pt x="119" y="248"/>
                  </a:cubicBezTo>
                  <a:cubicBezTo>
                    <a:pt x="114" y="249"/>
                    <a:pt x="108" y="244"/>
                    <a:pt x="102" y="246"/>
                  </a:cubicBezTo>
                  <a:cubicBezTo>
                    <a:pt x="98" y="252"/>
                    <a:pt x="107" y="257"/>
                    <a:pt x="107" y="263"/>
                  </a:cubicBezTo>
                  <a:cubicBezTo>
                    <a:pt x="106" y="267"/>
                    <a:pt x="98" y="274"/>
                    <a:pt x="94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6" y="269"/>
                    <a:pt x="86" y="269"/>
                    <a:pt x="86" y="269"/>
                  </a:cubicBezTo>
                  <a:cubicBezTo>
                    <a:pt x="84" y="268"/>
                    <a:pt x="83" y="267"/>
                    <a:pt x="81" y="265"/>
                  </a:cubicBezTo>
                  <a:cubicBezTo>
                    <a:pt x="79" y="264"/>
                    <a:pt x="78" y="263"/>
                    <a:pt x="77" y="261"/>
                  </a:cubicBezTo>
                  <a:cubicBezTo>
                    <a:pt x="75" y="260"/>
                    <a:pt x="73" y="257"/>
                    <a:pt x="72" y="256"/>
                  </a:cubicBezTo>
                  <a:cubicBezTo>
                    <a:pt x="70" y="254"/>
                    <a:pt x="68" y="252"/>
                    <a:pt x="66" y="250"/>
                  </a:cubicBezTo>
                  <a:cubicBezTo>
                    <a:pt x="64" y="248"/>
                    <a:pt x="60" y="245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9" y="230"/>
                    <a:pt x="58" y="227"/>
                    <a:pt x="59" y="225"/>
                  </a:cubicBezTo>
                  <a:cubicBezTo>
                    <a:pt x="59" y="223"/>
                    <a:pt x="60" y="221"/>
                    <a:pt x="61" y="219"/>
                  </a:cubicBezTo>
                  <a:cubicBezTo>
                    <a:pt x="64" y="217"/>
                    <a:pt x="62" y="204"/>
                    <a:pt x="62" y="200"/>
                  </a:cubicBezTo>
                  <a:cubicBezTo>
                    <a:pt x="62" y="194"/>
                    <a:pt x="56" y="189"/>
                    <a:pt x="52" y="185"/>
                  </a:cubicBezTo>
                  <a:cubicBezTo>
                    <a:pt x="48" y="180"/>
                    <a:pt x="52" y="169"/>
                    <a:pt x="49" y="163"/>
                  </a:cubicBezTo>
                  <a:cubicBezTo>
                    <a:pt x="47" y="158"/>
                    <a:pt x="47" y="152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9" y="145"/>
                    <a:pt x="37" y="145"/>
                    <a:pt x="32" y="142"/>
                  </a:cubicBezTo>
                  <a:cubicBezTo>
                    <a:pt x="26" y="138"/>
                    <a:pt x="24" y="135"/>
                    <a:pt x="20" y="130"/>
                  </a:cubicBezTo>
                  <a:cubicBezTo>
                    <a:pt x="14" y="122"/>
                    <a:pt x="8" y="113"/>
                    <a:pt x="7" y="103"/>
                  </a:cubicBezTo>
                  <a:cubicBezTo>
                    <a:pt x="4" y="101"/>
                    <a:pt x="1" y="96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8"/>
                    <a:pt x="35" y="77"/>
                  </a:cubicBezTo>
                  <a:cubicBezTo>
                    <a:pt x="35" y="76"/>
                    <a:pt x="34" y="75"/>
                    <a:pt x="33" y="74"/>
                  </a:cubicBezTo>
                  <a:cubicBezTo>
                    <a:pt x="33" y="74"/>
                    <a:pt x="32" y="73"/>
                    <a:pt x="32" y="72"/>
                  </a:cubicBezTo>
                  <a:cubicBezTo>
                    <a:pt x="32" y="71"/>
                    <a:pt x="32" y="70"/>
                    <a:pt x="33" y="6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" name="JOHNSON"/>
            <p:cNvSpPr>
              <a:spLocks/>
            </p:cNvSpPr>
            <p:nvPr/>
          </p:nvSpPr>
          <p:spPr bwMode="auto">
            <a:xfrm>
              <a:off x="4816475" y="3309938"/>
              <a:ext cx="504825" cy="371475"/>
            </a:xfrm>
            <a:custGeom>
              <a:avLst/>
              <a:gdLst>
                <a:gd name="T0" fmla="*/ 175 w 212"/>
                <a:gd name="T1" fmla="*/ 1 h 156"/>
                <a:gd name="T2" fmla="*/ 184 w 212"/>
                <a:gd name="T3" fmla="*/ 8 h 156"/>
                <a:gd name="T4" fmla="*/ 190 w 212"/>
                <a:gd name="T5" fmla="*/ 14 h 156"/>
                <a:gd name="T6" fmla="*/ 195 w 212"/>
                <a:gd name="T7" fmla="*/ 19 h 156"/>
                <a:gd name="T8" fmla="*/ 199 w 212"/>
                <a:gd name="T9" fmla="*/ 23 h 156"/>
                <a:gd name="T10" fmla="*/ 204 w 212"/>
                <a:gd name="T11" fmla="*/ 27 h 156"/>
                <a:gd name="T12" fmla="*/ 212 w 212"/>
                <a:gd name="T13" fmla="*/ 33 h 156"/>
                <a:gd name="T14" fmla="*/ 212 w 212"/>
                <a:gd name="T15" fmla="*/ 33 h 156"/>
                <a:gd name="T16" fmla="*/ 210 w 212"/>
                <a:gd name="T17" fmla="*/ 39 h 156"/>
                <a:gd name="T18" fmla="*/ 204 w 212"/>
                <a:gd name="T19" fmla="*/ 51 h 156"/>
                <a:gd name="T20" fmla="*/ 188 w 212"/>
                <a:gd name="T21" fmla="*/ 62 h 156"/>
                <a:gd name="T22" fmla="*/ 186 w 212"/>
                <a:gd name="T23" fmla="*/ 72 h 156"/>
                <a:gd name="T24" fmla="*/ 198 w 212"/>
                <a:gd name="T25" fmla="*/ 84 h 156"/>
                <a:gd name="T26" fmla="*/ 185 w 212"/>
                <a:gd name="T27" fmla="*/ 91 h 156"/>
                <a:gd name="T28" fmla="*/ 172 w 212"/>
                <a:gd name="T29" fmla="*/ 102 h 156"/>
                <a:gd name="T30" fmla="*/ 151 w 212"/>
                <a:gd name="T31" fmla="*/ 118 h 156"/>
                <a:gd name="T32" fmla="*/ 151 w 212"/>
                <a:gd name="T33" fmla="*/ 136 h 156"/>
                <a:gd name="T34" fmla="*/ 156 w 212"/>
                <a:gd name="T35" fmla="*/ 144 h 156"/>
                <a:gd name="T36" fmla="*/ 143 w 212"/>
                <a:gd name="T37" fmla="*/ 147 h 156"/>
                <a:gd name="T38" fmla="*/ 131 w 212"/>
                <a:gd name="T39" fmla="*/ 151 h 156"/>
                <a:gd name="T40" fmla="*/ 126 w 212"/>
                <a:gd name="T41" fmla="*/ 156 h 156"/>
                <a:gd name="T42" fmla="*/ 126 w 212"/>
                <a:gd name="T43" fmla="*/ 156 h 156"/>
                <a:gd name="T44" fmla="*/ 114 w 212"/>
                <a:gd name="T45" fmla="*/ 148 h 156"/>
                <a:gd name="T46" fmla="*/ 114 w 212"/>
                <a:gd name="T47" fmla="*/ 104 h 156"/>
                <a:gd name="T48" fmla="*/ 65 w 212"/>
                <a:gd name="T49" fmla="*/ 82 h 156"/>
                <a:gd name="T50" fmla="*/ 65 w 212"/>
                <a:gd name="T51" fmla="*/ 68 h 156"/>
                <a:gd name="T52" fmla="*/ 39 w 212"/>
                <a:gd name="T53" fmla="*/ 54 h 156"/>
                <a:gd name="T54" fmla="*/ 0 w 212"/>
                <a:gd name="T55" fmla="*/ 54 h 156"/>
                <a:gd name="T56" fmla="*/ 0 w 212"/>
                <a:gd name="T57" fmla="*/ 54 h 156"/>
                <a:gd name="T58" fmla="*/ 1 w 212"/>
                <a:gd name="T59" fmla="*/ 30 h 156"/>
                <a:gd name="T60" fmla="*/ 1 w 212"/>
                <a:gd name="T61" fmla="*/ 30 h 156"/>
                <a:gd name="T62" fmla="*/ 58 w 212"/>
                <a:gd name="T63" fmla="*/ 6 h 156"/>
                <a:gd name="T64" fmla="*/ 75 w 212"/>
                <a:gd name="T65" fmla="*/ 23 h 156"/>
                <a:gd name="T66" fmla="*/ 97 w 212"/>
                <a:gd name="T67" fmla="*/ 18 h 156"/>
                <a:gd name="T68" fmla="*/ 110 w 212"/>
                <a:gd name="T69" fmla="*/ 13 h 156"/>
                <a:gd name="T70" fmla="*/ 133 w 212"/>
                <a:gd name="T71" fmla="*/ 13 h 156"/>
                <a:gd name="T72" fmla="*/ 150 w 212"/>
                <a:gd name="T73" fmla="*/ 6 h 156"/>
                <a:gd name="T74" fmla="*/ 163 w 212"/>
                <a:gd name="T75" fmla="*/ 0 h 156"/>
                <a:gd name="T76" fmla="*/ 175 w 212"/>
                <a:gd name="T77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56">
                  <a:moveTo>
                    <a:pt x="175" y="1"/>
                  </a:moveTo>
                  <a:cubicBezTo>
                    <a:pt x="178" y="3"/>
                    <a:pt x="182" y="6"/>
                    <a:pt x="184" y="8"/>
                  </a:cubicBezTo>
                  <a:cubicBezTo>
                    <a:pt x="186" y="10"/>
                    <a:pt x="188" y="12"/>
                    <a:pt x="190" y="14"/>
                  </a:cubicBezTo>
                  <a:cubicBezTo>
                    <a:pt x="191" y="15"/>
                    <a:pt x="193" y="18"/>
                    <a:pt x="195" y="19"/>
                  </a:cubicBezTo>
                  <a:cubicBezTo>
                    <a:pt x="196" y="21"/>
                    <a:pt x="197" y="22"/>
                    <a:pt x="199" y="23"/>
                  </a:cubicBezTo>
                  <a:cubicBezTo>
                    <a:pt x="201" y="25"/>
                    <a:pt x="202" y="26"/>
                    <a:pt x="204" y="27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8" y="42"/>
                    <a:pt x="207" y="49"/>
                    <a:pt x="204" y="51"/>
                  </a:cubicBezTo>
                  <a:cubicBezTo>
                    <a:pt x="198" y="53"/>
                    <a:pt x="194" y="59"/>
                    <a:pt x="188" y="62"/>
                  </a:cubicBezTo>
                  <a:cubicBezTo>
                    <a:pt x="184" y="65"/>
                    <a:pt x="185" y="68"/>
                    <a:pt x="186" y="72"/>
                  </a:cubicBezTo>
                  <a:cubicBezTo>
                    <a:pt x="188" y="76"/>
                    <a:pt x="194" y="84"/>
                    <a:pt x="198" y="84"/>
                  </a:cubicBezTo>
                  <a:cubicBezTo>
                    <a:pt x="202" y="89"/>
                    <a:pt x="189" y="91"/>
                    <a:pt x="185" y="91"/>
                  </a:cubicBezTo>
                  <a:cubicBezTo>
                    <a:pt x="177" y="93"/>
                    <a:pt x="178" y="98"/>
                    <a:pt x="172" y="102"/>
                  </a:cubicBezTo>
                  <a:cubicBezTo>
                    <a:pt x="165" y="108"/>
                    <a:pt x="157" y="112"/>
                    <a:pt x="151" y="118"/>
                  </a:cubicBezTo>
                  <a:cubicBezTo>
                    <a:pt x="144" y="123"/>
                    <a:pt x="148" y="130"/>
                    <a:pt x="151" y="136"/>
                  </a:cubicBezTo>
                  <a:cubicBezTo>
                    <a:pt x="152" y="138"/>
                    <a:pt x="157" y="141"/>
                    <a:pt x="156" y="144"/>
                  </a:cubicBezTo>
                  <a:cubicBezTo>
                    <a:pt x="152" y="146"/>
                    <a:pt x="146" y="145"/>
                    <a:pt x="143" y="147"/>
                  </a:cubicBezTo>
                  <a:cubicBezTo>
                    <a:pt x="139" y="150"/>
                    <a:pt x="135" y="149"/>
                    <a:pt x="131" y="151"/>
                  </a:cubicBezTo>
                  <a:cubicBezTo>
                    <a:pt x="129" y="152"/>
                    <a:pt x="127" y="154"/>
                    <a:pt x="126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6" y="10"/>
                    <a:pt x="73" y="13"/>
                    <a:pt x="75" y="23"/>
                  </a:cubicBezTo>
                  <a:cubicBezTo>
                    <a:pt x="80" y="24"/>
                    <a:pt x="92" y="20"/>
                    <a:pt x="97" y="18"/>
                  </a:cubicBezTo>
                  <a:cubicBezTo>
                    <a:pt x="99" y="17"/>
                    <a:pt x="108" y="11"/>
                    <a:pt x="110" y="13"/>
                  </a:cubicBezTo>
                  <a:cubicBezTo>
                    <a:pt x="119" y="22"/>
                    <a:pt x="123" y="17"/>
                    <a:pt x="133" y="13"/>
                  </a:cubicBezTo>
                  <a:cubicBezTo>
                    <a:pt x="139" y="11"/>
                    <a:pt x="145" y="10"/>
                    <a:pt x="150" y="6"/>
                  </a:cubicBezTo>
                  <a:cubicBezTo>
                    <a:pt x="154" y="2"/>
                    <a:pt x="158" y="2"/>
                    <a:pt x="163" y="0"/>
                  </a:cubicBezTo>
                  <a:cubicBezTo>
                    <a:pt x="175" y="1"/>
                    <a:pt x="175" y="1"/>
                    <a:pt x="175" y="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7" name="WASHINGTON"/>
            <p:cNvSpPr>
              <a:spLocks/>
            </p:cNvSpPr>
            <p:nvPr/>
          </p:nvSpPr>
          <p:spPr bwMode="auto">
            <a:xfrm>
              <a:off x="4691063" y="2808288"/>
              <a:ext cx="558800" cy="573088"/>
            </a:xfrm>
            <a:custGeom>
              <a:avLst/>
              <a:gdLst>
                <a:gd name="T0" fmla="*/ 138 w 235"/>
                <a:gd name="T1" fmla="*/ 8 h 241"/>
                <a:gd name="T2" fmla="*/ 140 w 235"/>
                <a:gd name="T3" fmla="*/ 27 h 241"/>
                <a:gd name="T4" fmla="*/ 158 w 235"/>
                <a:gd name="T5" fmla="*/ 49 h 241"/>
                <a:gd name="T6" fmla="*/ 171 w 235"/>
                <a:gd name="T7" fmla="*/ 62 h 241"/>
                <a:gd name="T8" fmla="*/ 178 w 235"/>
                <a:gd name="T9" fmla="*/ 72 h 241"/>
                <a:gd name="T10" fmla="*/ 203 w 235"/>
                <a:gd name="T11" fmla="*/ 111 h 241"/>
                <a:gd name="T12" fmla="*/ 216 w 235"/>
                <a:gd name="T13" fmla="*/ 115 h 241"/>
                <a:gd name="T14" fmla="*/ 223 w 235"/>
                <a:gd name="T15" fmla="*/ 154 h 241"/>
                <a:gd name="T16" fmla="*/ 232 w 235"/>
                <a:gd name="T17" fmla="*/ 188 h 241"/>
                <a:gd name="T18" fmla="*/ 229 w 235"/>
                <a:gd name="T19" fmla="*/ 201 h 241"/>
                <a:gd name="T20" fmla="*/ 228 w 235"/>
                <a:gd name="T21" fmla="*/ 212 h 241"/>
                <a:gd name="T22" fmla="*/ 203 w 235"/>
                <a:gd name="T23" fmla="*/ 217 h 241"/>
                <a:gd name="T24" fmla="*/ 163 w 235"/>
                <a:gd name="T25" fmla="*/ 224 h 241"/>
                <a:gd name="T26" fmla="*/ 128 w 235"/>
                <a:gd name="T27" fmla="*/ 234 h 241"/>
                <a:gd name="T28" fmla="*/ 54 w 235"/>
                <a:gd name="T29" fmla="*/ 241 h 241"/>
                <a:gd name="T30" fmla="*/ 49 w 235"/>
                <a:gd name="T31" fmla="*/ 239 h 241"/>
                <a:gd name="T32" fmla="*/ 49 w 235"/>
                <a:gd name="T33" fmla="*/ 219 h 241"/>
                <a:gd name="T34" fmla="*/ 35 w 235"/>
                <a:gd name="T35" fmla="*/ 196 h 241"/>
                <a:gd name="T36" fmla="*/ 7 w 235"/>
                <a:gd name="T37" fmla="*/ 165 h 241"/>
                <a:gd name="T38" fmla="*/ 0 w 235"/>
                <a:gd name="T39" fmla="*/ 148 h 241"/>
                <a:gd name="T40" fmla="*/ 3 w 235"/>
                <a:gd name="T41" fmla="*/ 136 h 241"/>
                <a:gd name="T42" fmla="*/ 5 w 235"/>
                <a:gd name="T43" fmla="*/ 134 h 241"/>
                <a:gd name="T44" fmla="*/ 9 w 235"/>
                <a:gd name="T45" fmla="*/ 131 h 241"/>
                <a:gd name="T46" fmla="*/ 9 w 235"/>
                <a:gd name="T47" fmla="*/ 126 h 241"/>
                <a:gd name="T48" fmla="*/ 3 w 235"/>
                <a:gd name="T49" fmla="*/ 111 h 241"/>
                <a:gd name="T50" fmla="*/ 12 w 235"/>
                <a:gd name="T51" fmla="*/ 97 h 241"/>
                <a:gd name="T52" fmla="*/ 12 w 235"/>
                <a:gd name="T53" fmla="*/ 84 h 241"/>
                <a:gd name="T54" fmla="*/ 33 w 235"/>
                <a:gd name="T55" fmla="*/ 81 h 241"/>
                <a:gd name="T56" fmla="*/ 60 w 235"/>
                <a:gd name="T57" fmla="*/ 67 h 241"/>
                <a:gd name="T58" fmla="*/ 83 w 235"/>
                <a:gd name="T59" fmla="*/ 41 h 241"/>
                <a:gd name="T60" fmla="*/ 88 w 235"/>
                <a:gd name="T61" fmla="*/ 30 h 241"/>
                <a:gd name="T62" fmla="*/ 103 w 235"/>
                <a:gd name="T63" fmla="*/ 22 h 241"/>
                <a:gd name="T64" fmla="*/ 131 w 235"/>
                <a:gd name="T65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41">
                  <a:moveTo>
                    <a:pt x="136" y="0"/>
                  </a:moveTo>
                  <a:cubicBezTo>
                    <a:pt x="137" y="3"/>
                    <a:pt x="136" y="6"/>
                    <a:pt x="138" y="8"/>
                  </a:cubicBezTo>
                  <a:cubicBezTo>
                    <a:pt x="139" y="10"/>
                    <a:pt x="142" y="12"/>
                    <a:pt x="142" y="14"/>
                  </a:cubicBezTo>
                  <a:cubicBezTo>
                    <a:pt x="146" y="18"/>
                    <a:pt x="141" y="23"/>
                    <a:pt x="140" y="27"/>
                  </a:cubicBezTo>
                  <a:cubicBezTo>
                    <a:pt x="139" y="36"/>
                    <a:pt x="145" y="38"/>
                    <a:pt x="150" y="43"/>
                  </a:cubicBezTo>
                  <a:cubicBezTo>
                    <a:pt x="153" y="47"/>
                    <a:pt x="154" y="48"/>
                    <a:pt x="158" y="49"/>
                  </a:cubicBezTo>
                  <a:cubicBezTo>
                    <a:pt x="161" y="51"/>
                    <a:pt x="166" y="53"/>
                    <a:pt x="167" y="56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2" y="65"/>
                    <a:pt x="175" y="70"/>
                    <a:pt x="178" y="72"/>
                  </a:cubicBezTo>
                  <a:cubicBezTo>
                    <a:pt x="179" y="82"/>
                    <a:pt x="185" y="91"/>
                    <a:pt x="191" y="99"/>
                  </a:cubicBezTo>
                  <a:cubicBezTo>
                    <a:pt x="195" y="104"/>
                    <a:pt x="197" y="107"/>
                    <a:pt x="203" y="111"/>
                  </a:cubicBezTo>
                  <a:cubicBezTo>
                    <a:pt x="208" y="114"/>
                    <a:pt x="210" y="114"/>
                    <a:pt x="216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8" y="121"/>
                    <a:pt x="218" y="127"/>
                    <a:pt x="220" y="132"/>
                  </a:cubicBezTo>
                  <a:cubicBezTo>
                    <a:pt x="223" y="138"/>
                    <a:pt x="219" y="149"/>
                    <a:pt x="223" y="154"/>
                  </a:cubicBezTo>
                  <a:cubicBezTo>
                    <a:pt x="227" y="158"/>
                    <a:pt x="233" y="163"/>
                    <a:pt x="233" y="169"/>
                  </a:cubicBezTo>
                  <a:cubicBezTo>
                    <a:pt x="233" y="173"/>
                    <a:pt x="235" y="186"/>
                    <a:pt x="232" y="188"/>
                  </a:cubicBezTo>
                  <a:cubicBezTo>
                    <a:pt x="231" y="190"/>
                    <a:pt x="230" y="192"/>
                    <a:pt x="230" y="194"/>
                  </a:cubicBezTo>
                  <a:cubicBezTo>
                    <a:pt x="229" y="196"/>
                    <a:pt x="230" y="199"/>
                    <a:pt x="229" y="201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1" y="213"/>
                    <a:pt x="207" y="213"/>
                    <a:pt x="203" y="217"/>
                  </a:cubicBezTo>
                  <a:cubicBezTo>
                    <a:pt x="198" y="221"/>
                    <a:pt x="192" y="222"/>
                    <a:pt x="186" y="224"/>
                  </a:cubicBezTo>
                  <a:cubicBezTo>
                    <a:pt x="176" y="228"/>
                    <a:pt x="172" y="233"/>
                    <a:pt x="163" y="224"/>
                  </a:cubicBezTo>
                  <a:cubicBezTo>
                    <a:pt x="161" y="222"/>
                    <a:pt x="152" y="228"/>
                    <a:pt x="150" y="229"/>
                  </a:cubicBezTo>
                  <a:cubicBezTo>
                    <a:pt x="145" y="231"/>
                    <a:pt x="133" y="235"/>
                    <a:pt x="128" y="234"/>
                  </a:cubicBezTo>
                  <a:cubicBezTo>
                    <a:pt x="126" y="224"/>
                    <a:pt x="119" y="221"/>
                    <a:pt x="111" y="217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5"/>
                    <a:pt x="48" y="232"/>
                    <a:pt x="48" y="228"/>
                  </a:cubicBezTo>
                  <a:cubicBezTo>
                    <a:pt x="48" y="225"/>
                    <a:pt x="49" y="222"/>
                    <a:pt x="49" y="219"/>
                  </a:cubicBezTo>
                  <a:cubicBezTo>
                    <a:pt x="47" y="217"/>
                    <a:pt x="46" y="214"/>
                    <a:pt x="45" y="211"/>
                  </a:cubicBezTo>
                  <a:cubicBezTo>
                    <a:pt x="44" y="205"/>
                    <a:pt x="38" y="201"/>
                    <a:pt x="35" y="196"/>
                  </a:cubicBezTo>
                  <a:cubicBezTo>
                    <a:pt x="28" y="196"/>
                    <a:pt x="19" y="195"/>
                    <a:pt x="16" y="188"/>
                  </a:cubicBezTo>
                  <a:cubicBezTo>
                    <a:pt x="13" y="181"/>
                    <a:pt x="9" y="173"/>
                    <a:pt x="7" y="165"/>
                  </a:cubicBezTo>
                  <a:cubicBezTo>
                    <a:pt x="6" y="160"/>
                    <a:pt x="4" y="151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7"/>
                    <a:pt x="3" y="136"/>
                  </a:cubicBezTo>
                  <a:cubicBezTo>
                    <a:pt x="3" y="136"/>
                    <a:pt x="4" y="135"/>
                    <a:pt x="4" y="135"/>
                  </a:cubicBezTo>
                  <a:cubicBezTo>
                    <a:pt x="4" y="135"/>
                    <a:pt x="5" y="135"/>
                    <a:pt x="5" y="134"/>
                  </a:cubicBezTo>
                  <a:cubicBezTo>
                    <a:pt x="6" y="133"/>
                    <a:pt x="7" y="132"/>
                    <a:pt x="8" y="132"/>
                  </a:cubicBezTo>
                  <a:cubicBezTo>
                    <a:pt x="8" y="132"/>
                    <a:pt x="9" y="131"/>
                    <a:pt x="9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9" y="128"/>
                    <a:pt x="9" y="126"/>
                  </a:cubicBezTo>
                  <a:cubicBezTo>
                    <a:pt x="10" y="124"/>
                    <a:pt x="9" y="118"/>
                    <a:pt x="6" y="117"/>
                  </a:cubicBezTo>
                  <a:cubicBezTo>
                    <a:pt x="5" y="115"/>
                    <a:pt x="4" y="114"/>
                    <a:pt x="3" y="111"/>
                  </a:cubicBezTo>
                  <a:cubicBezTo>
                    <a:pt x="3" y="108"/>
                    <a:pt x="6" y="107"/>
                    <a:pt x="6" y="105"/>
                  </a:cubicBezTo>
                  <a:cubicBezTo>
                    <a:pt x="8" y="104"/>
                    <a:pt x="11" y="99"/>
                    <a:pt x="12" y="97"/>
                  </a:cubicBezTo>
                  <a:cubicBezTo>
                    <a:pt x="13" y="93"/>
                    <a:pt x="13" y="89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2" y="83"/>
                    <a:pt x="29" y="84"/>
                    <a:pt x="33" y="81"/>
                  </a:cubicBezTo>
                  <a:cubicBezTo>
                    <a:pt x="36" y="78"/>
                    <a:pt x="38" y="74"/>
                    <a:pt x="41" y="71"/>
                  </a:cubicBezTo>
                  <a:cubicBezTo>
                    <a:pt x="48" y="71"/>
                    <a:pt x="54" y="70"/>
                    <a:pt x="60" y="67"/>
                  </a:cubicBezTo>
                  <a:cubicBezTo>
                    <a:pt x="65" y="65"/>
                    <a:pt x="76" y="59"/>
                    <a:pt x="77" y="54"/>
                  </a:cubicBezTo>
                  <a:cubicBezTo>
                    <a:pt x="80" y="50"/>
                    <a:pt x="82" y="46"/>
                    <a:pt x="83" y="41"/>
                  </a:cubicBezTo>
                  <a:cubicBezTo>
                    <a:pt x="84" y="38"/>
                    <a:pt x="87" y="34"/>
                    <a:pt x="88" y="31"/>
                  </a:cubicBezTo>
                  <a:cubicBezTo>
                    <a:pt x="88" y="31"/>
                    <a:pt x="88" y="31"/>
                    <a:pt x="88" y="30"/>
                  </a:cubicBezTo>
                  <a:cubicBezTo>
                    <a:pt x="90" y="28"/>
                    <a:pt x="91" y="24"/>
                    <a:pt x="94" y="24"/>
                  </a:cubicBezTo>
                  <a:cubicBezTo>
                    <a:pt x="97" y="23"/>
                    <a:pt x="101" y="23"/>
                    <a:pt x="103" y="22"/>
                  </a:cubicBezTo>
                  <a:cubicBezTo>
                    <a:pt x="105" y="22"/>
                    <a:pt x="107" y="20"/>
                    <a:pt x="109" y="19"/>
                  </a:cubicBezTo>
                  <a:cubicBezTo>
                    <a:pt x="118" y="14"/>
                    <a:pt x="120" y="5"/>
                    <a:pt x="131" y="4"/>
                  </a:cubicBezTo>
                  <a:cubicBezTo>
                    <a:pt x="136" y="0"/>
                    <a:pt x="136" y="0"/>
                    <a:pt x="13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8" name="GLASCOCK"/>
            <p:cNvSpPr>
              <a:spLocks/>
            </p:cNvSpPr>
            <p:nvPr/>
          </p:nvSpPr>
          <p:spPr bwMode="auto">
            <a:xfrm>
              <a:off x="5014913" y="2713038"/>
              <a:ext cx="309563" cy="242888"/>
            </a:xfrm>
            <a:custGeom>
              <a:avLst/>
              <a:gdLst>
                <a:gd name="T0" fmla="*/ 0 w 130"/>
                <a:gd name="T1" fmla="*/ 40 h 102"/>
                <a:gd name="T2" fmla="*/ 2 w 130"/>
                <a:gd name="T3" fmla="*/ 48 h 102"/>
                <a:gd name="T4" fmla="*/ 6 w 130"/>
                <a:gd name="T5" fmla="*/ 54 h 102"/>
                <a:gd name="T6" fmla="*/ 4 w 130"/>
                <a:gd name="T7" fmla="*/ 67 h 102"/>
                <a:gd name="T8" fmla="*/ 14 w 130"/>
                <a:gd name="T9" fmla="*/ 83 h 102"/>
                <a:gd name="T10" fmla="*/ 22 w 130"/>
                <a:gd name="T11" fmla="*/ 89 h 102"/>
                <a:gd name="T12" fmla="*/ 31 w 130"/>
                <a:gd name="T13" fmla="*/ 96 h 102"/>
                <a:gd name="T14" fmla="*/ 35 w 130"/>
                <a:gd name="T15" fmla="*/ 102 h 102"/>
                <a:gd name="T16" fmla="*/ 35 w 130"/>
                <a:gd name="T17" fmla="*/ 102 h 102"/>
                <a:gd name="T18" fmla="*/ 70 w 130"/>
                <a:gd name="T19" fmla="*/ 102 h 102"/>
                <a:gd name="T20" fmla="*/ 70 w 130"/>
                <a:gd name="T21" fmla="*/ 90 h 102"/>
                <a:gd name="T22" fmla="*/ 70 w 130"/>
                <a:gd name="T23" fmla="*/ 86 h 102"/>
                <a:gd name="T24" fmla="*/ 68 w 130"/>
                <a:gd name="T25" fmla="*/ 83 h 102"/>
                <a:gd name="T26" fmla="*/ 67 w 130"/>
                <a:gd name="T27" fmla="*/ 81 h 102"/>
                <a:gd name="T28" fmla="*/ 68 w 130"/>
                <a:gd name="T29" fmla="*/ 78 h 102"/>
                <a:gd name="T30" fmla="*/ 130 w 130"/>
                <a:gd name="T31" fmla="*/ 27 h 102"/>
                <a:gd name="T32" fmla="*/ 130 w 130"/>
                <a:gd name="T33" fmla="*/ 27 h 102"/>
                <a:gd name="T34" fmla="*/ 111 w 130"/>
                <a:gd name="T35" fmla="*/ 19 h 102"/>
                <a:gd name="T36" fmla="*/ 79 w 130"/>
                <a:gd name="T37" fmla="*/ 4 h 102"/>
                <a:gd name="T38" fmla="*/ 57 w 130"/>
                <a:gd name="T39" fmla="*/ 12 h 102"/>
                <a:gd name="T40" fmla="*/ 26 w 130"/>
                <a:gd name="T41" fmla="*/ 28 h 102"/>
                <a:gd name="T42" fmla="*/ 14 w 130"/>
                <a:gd name="T43" fmla="*/ 33 h 102"/>
                <a:gd name="T44" fmla="*/ 0 w 130"/>
                <a:gd name="T45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2">
                  <a:moveTo>
                    <a:pt x="0" y="40"/>
                  </a:moveTo>
                  <a:cubicBezTo>
                    <a:pt x="1" y="43"/>
                    <a:pt x="0" y="46"/>
                    <a:pt x="2" y="48"/>
                  </a:cubicBezTo>
                  <a:cubicBezTo>
                    <a:pt x="3" y="50"/>
                    <a:pt x="6" y="52"/>
                    <a:pt x="6" y="54"/>
                  </a:cubicBezTo>
                  <a:cubicBezTo>
                    <a:pt x="10" y="58"/>
                    <a:pt x="5" y="63"/>
                    <a:pt x="4" y="67"/>
                  </a:cubicBezTo>
                  <a:cubicBezTo>
                    <a:pt x="3" y="76"/>
                    <a:pt x="9" y="78"/>
                    <a:pt x="14" y="83"/>
                  </a:cubicBezTo>
                  <a:cubicBezTo>
                    <a:pt x="17" y="87"/>
                    <a:pt x="18" y="88"/>
                    <a:pt x="22" y="89"/>
                  </a:cubicBezTo>
                  <a:cubicBezTo>
                    <a:pt x="25" y="91"/>
                    <a:pt x="30" y="93"/>
                    <a:pt x="31" y="96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9"/>
                    <a:pt x="70" y="87"/>
                    <a:pt x="70" y="86"/>
                  </a:cubicBezTo>
                  <a:cubicBezTo>
                    <a:pt x="70" y="85"/>
                    <a:pt x="69" y="84"/>
                    <a:pt x="68" y="83"/>
                  </a:cubicBezTo>
                  <a:cubicBezTo>
                    <a:pt x="68" y="83"/>
                    <a:pt x="67" y="82"/>
                    <a:pt x="67" y="81"/>
                  </a:cubicBezTo>
                  <a:cubicBezTo>
                    <a:pt x="67" y="80"/>
                    <a:pt x="67" y="79"/>
                    <a:pt x="68" y="78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03" y="15"/>
                    <a:pt x="88" y="5"/>
                    <a:pt x="79" y="4"/>
                  </a:cubicBezTo>
                  <a:cubicBezTo>
                    <a:pt x="76" y="0"/>
                    <a:pt x="60" y="9"/>
                    <a:pt x="57" y="12"/>
                  </a:cubicBezTo>
                  <a:cubicBezTo>
                    <a:pt x="44" y="13"/>
                    <a:pt x="37" y="23"/>
                    <a:pt x="26" y="28"/>
                  </a:cubicBezTo>
                  <a:cubicBezTo>
                    <a:pt x="22" y="30"/>
                    <a:pt x="18" y="30"/>
                    <a:pt x="14" y="33"/>
                  </a:cubicBezTo>
                  <a:cubicBezTo>
                    <a:pt x="10" y="35"/>
                    <a:pt x="5" y="38"/>
                    <a:pt x="0" y="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9" name="WARREN"/>
            <p:cNvSpPr>
              <a:spLocks/>
            </p:cNvSpPr>
            <p:nvPr/>
          </p:nvSpPr>
          <p:spPr bwMode="auto">
            <a:xfrm>
              <a:off x="4902200" y="2381250"/>
              <a:ext cx="461963" cy="427038"/>
            </a:xfrm>
            <a:custGeom>
              <a:avLst/>
              <a:gdLst>
                <a:gd name="T0" fmla="*/ 177 w 194"/>
                <a:gd name="T1" fmla="*/ 166 h 179"/>
                <a:gd name="T2" fmla="*/ 194 w 194"/>
                <a:gd name="T3" fmla="*/ 149 h 179"/>
                <a:gd name="T4" fmla="*/ 194 w 194"/>
                <a:gd name="T5" fmla="*/ 149 h 179"/>
                <a:gd name="T6" fmla="*/ 183 w 194"/>
                <a:gd name="T7" fmla="*/ 143 h 179"/>
                <a:gd name="T8" fmla="*/ 171 w 194"/>
                <a:gd name="T9" fmla="*/ 135 h 179"/>
                <a:gd name="T10" fmla="*/ 153 w 194"/>
                <a:gd name="T11" fmla="*/ 134 h 179"/>
                <a:gd name="T12" fmla="*/ 144 w 194"/>
                <a:gd name="T13" fmla="*/ 131 h 179"/>
                <a:gd name="T14" fmla="*/ 132 w 194"/>
                <a:gd name="T15" fmla="*/ 126 h 179"/>
                <a:gd name="T16" fmla="*/ 131 w 194"/>
                <a:gd name="T17" fmla="*/ 125 h 179"/>
                <a:gd name="T18" fmla="*/ 130 w 194"/>
                <a:gd name="T19" fmla="*/ 124 h 179"/>
                <a:gd name="T20" fmla="*/ 129 w 194"/>
                <a:gd name="T21" fmla="*/ 107 h 179"/>
                <a:gd name="T22" fmla="*/ 123 w 194"/>
                <a:gd name="T23" fmla="*/ 90 h 179"/>
                <a:gd name="T24" fmla="*/ 112 w 194"/>
                <a:gd name="T25" fmla="*/ 76 h 179"/>
                <a:gd name="T26" fmla="*/ 99 w 194"/>
                <a:gd name="T27" fmla="*/ 35 h 179"/>
                <a:gd name="T28" fmla="*/ 89 w 194"/>
                <a:gd name="T29" fmla="*/ 2 h 179"/>
                <a:gd name="T30" fmla="*/ 89 w 194"/>
                <a:gd name="T31" fmla="*/ 0 h 179"/>
                <a:gd name="T32" fmla="*/ 89 w 194"/>
                <a:gd name="T33" fmla="*/ 0 h 179"/>
                <a:gd name="T34" fmla="*/ 73 w 194"/>
                <a:gd name="T35" fmla="*/ 8 h 179"/>
                <a:gd name="T36" fmla="*/ 73 w 194"/>
                <a:gd name="T37" fmla="*/ 8 h 179"/>
                <a:gd name="T38" fmla="*/ 64 w 194"/>
                <a:gd name="T39" fmla="*/ 16 h 179"/>
                <a:gd name="T40" fmla="*/ 60 w 194"/>
                <a:gd name="T41" fmla="*/ 23 h 179"/>
                <a:gd name="T42" fmla="*/ 56 w 194"/>
                <a:gd name="T43" fmla="*/ 32 h 179"/>
                <a:gd name="T44" fmla="*/ 43 w 194"/>
                <a:gd name="T45" fmla="*/ 50 h 179"/>
                <a:gd name="T46" fmla="*/ 26 w 194"/>
                <a:gd name="T47" fmla="*/ 49 h 179"/>
                <a:gd name="T48" fmla="*/ 19 w 194"/>
                <a:gd name="T49" fmla="*/ 46 h 179"/>
                <a:gd name="T50" fmla="*/ 8 w 194"/>
                <a:gd name="T51" fmla="*/ 63 h 179"/>
                <a:gd name="T52" fmla="*/ 0 w 194"/>
                <a:gd name="T53" fmla="*/ 82 h 179"/>
                <a:gd name="T54" fmla="*/ 0 w 194"/>
                <a:gd name="T55" fmla="*/ 82 h 179"/>
                <a:gd name="T56" fmla="*/ 15 w 194"/>
                <a:gd name="T57" fmla="*/ 93 h 179"/>
                <a:gd name="T58" fmla="*/ 19 w 194"/>
                <a:gd name="T59" fmla="*/ 121 h 179"/>
                <a:gd name="T60" fmla="*/ 24 w 194"/>
                <a:gd name="T61" fmla="*/ 131 h 179"/>
                <a:gd name="T62" fmla="*/ 25 w 194"/>
                <a:gd name="T63" fmla="*/ 138 h 179"/>
                <a:gd name="T64" fmla="*/ 29 w 194"/>
                <a:gd name="T65" fmla="*/ 143 h 179"/>
                <a:gd name="T66" fmla="*/ 30 w 194"/>
                <a:gd name="T67" fmla="*/ 160 h 179"/>
                <a:gd name="T68" fmla="*/ 40 w 194"/>
                <a:gd name="T69" fmla="*/ 174 h 179"/>
                <a:gd name="T70" fmla="*/ 47 w 194"/>
                <a:gd name="T71" fmla="*/ 179 h 179"/>
                <a:gd name="T72" fmla="*/ 47 w 194"/>
                <a:gd name="T73" fmla="*/ 179 h 179"/>
                <a:gd name="T74" fmla="*/ 61 w 194"/>
                <a:gd name="T75" fmla="*/ 172 h 179"/>
                <a:gd name="T76" fmla="*/ 73 w 194"/>
                <a:gd name="T77" fmla="*/ 167 h 179"/>
                <a:gd name="T78" fmla="*/ 104 w 194"/>
                <a:gd name="T79" fmla="*/ 151 h 179"/>
                <a:gd name="T80" fmla="*/ 126 w 194"/>
                <a:gd name="T81" fmla="*/ 143 h 179"/>
                <a:gd name="T82" fmla="*/ 158 w 194"/>
                <a:gd name="T83" fmla="*/ 158 h 179"/>
                <a:gd name="T84" fmla="*/ 177 w 194"/>
                <a:gd name="T85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79">
                  <a:moveTo>
                    <a:pt x="177" y="166"/>
                  </a:move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79" y="140"/>
                    <a:pt x="176" y="136"/>
                    <a:pt x="171" y="135"/>
                  </a:cubicBezTo>
                  <a:cubicBezTo>
                    <a:pt x="165" y="134"/>
                    <a:pt x="159" y="134"/>
                    <a:pt x="153" y="134"/>
                  </a:cubicBezTo>
                  <a:cubicBezTo>
                    <a:pt x="148" y="134"/>
                    <a:pt x="147" y="133"/>
                    <a:pt x="144" y="131"/>
                  </a:cubicBezTo>
                  <a:cubicBezTo>
                    <a:pt x="141" y="129"/>
                    <a:pt x="135" y="127"/>
                    <a:pt x="132" y="126"/>
                  </a:cubicBezTo>
                  <a:cubicBezTo>
                    <a:pt x="131" y="126"/>
                    <a:pt x="131" y="126"/>
                    <a:pt x="131" y="125"/>
                  </a:cubicBezTo>
                  <a:cubicBezTo>
                    <a:pt x="130" y="125"/>
                    <a:pt x="130" y="124"/>
                    <a:pt x="130" y="124"/>
                  </a:cubicBezTo>
                  <a:cubicBezTo>
                    <a:pt x="129" y="119"/>
                    <a:pt x="129" y="113"/>
                    <a:pt x="129" y="107"/>
                  </a:cubicBezTo>
                  <a:cubicBezTo>
                    <a:pt x="127" y="99"/>
                    <a:pt x="128" y="97"/>
                    <a:pt x="123" y="9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4" y="66"/>
                    <a:pt x="103" y="47"/>
                    <a:pt x="99" y="35"/>
                  </a:cubicBezTo>
                  <a:cubicBezTo>
                    <a:pt x="97" y="27"/>
                    <a:pt x="94" y="9"/>
                    <a:pt x="89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20"/>
                    <a:pt x="62" y="19"/>
                    <a:pt x="60" y="23"/>
                  </a:cubicBezTo>
                  <a:cubicBezTo>
                    <a:pt x="59" y="27"/>
                    <a:pt x="56" y="27"/>
                    <a:pt x="56" y="32"/>
                  </a:cubicBezTo>
                  <a:cubicBezTo>
                    <a:pt x="56" y="38"/>
                    <a:pt x="49" y="49"/>
                    <a:pt x="43" y="50"/>
                  </a:cubicBezTo>
                  <a:cubicBezTo>
                    <a:pt x="38" y="51"/>
                    <a:pt x="31" y="51"/>
                    <a:pt x="26" y="49"/>
                  </a:cubicBezTo>
                  <a:cubicBezTo>
                    <a:pt x="23" y="48"/>
                    <a:pt x="21" y="46"/>
                    <a:pt x="19" y="46"/>
                  </a:cubicBezTo>
                  <a:cubicBezTo>
                    <a:pt x="15" y="52"/>
                    <a:pt x="14" y="58"/>
                    <a:pt x="8" y="63"/>
                  </a:cubicBezTo>
                  <a:cubicBezTo>
                    <a:pt x="0" y="69"/>
                    <a:pt x="2" y="7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87"/>
                    <a:pt x="15" y="83"/>
                    <a:pt x="15" y="93"/>
                  </a:cubicBezTo>
                  <a:cubicBezTo>
                    <a:pt x="15" y="99"/>
                    <a:pt x="15" y="117"/>
                    <a:pt x="19" y="121"/>
                  </a:cubicBezTo>
                  <a:cubicBezTo>
                    <a:pt x="23" y="124"/>
                    <a:pt x="24" y="125"/>
                    <a:pt x="24" y="131"/>
                  </a:cubicBezTo>
                  <a:cubicBezTo>
                    <a:pt x="24" y="133"/>
                    <a:pt x="25" y="136"/>
                    <a:pt x="25" y="138"/>
                  </a:cubicBezTo>
                  <a:cubicBezTo>
                    <a:pt x="26" y="140"/>
                    <a:pt x="29" y="142"/>
                    <a:pt x="29" y="143"/>
                  </a:cubicBezTo>
                  <a:cubicBezTo>
                    <a:pt x="33" y="146"/>
                    <a:pt x="30" y="156"/>
                    <a:pt x="30" y="160"/>
                  </a:cubicBezTo>
                  <a:cubicBezTo>
                    <a:pt x="29" y="170"/>
                    <a:pt x="35" y="169"/>
                    <a:pt x="40" y="17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77"/>
                    <a:pt x="57" y="174"/>
                    <a:pt x="61" y="172"/>
                  </a:cubicBezTo>
                  <a:cubicBezTo>
                    <a:pt x="65" y="169"/>
                    <a:pt x="69" y="169"/>
                    <a:pt x="73" y="167"/>
                  </a:cubicBezTo>
                  <a:cubicBezTo>
                    <a:pt x="84" y="162"/>
                    <a:pt x="91" y="152"/>
                    <a:pt x="104" y="151"/>
                  </a:cubicBezTo>
                  <a:cubicBezTo>
                    <a:pt x="107" y="148"/>
                    <a:pt x="123" y="139"/>
                    <a:pt x="126" y="143"/>
                  </a:cubicBezTo>
                  <a:cubicBezTo>
                    <a:pt x="135" y="144"/>
                    <a:pt x="150" y="154"/>
                    <a:pt x="158" y="158"/>
                  </a:cubicBezTo>
                  <a:cubicBezTo>
                    <a:pt x="177" y="166"/>
                    <a:pt x="177" y="166"/>
                    <a:pt x="177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0" name="MCDUFFIE"/>
            <p:cNvSpPr>
              <a:spLocks/>
            </p:cNvSpPr>
            <p:nvPr/>
          </p:nvSpPr>
          <p:spPr bwMode="auto">
            <a:xfrm>
              <a:off x="5114925" y="2332038"/>
              <a:ext cx="344488" cy="404813"/>
            </a:xfrm>
            <a:custGeom>
              <a:avLst/>
              <a:gdLst>
                <a:gd name="T0" fmla="*/ 123 w 145"/>
                <a:gd name="T1" fmla="*/ 169 h 170"/>
                <a:gd name="T2" fmla="*/ 145 w 145"/>
                <a:gd name="T3" fmla="*/ 149 h 170"/>
                <a:gd name="T4" fmla="*/ 145 w 145"/>
                <a:gd name="T5" fmla="*/ 149 h 170"/>
                <a:gd name="T6" fmla="*/ 136 w 145"/>
                <a:gd name="T7" fmla="*/ 137 h 170"/>
                <a:gd name="T8" fmla="*/ 124 w 145"/>
                <a:gd name="T9" fmla="*/ 119 h 170"/>
                <a:gd name="T10" fmla="*/ 113 w 145"/>
                <a:gd name="T11" fmla="*/ 99 h 170"/>
                <a:gd name="T12" fmla="*/ 104 w 145"/>
                <a:gd name="T13" fmla="*/ 85 h 170"/>
                <a:gd name="T14" fmla="*/ 104 w 145"/>
                <a:gd name="T15" fmla="*/ 64 h 170"/>
                <a:gd name="T16" fmla="*/ 106 w 145"/>
                <a:gd name="T17" fmla="*/ 61 h 170"/>
                <a:gd name="T18" fmla="*/ 106 w 145"/>
                <a:gd name="T19" fmla="*/ 61 h 170"/>
                <a:gd name="T20" fmla="*/ 86 w 145"/>
                <a:gd name="T21" fmla="*/ 52 h 170"/>
                <a:gd name="T22" fmla="*/ 86 w 145"/>
                <a:gd name="T23" fmla="*/ 50 h 170"/>
                <a:gd name="T24" fmla="*/ 88 w 145"/>
                <a:gd name="T25" fmla="*/ 41 h 170"/>
                <a:gd name="T26" fmla="*/ 95 w 145"/>
                <a:gd name="T27" fmla="*/ 34 h 170"/>
                <a:gd name="T28" fmla="*/ 89 w 145"/>
                <a:gd name="T29" fmla="*/ 23 h 170"/>
                <a:gd name="T30" fmla="*/ 85 w 145"/>
                <a:gd name="T31" fmla="*/ 15 h 170"/>
                <a:gd name="T32" fmla="*/ 90 w 145"/>
                <a:gd name="T33" fmla="*/ 6 h 170"/>
                <a:gd name="T34" fmla="*/ 90 w 145"/>
                <a:gd name="T35" fmla="*/ 6 h 170"/>
                <a:gd name="T36" fmla="*/ 83 w 145"/>
                <a:gd name="T37" fmla="*/ 4 h 170"/>
                <a:gd name="T38" fmla="*/ 79 w 145"/>
                <a:gd name="T39" fmla="*/ 4 h 170"/>
                <a:gd name="T40" fmla="*/ 75 w 145"/>
                <a:gd name="T41" fmla="*/ 7 h 170"/>
                <a:gd name="T42" fmla="*/ 75 w 145"/>
                <a:gd name="T43" fmla="*/ 8 h 170"/>
                <a:gd name="T44" fmla="*/ 72 w 145"/>
                <a:gd name="T45" fmla="*/ 8 h 170"/>
                <a:gd name="T46" fmla="*/ 70 w 145"/>
                <a:gd name="T47" fmla="*/ 8 h 170"/>
                <a:gd name="T48" fmla="*/ 70 w 145"/>
                <a:gd name="T49" fmla="*/ 8 h 170"/>
                <a:gd name="T50" fmla="*/ 62 w 145"/>
                <a:gd name="T51" fmla="*/ 7 h 170"/>
                <a:gd name="T52" fmla="*/ 48 w 145"/>
                <a:gd name="T53" fmla="*/ 4 h 170"/>
                <a:gd name="T54" fmla="*/ 28 w 145"/>
                <a:gd name="T55" fmla="*/ 4 h 170"/>
                <a:gd name="T56" fmla="*/ 20 w 145"/>
                <a:gd name="T57" fmla="*/ 9 h 170"/>
                <a:gd name="T58" fmla="*/ 12 w 145"/>
                <a:gd name="T59" fmla="*/ 15 h 170"/>
                <a:gd name="T60" fmla="*/ 8 w 145"/>
                <a:gd name="T61" fmla="*/ 19 h 170"/>
                <a:gd name="T62" fmla="*/ 0 w 145"/>
                <a:gd name="T63" fmla="*/ 21 h 170"/>
                <a:gd name="T64" fmla="*/ 0 w 145"/>
                <a:gd name="T65" fmla="*/ 21 h 170"/>
                <a:gd name="T66" fmla="*/ 0 w 145"/>
                <a:gd name="T67" fmla="*/ 23 h 170"/>
                <a:gd name="T68" fmla="*/ 10 w 145"/>
                <a:gd name="T69" fmla="*/ 56 h 170"/>
                <a:gd name="T70" fmla="*/ 23 w 145"/>
                <a:gd name="T71" fmla="*/ 97 h 170"/>
                <a:gd name="T72" fmla="*/ 34 w 145"/>
                <a:gd name="T73" fmla="*/ 111 h 170"/>
                <a:gd name="T74" fmla="*/ 40 w 145"/>
                <a:gd name="T75" fmla="*/ 128 h 170"/>
                <a:gd name="T76" fmla="*/ 41 w 145"/>
                <a:gd name="T77" fmla="*/ 145 h 170"/>
                <a:gd name="T78" fmla="*/ 42 w 145"/>
                <a:gd name="T79" fmla="*/ 146 h 170"/>
                <a:gd name="T80" fmla="*/ 43 w 145"/>
                <a:gd name="T81" fmla="*/ 147 h 170"/>
                <a:gd name="T82" fmla="*/ 55 w 145"/>
                <a:gd name="T83" fmla="*/ 152 h 170"/>
                <a:gd name="T84" fmla="*/ 64 w 145"/>
                <a:gd name="T85" fmla="*/ 155 h 170"/>
                <a:gd name="T86" fmla="*/ 82 w 145"/>
                <a:gd name="T87" fmla="*/ 156 h 170"/>
                <a:gd name="T88" fmla="*/ 94 w 145"/>
                <a:gd name="T89" fmla="*/ 164 h 170"/>
                <a:gd name="T90" fmla="*/ 105 w 145"/>
                <a:gd name="T91" fmla="*/ 170 h 170"/>
                <a:gd name="T92" fmla="*/ 105 w 145"/>
                <a:gd name="T93" fmla="*/ 170 h 170"/>
                <a:gd name="T94" fmla="*/ 123 w 145"/>
                <a:gd name="T95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70">
                  <a:moveTo>
                    <a:pt x="123" y="169"/>
                  </a:moveTo>
                  <a:cubicBezTo>
                    <a:pt x="145" y="149"/>
                    <a:pt x="145" y="149"/>
                    <a:pt x="145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2" y="133"/>
                    <a:pt x="125" y="124"/>
                    <a:pt x="124" y="119"/>
                  </a:cubicBezTo>
                  <a:cubicBezTo>
                    <a:pt x="123" y="110"/>
                    <a:pt x="117" y="106"/>
                    <a:pt x="113" y="99"/>
                  </a:cubicBezTo>
                  <a:cubicBezTo>
                    <a:pt x="110" y="94"/>
                    <a:pt x="106" y="90"/>
                    <a:pt x="104" y="85"/>
                  </a:cubicBezTo>
                  <a:cubicBezTo>
                    <a:pt x="101" y="78"/>
                    <a:pt x="103" y="71"/>
                    <a:pt x="104" y="64"/>
                  </a:cubicBezTo>
                  <a:cubicBezTo>
                    <a:pt x="104" y="63"/>
                    <a:pt x="106" y="62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98" y="60"/>
                    <a:pt x="93" y="56"/>
                    <a:pt x="86" y="52"/>
                  </a:cubicBezTo>
                  <a:cubicBezTo>
                    <a:pt x="86" y="52"/>
                    <a:pt x="86" y="51"/>
                    <a:pt x="86" y="50"/>
                  </a:cubicBezTo>
                  <a:cubicBezTo>
                    <a:pt x="86" y="47"/>
                    <a:pt x="86" y="44"/>
                    <a:pt x="88" y="41"/>
                  </a:cubicBezTo>
                  <a:cubicBezTo>
                    <a:pt x="90" y="39"/>
                    <a:pt x="93" y="37"/>
                    <a:pt x="95" y="34"/>
                  </a:cubicBezTo>
                  <a:cubicBezTo>
                    <a:pt x="97" y="29"/>
                    <a:pt x="91" y="27"/>
                    <a:pt x="89" y="23"/>
                  </a:cubicBezTo>
                  <a:cubicBezTo>
                    <a:pt x="88" y="22"/>
                    <a:pt x="86" y="15"/>
                    <a:pt x="85" y="15"/>
                  </a:cubicBezTo>
                  <a:cubicBezTo>
                    <a:pt x="85" y="9"/>
                    <a:pt x="85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0" y="4"/>
                    <a:pt x="79" y="4"/>
                  </a:cubicBezTo>
                  <a:cubicBezTo>
                    <a:pt x="77" y="5"/>
                    <a:pt x="77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6" y="4"/>
                    <a:pt x="55" y="0"/>
                    <a:pt x="48" y="4"/>
                  </a:cubicBezTo>
                  <a:cubicBezTo>
                    <a:pt x="43" y="6"/>
                    <a:pt x="31" y="12"/>
                    <a:pt x="28" y="4"/>
                  </a:cubicBezTo>
                  <a:cubicBezTo>
                    <a:pt x="26" y="3"/>
                    <a:pt x="22" y="8"/>
                    <a:pt x="20" y="9"/>
                  </a:cubicBezTo>
                  <a:cubicBezTo>
                    <a:pt x="18" y="12"/>
                    <a:pt x="15" y="13"/>
                    <a:pt x="12" y="15"/>
                  </a:cubicBezTo>
                  <a:cubicBezTo>
                    <a:pt x="10" y="16"/>
                    <a:pt x="9" y="18"/>
                    <a:pt x="8" y="19"/>
                  </a:cubicBezTo>
                  <a:cubicBezTo>
                    <a:pt x="6" y="22"/>
                    <a:pt x="3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30"/>
                    <a:pt x="8" y="48"/>
                    <a:pt x="10" y="56"/>
                  </a:cubicBezTo>
                  <a:cubicBezTo>
                    <a:pt x="14" y="68"/>
                    <a:pt x="15" y="87"/>
                    <a:pt x="23" y="97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9" y="118"/>
                    <a:pt x="38" y="120"/>
                    <a:pt x="40" y="128"/>
                  </a:cubicBezTo>
                  <a:cubicBezTo>
                    <a:pt x="40" y="134"/>
                    <a:pt x="40" y="140"/>
                    <a:pt x="41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2" y="147"/>
                    <a:pt x="42" y="147"/>
                    <a:pt x="43" y="147"/>
                  </a:cubicBezTo>
                  <a:cubicBezTo>
                    <a:pt x="46" y="148"/>
                    <a:pt x="52" y="150"/>
                    <a:pt x="55" y="152"/>
                  </a:cubicBezTo>
                  <a:cubicBezTo>
                    <a:pt x="58" y="154"/>
                    <a:pt x="59" y="155"/>
                    <a:pt x="64" y="155"/>
                  </a:cubicBezTo>
                  <a:cubicBezTo>
                    <a:pt x="70" y="155"/>
                    <a:pt x="76" y="155"/>
                    <a:pt x="82" y="156"/>
                  </a:cubicBezTo>
                  <a:cubicBezTo>
                    <a:pt x="87" y="157"/>
                    <a:pt x="90" y="161"/>
                    <a:pt x="94" y="164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23" y="169"/>
                    <a:pt x="123" y="169"/>
                    <a:pt x="123" y="1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1" name="LINCOLN"/>
            <p:cNvSpPr>
              <a:spLocks/>
            </p:cNvSpPr>
            <p:nvPr/>
          </p:nvSpPr>
          <p:spPr bwMode="auto">
            <a:xfrm>
              <a:off x="5116513" y="1951038"/>
              <a:ext cx="403225" cy="400050"/>
            </a:xfrm>
            <a:custGeom>
              <a:avLst/>
              <a:gdLst>
                <a:gd name="T0" fmla="*/ 69 w 169"/>
                <a:gd name="T1" fmla="*/ 168 h 168"/>
                <a:gd name="T2" fmla="*/ 71 w 169"/>
                <a:gd name="T3" fmla="*/ 168 h 168"/>
                <a:gd name="T4" fmla="*/ 74 w 169"/>
                <a:gd name="T5" fmla="*/ 168 h 168"/>
                <a:gd name="T6" fmla="*/ 74 w 169"/>
                <a:gd name="T7" fmla="*/ 167 h 168"/>
                <a:gd name="T8" fmla="*/ 78 w 169"/>
                <a:gd name="T9" fmla="*/ 164 h 168"/>
                <a:gd name="T10" fmla="*/ 82 w 169"/>
                <a:gd name="T11" fmla="*/ 164 h 168"/>
                <a:gd name="T12" fmla="*/ 89 w 169"/>
                <a:gd name="T13" fmla="*/ 166 h 168"/>
                <a:gd name="T14" fmla="*/ 89 w 169"/>
                <a:gd name="T15" fmla="*/ 166 h 168"/>
                <a:gd name="T16" fmla="*/ 93 w 169"/>
                <a:gd name="T17" fmla="*/ 160 h 168"/>
                <a:gd name="T18" fmla="*/ 102 w 169"/>
                <a:gd name="T19" fmla="*/ 155 h 168"/>
                <a:gd name="T20" fmla="*/ 110 w 169"/>
                <a:gd name="T21" fmla="*/ 150 h 168"/>
                <a:gd name="T22" fmla="*/ 119 w 169"/>
                <a:gd name="T23" fmla="*/ 144 h 168"/>
                <a:gd name="T24" fmla="*/ 124 w 169"/>
                <a:gd name="T25" fmla="*/ 142 h 168"/>
                <a:gd name="T26" fmla="*/ 133 w 169"/>
                <a:gd name="T27" fmla="*/ 138 h 168"/>
                <a:gd name="T28" fmla="*/ 148 w 169"/>
                <a:gd name="T29" fmla="*/ 143 h 168"/>
                <a:gd name="T30" fmla="*/ 163 w 169"/>
                <a:gd name="T31" fmla="*/ 144 h 168"/>
                <a:gd name="T32" fmla="*/ 169 w 169"/>
                <a:gd name="T33" fmla="*/ 141 h 168"/>
                <a:gd name="T34" fmla="*/ 169 w 169"/>
                <a:gd name="T35" fmla="*/ 141 h 168"/>
                <a:gd name="T36" fmla="*/ 168 w 169"/>
                <a:gd name="T37" fmla="*/ 135 h 168"/>
                <a:gd name="T38" fmla="*/ 155 w 169"/>
                <a:gd name="T39" fmla="*/ 114 h 168"/>
                <a:gd name="T40" fmla="*/ 145 w 169"/>
                <a:gd name="T41" fmla="*/ 105 h 168"/>
                <a:gd name="T42" fmla="*/ 134 w 169"/>
                <a:gd name="T43" fmla="*/ 90 h 168"/>
                <a:gd name="T44" fmla="*/ 116 w 169"/>
                <a:gd name="T45" fmla="*/ 79 h 168"/>
                <a:gd name="T46" fmla="*/ 91 w 169"/>
                <a:gd name="T47" fmla="*/ 63 h 168"/>
                <a:gd name="T48" fmla="*/ 65 w 169"/>
                <a:gd name="T49" fmla="*/ 43 h 168"/>
                <a:gd name="T50" fmla="*/ 40 w 169"/>
                <a:gd name="T51" fmla="*/ 26 h 168"/>
                <a:gd name="T52" fmla="*/ 29 w 169"/>
                <a:gd name="T53" fmla="*/ 10 h 168"/>
                <a:gd name="T54" fmla="*/ 29 w 169"/>
                <a:gd name="T55" fmla="*/ 10 h 168"/>
                <a:gd name="T56" fmla="*/ 19 w 169"/>
                <a:gd name="T57" fmla="*/ 2 h 168"/>
                <a:gd name="T58" fmla="*/ 19 w 169"/>
                <a:gd name="T59" fmla="*/ 2 h 168"/>
                <a:gd name="T60" fmla="*/ 17 w 169"/>
                <a:gd name="T61" fmla="*/ 2 h 168"/>
                <a:gd name="T62" fmla="*/ 13 w 169"/>
                <a:gd name="T63" fmla="*/ 1 h 168"/>
                <a:gd name="T64" fmla="*/ 13 w 169"/>
                <a:gd name="T65" fmla="*/ 1 h 168"/>
                <a:gd name="T66" fmla="*/ 11 w 169"/>
                <a:gd name="T67" fmla="*/ 0 h 168"/>
                <a:gd name="T68" fmla="*/ 8 w 169"/>
                <a:gd name="T69" fmla="*/ 0 h 168"/>
                <a:gd name="T70" fmla="*/ 0 w 169"/>
                <a:gd name="T71" fmla="*/ 0 h 168"/>
                <a:gd name="T72" fmla="*/ 0 w 169"/>
                <a:gd name="T73" fmla="*/ 0 h 168"/>
                <a:gd name="T74" fmla="*/ 8 w 169"/>
                <a:gd name="T75" fmla="*/ 31 h 168"/>
                <a:gd name="T76" fmla="*/ 17 w 169"/>
                <a:gd name="T77" fmla="*/ 58 h 168"/>
                <a:gd name="T78" fmla="*/ 17 w 169"/>
                <a:gd name="T79" fmla="*/ 59 h 168"/>
                <a:gd name="T80" fmla="*/ 18 w 169"/>
                <a:gd name="T81" fmla="*/ 59 h 168"/>
                <a:gd name="T82" fmla="*/ 18 w 169"/>
                <a:gd name="T83" fmla="*/ 59 h 168"/>
                <a:gd name="T84" fmla="*/ 28 w 169"/>
                <a:gd name="T85" fmla="*/ 53 h 168"/>
                <a:gd name="T86" fmla="*/ 22 w 169"/>
                <a:gd name="T87" fmla="*/ 70 h 168"/>
                <a:gd name="T88" fmla="*/ 29 w 169"/>
                <a:gd name="T89" fmla="*/ 97 h 168"/>
                <a:gd name="T90" fmla="*/ 30 w 169"/>
                <a:gd name="T91" fmla="*/ 101 h 168"/>
                <a:gd name="T92" fmla="*/ 31 w 169"/>
                <a:gd name="T93" fmla="*/ 102 h 168"/>
                <a:gd name="T94" fmla="*/ 35 w 169"/>
                <a:gd name="T95" fmla="*/ 112 h 168"/>
                <a:gd name="T96" fmla="*/ 45 w 169"/>
                <a:gd name="T97" fmla="*/ 129 h 168"/>
                <a:gd name="T98" fmla="*/ 53 w 169"/>
                <a:gd name="T99" fmla="*/ 143 h 168"/>
                <a:gd name="T100" fmla="*/ 56 w 169"/>
                <a:gd name="T101" fmla="*/ 149 h 168"/>
                <a:gd name="T102" fmla="*/ 69 w 169"/>
                <a:gd name="T103" fmla="*/ 168 h 168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5385 w 10000"/>
                <a:gd name="connsiteY23" fmla="*/ 3750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392 w 10000"/>
                <a:gd name="connsiteY22" fmla="*/ 4107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4083" y="10000"/>
                  </a:moveTo>
                  <a:lnTo>
                    <a:pt x="4201" y="10000"/>
                  </a:lnTo>
                  <a:lnTo>
                    <a:pt x="4379" y="10000"/>
                  </a:lnTo>
                  <a:lnTo>
                    <a:pt x="4379" y="9940"/>
                  </a:lnTo>
                  <a:cubicBezTo>
                    <a:pt x="4497" y="9940"/>
                    <a:pt x="4497" y="9821"/>
                    <a:pt x="4615" y="9762"/>
                  </a:cubicBezTo>
                  <a:lnTo>
                    <a:pt x="4852" y="9762"/>
                  </a:lnTo>
                  <a:lnTo>
                    <a:pt x="5266" y="9881"/>
                  </a:lnTo>
                  <a:lnTo>
                    <a:pt x="5266" y="9881"/>
                  </a:lnTo>
                  <a:lnTo>
                    <a:pt x="5503" y="9524"/>
                  </a:lnTo>
                  <a:cubicBezTo>
                    <a:pt x="5562" y="9345"/>
                    <a:pt x="5858" y="9226"/>
                    <a:pt x="6036" y="9226"/>
                  </a:cubicBezTo>
                  <a:cubicBezTo>
                    <a:pt x="6154" y="8988"/>
                    <a:pt x="6272" y="8988"/>
                    <a:pt x="6509" y="8929"/>
                  </a:cubicBezTo>
                  <a:cubicBezTo>
                    <a:pt x="6864" y="8869"/>
                    <a:pt x="6805" y="8869"/>
                    <a:pt x="7041" y="8571"/>
                  </a:cubicBezTo>
                  <a:cubicBezTo>
                    <a:pt x="7041" y="8512"/>
                    <a:pt x="7278" y="8452"/>
                    <a:pt x="7337" y="8452"/>
                  </a:cubicBezTo>
                  <a:cubicBezTo>
                    <a:pt x="7633" y="8452"/>
                    <a:pt x="7692" y="8333"/>
                    <a:pt x="7870" y="8214"/>
                  </a:cubicBezTo>
                  <a:cubicBezTo>
                    <a:pt x="8166" y="8095"/>
                    <a:pt x="8521" y="8333"/>
                    <a:pt x="8757" y="8512"/>
                  </a:cubicBezTo>
                  <a:cubicBezTo>
                    <a:pt x="9053" y="8810"/>
                    <a:pt x="9290" y="8869"/>
                    <a:pt x="9645" y="8571"/>
                  </a:cubicBezTo>
                  <a:lnTo>
                    <a:pt x="10000" y="8393"/>
                  </a:lnTo>
                  <a:lnTo>
                    <a:pt x="10000" y="8393"/>
                  </a:lnTo>
                  <a:cubicBezTo>
                    <a:pt x="10000" y="8274"/>
                    <a:pt x="10000" y="8155"/>
                    <a:pt x="9941" y="8036"/>
                  </a:cubicBezTo>
                  <a:cubicBezTo>
                    <a:pt x="9822" y="7500"/>
                    <a:pt x="9467" y="7202"/>
                    <a:pt x="9172" y="6786"/>
                  </a:cubicBezTo>
                  <a:cubicBezTo>
                    <a:pt x="9053" y="6607"/>
                    <a:pt x="8580" y="6548"/>
                    <a:pt x="8580" y="6250"/>
                  </a:cubicBezTo>
                  <a:cubicBezTo>
                    <a:pt x="8343" y="5952"/>
                    <a:pt x="8284" y="5595"/>
                    <a:pt x="7929" y="5357"/>
                  </a:cubicBezTo>
                  <a:cubicBezTo>
                    <a:pt x="7633" y="5060"/>
                    <a:pt x="6747" y="4286"/>
                    <a:pt x="6392" y="4107"/>
                  </a:cubicBezTo>
                  <a:cubicBezTo>
                    <a:pt x="6037" y="3869"/>
                    <a:pt x="4618" y="2858"/>
                    <a:pt x="4204" y="2798"/>
                  </a:cubicBezTo>
                  <a:cubicBezTo>
                    <a:pt x="3454" y="2272"/>
                    <a:pt x="2978" y="2074"/>
                    <a:pt x="2367" y="1548"/>
                  </a:cubicBezTo>
                  <a:cubicBezTo>
                    <a:pt x="2071" y="1369"/>
                    <a:pt x="1893" y="952"/>
                    <a:pt x="1716" y="595"/>
                  </a:cubicBezTo>
                  <a:lnTo>
                    <a:pt x="1716" y="595"/>
                  </a:lnTo>
                  <a:lnTo>
                    <a:pt x="1124" y="119"/>
                  </a:lnTo>
                  <a:lnTo>
                    <a:pt x="1124" y="119"/>
                  </a:lnTo>
                  <a:lnTo>
                    <a:pt x="1006" y="119"/>
                  </a:lnTo>
                  <a:cubicBezTo>
                    <a:pt x="947" y="60"/>
                    <a:pt x="888" y="60"/>
                    <a:pt x="769" y="60"/>
                  </a:cubicBezTo>
                  <a:lnTo>
                    <a:pt x="769" y="60"/>
                  </a:lnTo>
                  <a:cubicBezTo>
                    <a:pt x="710" y="60"/>
                    <a:pt x="651" y="60"/>
                    <a:pt x="651" y="0"/>
                  </a:cubicBezTo>
                  <a:lnTo>
                    <a:pt x="47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18" y="536"/>
                    <a:pt x="178" y="1310"/>
                    <a:pt x="473" y="1845"/>
                  </a:cubicBezTo>
                  <a:cubicBezTo>
                    <a:pt x="651" y="2262"/>
                    <a:pt x="947" y="2976"/>
                    <a:pt x="1006" y="3452"/>
                  </a:cubicBezTo>
                  <a:lnTo>
                    <a:pt x="1006" y="3512"/>
                  </a:lnTo>
                  <a:lnTo>
                    <a:pt x="1065" y="3512"/>
                  </a:lnTo>
                  <a:lnTo>
                    <a:pt x="1065" y="3512"/>
                  </a:lnTo>
                  <a:cubicBezTo>
                    <a:pt x="1302" y="3512"/>
                    <a:pt x="1420" y="3036"/>
                    <a:pt x="1657" y="3155"/>
                  </a:cubicBezTo>
                  <a:cubicBezTo>
                    <a:pt x="2189" y="3452"/>
                    <a:pt x="1420" y="3929"/>
                    <a:pt x="1302" y="4167"/>
                  </a:cubicBezTo>
                  <a:cubicBezTo>
                    <a:pt x="1124" y="4702"/>
                    <a:pt x="1479" y="5238"/>
                    <a:pt x="1716" y="5774"/>
                  </a:cubicBezTo>
                  <a:cubicBezTo>
                    <a:pt x="1716" y="5833"/>
                    <a:pt x="1775" y="5952"/>
                    <a:pt x="1775" y="6012"/>
                  </a:cubicBezTo>
                  <a:cubicBezTo>
                    <a:pt x="1834" y="6012"/>
                    <a:pt x="1834" y="6071"/>
                    <a:pt x="1834" y="6071"/>
                  </a:cubicBezTo>
                  <a:cubicBezTo>
                    <a:pt x="1953" y="6190"/>
                    <a:pt x="2012" y="6548"/>
                    <a:pt x="2071" y="6667"/>
                  </a:cubicBezTo>
                  <a:cubicBezTo>
                    <a:pt x="2249" y="7024"/>
                    <a:pt x="2426" y="7381"/>
                    <a:pt x="2663" y="7679"/>
                  </a:cubicBezTo>
                  <a:cubicBezTo>
                    <a:pt x="2840" y="7917"/>
                    <a:pt x="2959" y="8274"/>
                    <a:pt x="3136" y="8512"/>
                  </a:cubicBezTo>
                  <a:cubicBezTo>
                    <a:pt x="3136" y="8571"/>
                    <a:pt x="3254" y="8810"/>
                    <a:pt x="3314" y="8869"/>
                  </a:cubicBezTo>
                  <a:lnTo>
                    <a:pt x="4083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2" name="WILKES"/>
            <p:cNvSpPr>
              <a:spLocks/>
            </p:cNvSpPr>
            <p:nvPr/>
          </p:nvSpPr>
          <p:spPr bwMode="auto">
            <a:xfrm>
              <a:off x="4767263" y="1938338"/>
              <a:ext cx="514350" cy="461963"/>
            </a:xfrm>
            <a:custGeom>
              <a:avLst/>
              <a:gdLst>
                <a:gd name="T0" fmla="*/ 147 w 216"/>
                <a:gd name="T1" fmla="*/ 5 h 194"/>
                <a:gd name="T2" fmla="*/ 155 w 216"/>
                <a:gd name="T3" fmla="*/ 36 h 194"/>
                <a:gd name="T4" fmla="*/ 164 w 216"/>
                <a:gd name="T5" fmla="*/ 63 h 194"/>
                <a:gd name="T6" fmla="*/ 164 w 216"/>
                <a:gd name="T7" fmla="*/ 64 h 194"/>
                <a:gd name="T8" fmla="*/ 165 w 216"/>
                <a:gd name="T9" fmla="*/ 64 h 194"/>
                <a:gd name="T10" fmla="*/ 165 w 216"/>
                <a:gd name="T11" fmla="*/ 64 h 194"/>
                <a:gd name="T12" fmla="*/ 175 w 216"/>
                <a:gd name="T13" fmla="*/ 58 h 194"/>
                <a:gd name="T14" fmla="*/ 169 w 216"/>
                <a:gd name="T15" fmla="*/ 75 h 194"/>
                <a:gd name="T16" fmla="*/ 176 w 216"/>
                <a:gd name="T17" fmla="*/ 102 h 194"/>
                <a:gd name="T18" fmla="*/ 177 w 216"/>
                <a:gd name="T19" fmla="*/ 106 h 194"/>
                <a:gd name="T20" fmla="*/ 178 w 216"/>
                <a:gd name="T21" fmla="*/ 107 h 194"/>
                <a:gd name="T22" fmla="*/ 182 w 216"/>
                <a:gd name="T23" fmla="*/ 117 h 194"/>
                <a:gd name="T24" fmla="*/ 192 w 216"/>
                <a:gd name="T25" fmla="*/ 134 h 194"/>
                <a:gd name="T26" fmla="*/ 200 w 216"/>
                <a:gd name="T27" fmla="*/ 148 h 194"/>
                <a:gd name="T28" fmla="*/ 203 w 216"/>
                <a:gd name="T29" fmla="*/ 154 h 194"/>
                <a:gd name="T30" fmla="*/ 216 w 216"/>
                <a:gd name="T31" fmla="*/ 173 h 194"/>
                <a:gd name="T32" fmla="*/ 216 w 216"/>
                <a:gd name="T33" fmla="*/ 173 h 194"/>
                <a:gd name="T34" fmla="*/ 208 w 216"/>
                <a:gd name="T35" fmla="*/ 172 h 194"/>
                <a:gd name="T36" fmla="*/ 194 w 216"/>
                <a:gd name="T37" fmla="*/ 169 h 194"/>
                <a:gd name="T38" fmla="*/ 174 w 216"/>
                <a:gd name="T39" fmla="*/ 169 h 194"/>
                <a:gd name="T40" fmla="*/ 166 w 216"/>
                <a:gd name="T41" fmla="*/ 174 h 194"/>
                <a:gd name="T42" fmla="*/ 158 w 216"/>
                <a:gd name="T43" fmla="*/ 180 h 194"/>
                <a:gd name="T44" fmla="*/ 154 w 216"/>
                <a:gd name="T45" fmla="*/ 184 h 194"/>
                <a:gd name="T46" fmla="*/ 146 w 216"/>
                <a:gd name="T47" fmla="*/ 186 h 194"/>
                <a:gd name="T48" fmla="*/ 146 w 216"/>
                <a:gd name="T49" fmla="*/ 186 h 194"/>
                <a:gd name="T50" fmla="*/ 130 w 216"/>
                <a:gd name="T51" fmla="*/ 194 h 194"/>
                <a:gd name="T52" fmla="*/ 130 w 216"/>
                <a:gd name="T53" fmla="*/ 194 h 194"/>
                <a:gd name="T54" fmla="*/ 127 w 216"/>
                <a:gd name="T55" fmla="*/ 188 h 194"/>
                <a:gd name="T56" fmla="*/ 127 w 216"/>
                <a:gd name="T57" fmla="*/ 183 h 194"/>
                <a:gd name="T58" fmla="*/ 117 w 216"/>
                <a:gd name="T59" fmla="*/ 185 h 194"/>
                <a:gd name="T60" fmla="*/ 105 w 216"/>
                <a:gd name="T61" fmla="*/ 185 h 194"/>
                <a:gd name="T62" fmla="*/ 83 w 216"/>
                <a:gd name="T63" fmla="*/ 172 h 194"/>
                <a:gd name="T64" fmla="*/ 67 w 216"/>
                <a:gd name="T65" fmla="*/ 170 h 194"/>
                <a:gd name="T66" fmla="*/ 50 w 216"/>
                <a:gd name="T67" fmla="*/ 176 h 194"/>
                <a:gd name="T68" fmla="*/ 48 w 216"/>
                <a:gd name="T69" fmla="*/ 182 h 194"/>
                <a:gd name="T70" fmla="*/ 37 w 216"/>
                <a:gd name="T71" fmla="*/ 161 h 194"/>
                <a:gd name="T72" fmla="*/ 21 w 216"/>
                <a:gd name="T73" fmla="*/ 129 h 194"/>
                <a:gd name="T74" fmla="*/ 21 w 216"/>
                <a:gd name="T75" fmla="*/ 129 h 194"/>
                <a:gd name="T76" fmla="*/ 18 w 216"/>
                <a:gd name="T77" fmla="*/ 122 h 194"/>
                <a:gd name="T78" fmla="*/ 16 w 216"/>
                <a:gd name="T79" fmla="*/ 117 h 194"/>
                <a:gd name="T80" fmla="*/ 13 w 216"/>
                <a:gd name="T81" fmla="*/ 114 h 194"/>
                <a:gd name="T82" fmla="*/ 12 w 216"/>
                <a:gd name="T83" fmla="*/ 111 h 194"/>
                <a:gd name="T84" fmla="*/ 9 w 216"/>
                <a:gd name="T85" fmla="*/ 108 h 194"/>
                <a:gd name="T86" fmla="*/ 16 w 216"/>
                <a:gd name="T87" fmla="*/ 85 h 194"/>
                <a:gd name="T88" fmla="*/ 20 w 216"/>
                <a:gd name="T89" fmla="*/ 77 h 194"/>
                <a:gd name="T90" fmla="*/ 29 w 216"/>
                <a:gd name="T91" fmla="*/ 68 h 194"/>
                <a:gd name="T92" fmla="*/ 39 w 216"/>
                <a:gd name="T93" fmla="*/ 52 h 194"/>
                <a:gd name="T94" fmla="*/ 70 w 216"/>
                <a:gd name="T95" fmla="*/ 23 h 194"/>
                <a:gd name="T96" fmla="*/ 90 w 216"/>
                <a:gd name="T97" fmla="*/ 12 h 194"/>
                <a:gd name="T98" fmla="*/ 90 w 216"/>
                <a:gd name="T99" fmla="*/ 12 h 194"/>
                <a:gd name="T100" fmla="*/ 93 w 216"/>
                <a:gd name="T101" fmla="*/ 12 h 194"/>
                <a:gd name="T102" fmla="*/ 104 w 216"/>
                <a:gd name="T103" fmla="*/ 9 h 194"/>
                <a:gd name="T104" fmla="*/ 129 w 216"/>
                <a:gd name="T105" fmla="*/ 4 h 194"/>
                <a:gd name="T106" fmla="*/ 144 w 216"/>
                <a:gd name="T107" fmla="*/ 3 h 194"/>
                <a:gd name="T108" fmla="*/ 147 w 216"/>
                <a:gd name="T109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94">
                  <a:moveTo>
                    <a:pt x="147" y="5"/>
                  </a:moveTo>
                  <a:cubicBezTo>
                    <a:pt x="149" y="14"/>
                    <a:pt x="150" y="27"/>
                    <a:pt x="155" y="36"/>
                  </a:cubicBezTo>
                  <a:cubicBezTo>
                    <a:pt x="158" y="43"/>
                    <a:pt x="163" y="55"/>
                    <a:pt x="164" y="63"/>
                  </a:cubicBezTo>
                  <a:cubicBezTo>
                    <a:pt x="164" y="63"/>
                    <a:pt x="164" y="63"/>
                    <a:pt x="164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9" y="64"/>
                    <a:pt x="171" y="56"/>
                    <a:pt x="175" y="58"/>
                  </a:cubicBezTo>
                  <a:cubicBezTo>
                    <a:pt x="184" y="63"/>
                    <a:pt x="171" y="71"/>
                    <a:pt x="169" y="75"/>
                  </a:cubicBezTo>
                  <a:cubicBezTo>
                    <a:pt x="166" y="84"/>
                    <a:pt x="172" y="93"/>
                    <a:pt x="176" y="102"/>
                  </a:cubicBezTo>
                  <a:cubicBezTo>
                    <a:pt x="176" y="103"/>
                    <a:pt x="177" y="105"/>
                    <a:pt x="177" y="106"/>
                  </a:cubicBezTo>
                  <a:cubicBezTo>
                    <a:pt x="178" y="106"/>
                    <a:pt x="178" y="107"/>
                    <a:pt x="178" y="107"/>
                  </a:cubicBezTo>
                  <a:cubicBezTo>
                    <a:pt x="180" y="109"/>
                    <a:pt x="181" y="115"/>
                    <a:pt x="182" y="117"/>
                  </a:cubicBezTo>
                  <a:cubicBezTo>
                    <a:pt x="185" y="123"/>
                    <a:pt x="188" y="129"/>
                    <a:pt x="192" y="134"/>
                  </a:cubicBezTo>
                  <a:cubicBezTo>
                    <a:pt x="195" y="138"/>
                    <a:pt x="197" y="144"/>
                    <a:pt x="200" y="148"/>
                  </a:cubicBezTo>
                  <a:cubicBezTo>
                    <a:pt x="200" y="149"/>
                    <a:pt x="202" y="153"/>
                    <a:pt x="203" y="154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2" y="169"/>
                    <a:pt x="201" y="165"/>
                    <a:pt x="194" y="169"/>
                  </a:cubicBezTo>
                  <a:cubicBezTo>
                    <a:pt x="189" y="171"/>
                    <a:pt x="177" y="177"/>
                    <a:pt x="174" y="169"/>
                  </a:cubicBezTo>
                  <a:cubicBezTo>
                    <a:pt x="172" y="168"/>
                    <a:pt x="168" y="173"/>
                    <a:pt x="166" y="174"/>
                  </a:cubicBezTo>
                  <a:cubicBezTo>
                    <a:pt x="164" y="177"/>
                    <a:pt x="161" y="178"/>
                    <a:pt x="158" y="180"/>
                  </a:cubicBezTo>
                  <a:cubicBezTo>
                    <a:pt x="156" y="181"/>
                    <a:pt x="155" y="183"/>
                    <a:pt x="154" y="184"/>
                  </a:cubicBezTo>
                  <a:cubicBezTo>
                    <a:pt x="152" y="187"/>
                    <a:pt x="149" y="185"/>
                    <a:pt x="1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8" y="185"/>
                    <a:pt x="127" y="183"/>
                  </a:cubicBezTo>
                  <a:cubicBezTo>
                    <a:pt x="124" y="183"/>
                    <a:pt x="120" y="184"/>
                    <a:pt x="117" y="185"/>
                  </a:cubicBezTo>
                  <a:cubicBezTo>
                    <a:pt x="113" y="187"/>
                    <a:pt x="109" y="186"/>
                    <a:pt x="105" y="185"/>
                  </a:cubicBezTo>
                  <a:cubicBezTo>
                    <a:pt x="96" y="183"/>
                    <a:pt x="90" y="176"/>
                    <a:pt x="83" y="172"/>
                  </a:cubicBezTo>
                  <a:cubicBezTo>
                    <a:pt x="75" y="167"/>
                    <a:pt x="76" y="162"/>
                    <a:pt x="67" y="170"/>
                  </a:cubicBezTo>
                  <a:cubicBezTo>
                    <a:pt x="61" y="174"/>
                    <a:pt x="57" y="175"/>
                    <a:pt x="50" y="176"/>
                  </a:cubicBezTo>
                  <a:cubicBezTo>
                    <a:pt x="49" y="177"/>
                    <a:pt x="49" y="180"/>
                    <a:pt x="48" y="182"/>
                  </a:cubicBezTo>
                  <a:cubicBezTo>
                    <a:pt x="47" y="182"/>
                    <a:pt x="38" y="164"/>
                    <a:pt x="37" y="16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19"/>
                    <a:pt x="16" y="117"/>
                  </a:cubicBezTo>
                  <a:cubicBezTo>
                    <a:pt x="15" y="116"/>
                    <a:pt x="14" y="115"/>
                    <a:pt x="13" y="114"/>
                  </a:cubicBezTo>
                  <a:cubicBezTo>
                    <a:pt x="13" y="113"/>
                    <a:pt x="12" y="112"/>
                    <a:pt x="12" y="111"/>
                  </a:cubicBezTo>
                  <a:cubicBezTo>
                    <a:pt x="10" y="111"/>
                    <a:pt x="10" y="109"/>
                    <a:pt x="9" y="108"/>
                  </a:cubicBezTo>
                  <a:cubicBezTo>
                    <a:pt x="0" y="99"/>
                    <a:pt x="10" y="92"/>
                    <a:pt x="16" y="85"/>
                  </a:cubicBezTo>
                  <a:cubicBezTo>
                    <a:pt x="18" y="83"/>
                    <a:pt x="18" y="78"/>
                    <a:pt x="20" y="77"/>
                  </a:cubicBezTo>
                  <a:cubicBezTo>
                    <a:pt x="21" y="70"/>
                    <a:pt x="26" y="71"/>
                    <a:pt x="29" y="68"/>
                  </a:cubicBezTo>
                  <a:cubicBezTo>
                    <a:pt x="32" y="66"/>
                    <a:pt x="37" y="56"/>
                    <a:pt x="39" y="52"/>
                  </a:cubicBezTo>
                  <a:cubicBezTo>
                    <a:pt x="47" y="41"/>
                    <a:pt x="56" y="25"/>
                    <a:pt x="70" y="23"/>
                  </a:cubicBezTo>
                  <a:cubicBezTo>
                    <a:pt x="77" y="22"/>
                    <a:pt x="89" y="2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2" y="12"/>
                    <a:pt x="93" y="12"/>
                  </a:cubicBezTo>
                  <a:cubicBezTo>
                    <a:pt x="95" y="10"/>
                    <a:pt x="102" y="9"/>
                    <a:pt x="104" y="9"/>
                  </a:cubicBezTo>
                  <a:cubicBezTo>
                    <a:pt x="112" y="8"/>
                    <a:pt x="121" y="7"/>
                    <a:pt x="129" y="4"/>
                  </a:cubicBezTo>
                  <a:cubicBezTo>
                    <a:pt x="133" y="3"/>
                    <a:pt x="139" y="0"/>
                    <a:pt x="144" y="3"/>
                  </a:cubicBezTo>
                  <a:cubicBezTo>
                    <a:pt x="147" y="5"/>
                    <a:pt x="147" y="5"/>
                    <a:pt x="147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3" name="OGLETHORPE"/>
            <p:cNvSpPr>
              <a:spLocks/>
            </p:cNvSpPr>
            <p:nvPr/>
          </p:nvSpPr>
          <p:spPr bwMode="auto">
            <a:xfrm>
              <a:off x="4468813" y="1874838"/>
              <a:ext cx="512763" cy="414338"/>
            </a:xfrm>
            <a:custGeom>
              <a:avLst/>
              <a:gdLst>
                <a:gd name="T0" fmla="*/ 215 w 215"/>
                <a:gd name="T1" fmla="*/ 39 h 174"/>
                <a:gd name="T2" fmla="*/ 195 w 215"/>
                <a:gd name="T3" fmla="*/ 50 h 174"/>
                <a:gd name="T4" fmla="*/ 164 w 215"/>
                <a:gd name="T5" fmla="*/ 79 h 174"/>
                <a:gd name="T6" fmla="*/ 154 w 215"/>
                <a:gd name="T7" fmla="*/ 95 h 174"/>
                <a:gd name="T8" fmla="*/ 145 w 215"/>
                <a:gd name="T9" fmla="*/ 104 h 174"/>
                <a:gd name="T10" fmla="*/ 141 w 215"/>
                <a:gd name="T11" fmla="*/ 112 h 174"/>
                <a:gd name="T12" fmla="*/ 134 w 215"/>
                <a:gd name="T13" fmla="*/ 135 h 174"/>
                <a:gd name="T14" fmla="*/ 137 w 215"/>
                <a:gd name="T15" fmla="*/ 138 h 174"/>
                <a:gd name="T16" fmla="*/ 138 w 215"/>
                <a:gd name="T17" fmla="*/ 141 h 174"/>
                <a:gd name="T18" fmla="*/ 141 w 215"/>
                <a:gd name="T19" fmla="*/ 144 h 174"/>
                <a:gd name="T20" fmla="*/ 143 w 215"/>
                <a:gd name="T21" fmla="*/ 149 h 174"/>
                <a:gd name="T22" fmla="*/ 146 w 215"/>
                <a:gd name="T23" fmla="*/ 156 h 174"/>
                <a:gd name="T24" fmla="*/ 146 w 215"/>
                <a:gd name="T25" fmla="*/ 156 h 174"/>
                <a:gd name="T26" fmla="*/ 126 w 215"/>
                <a:gd name="T27" fmla="*/ 173 h 174"/>
                <a:gd name="T28" fmla="*/ 126 w 215"/>
                <a:gd name="T29" fmla="*/ 173 h 174"/>
                <a:gd name="T30" fmla="*/ 119 w 215"/>
                <a:gd name="T31" fmla="*/ 174 h 174"/>
                <a:gd name="T32" fmla="*/ 114 w 215"/>
                <a:gd name="T33" fmla="*/ 173 h 174"/>
                <a:gd name="T34" fmla="*/ 111 w 215"/>
                <a:gd name="T35" fmla="*/ 170 h 174"/>
                <a:gd name="T36" fmla="*/ 110 w 215"/>
                <a:gd name="T37" fmla="*/ 168 h 174"/>
                <a:gd name="T38" fmla="*/ 106 w 215"/>
                <a:gd name="T39" fmla="*/ 164 h 174"/>
                <a:gd name="T40" fmla="*/ 97 w 215"/>
                <a:gd name="T41" fmla="*/ 165 h 174"/>
                <a:gd name="T42" fmla="*/ 72 w 215"/>
                <a:gd name="T43" fmla="*/ 171 h 174"/>
                <a:gd name="T44" fmla="*/ 7 w 215"/>
                <a:gd name="T45" fmla="*/ 143 h 174"/>
                <a:gd name="T46" fmla="*/ 7 w 215"/>
                <a:gd name="T47" fmla="*/ 143 h 174"/>
                <a:gd name="T48" fmla="*/ 6 w 215"/>
                <a:gd name="T49" fmla="*/ 135 h 174"/>
                <a:gd name="T50" fmla="*/ 6 w 215"/>
                <a:gd name="T51" fmla="*/ 131 h 174"/>
                <a:gd name="T52" fmla="*/ 9 w 215"/>
                <a:gd name="T53" fmla="*/ 128 h 174"/>
                <a:gd name="T54" fmla="*/ 3 w 215"/>
                <a:gd name="T55" fmla="*/ 119 h 174"/>
                <a:gd name="T56" fmla="*/ 3 w 215"/>
                <a:gd name="T57" fmla="*/ 106 h 174"/>
                <a:gd name="T58" fmla="*/ 10 w 215"/>
                <a:gd name="T59" fmla="*/ 98 h 174"/>
                <a:gd name="T60" fmla="*/ 10 w 215"/>
                <a:gd name="T61" fmla="*/ 98 h 174"/>
                <a:gd name="T62" fmla="*/ 13 w 215"/>
                <a:gd name="T63" fmla="*/ 90 h 174"/>
                <a:gd name="T64" fmla="*/ 22 w 215"/>
                <a:gd name="T65" fmla="*/ 65 h 174"/>
                <a:gd name="T66" fmla="*/ 8 w 215"/>
                <a:gd name="T67" fmla="*/ 46 h 174"/>
                <a:gd name="T68" fmla="*/ 14 w 215"/>
                <a:gd name="T69" fmla="*/ 36 h 174"/>
                <a:gd name="T70" fmla="*/ 11 w 215"/>
                <a:gd name="T71" fmla="*/ 31 h 174"/>
                <a:gd name="T72" fmla="*/ 15 w 215"/>
                <a:gd name="T73" fmla="*/ 25 h 174"/>
                <a:gd name="T74" fmla="*/ 16 w 215"/>
                <a:gd name="T75" fmla="*/ 23 h 174"/>
                <a:gd name="T76" fmla="*/ 16 w 215"/>
                <a:gd name="T77" fmla="*/ 23 h 174"/>
                <a:gd name="T78" fmla="*/ 28 w 215"/>
                <a:gd name="T79" fmla="*/ 18 h 174"/>
                <a:gd name="T80" fmla="*/ 52 w 215"/>
                <a:gd name="T81" fmla="*/ 11 h 174"/>
                <a:gd name="T82" fmla="*/ 71 w 215"/>
                <a:gd name="T83" fmla="*/ 2 h 174"/>
                <a:gd name="T84" fmla="*/ 80 w 215"/>
                <a:gd name="T85" fmla="*/ 10 h 174"/>
                <a:gd name="T86" fmla="*/ 89 w 215"/>
                <a:gd name="T87" fmla="*/ 7 h 174"/>
                <a:gd name="T88" fmla="*/ 98 w 215"/>
                <a:gd name="T89" fmla="*/ 13 h 174"/>
                <a:gd name="T90" fmla="*/ 103 w 215"/>
                <a:gd name="T91" fmla="*/ 14 h 174"/>
                <a:gd name="T92" fmla="*/ 105 w 215"/>
                <a:gd name="T93" fmla="*/ 13 h 174"/>
                <a:gd name="T94" fmla="*/ 115 w 215"/>
                <a:gd name="T95" fmla="*/ 8 h 174"/>
                <a:gd name="T96" fmla="*/ 126 w 215"/>
                <a:gd name="T97" fmla="*/ 5 h 174"/>
                <a:gd name="T98" fmla="*/ 133 w 215"/>
                <a:gd name="T99" fmla="*/ 0 h 174"/>
                <a:gd name="T100" fmla="*/ 133 w 215"/>
                <a:gd name="T101" fmla="*/ 0 h 174"/>
                <a:gd name="T102" fmla="*/ 136 w 215"/>
                <a:gd name="T103" fmla="*/ 1 h 174"/>
                <a:gd name="T104" fmla="*/ 142 w 215"/>
                <a:gd name="T105" fmla="*/ 3 h 174"/>
                <a:gd name="T106" fmla="*/ 147 w 215"/>
                <a:gd name="T107" fmla="*/ 6 h 174"/>
                <a:gd name="T108" fmla="*/ 150 w 215"/>
                <a:gd name="T109" fmla="*/ 15 h 174"/>
                <a:gd name="T110" fmla="*/ 158 w 215"/>
                <a:gd name="T111" fmla="*/ 16 h 174"/>
                <a:gd name="T112" fmla="*/ 180 w 215"/>
                <a:gd name="T113" fmla="*/ 30 h 174"/>
                <a:gd name="T114" fmla="*/ 193 w 215"/>
                <a:gd name="T115" fmla="*/ 27 h 174"/>
                <a:gd name="T116" fmla="*/ 206 w 215"/>
                <a:gd name="T117" fmla="*/ 33 h 174"/>
                <a:gd name="T118" fmla="*/ 215 w 215"/>
                <a:gd name="T119" fmla="*/ 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174">
                  <a:moveTo>
                    <a:pt x="215" y="39"/>
                  </a:moveTo>
                  <a:cubicBezTo>
                    <a:pt x="214" y="48"/>
                    <a:pt x="202" y="49"/>
                    <a:pt x="195" y="50"/>
                  </a:cubicBezTo>
                  <a:cubicBezTo>
                    <a:pt x="181" y="52"/>
                    <a:pt x="172" y="68"/>
                    <a:pt x="164" y="79"/>
                  </a:cubicBezTo>
                  <a:cubicBezTo>
                    <a:pt x="162" y="83"/>
                    <a:pt x="157" y="93"/>
                    <a:pt x="154" y="95"/>
                  </a:cubicBezTo>
                  <a:cubicBezTo>
                    <a:pt x="151" y="98"/>
                    <a:pt x="146" y="97"/>
                    <a:pt x="145" y="104"/>
                  </a:cubicBezTo>
                  <a:cubicBezTo>
                    <a:pt x="143" y="105"/>
                    <a:pt x="143" y="110"/>
                    <a:pt x="141" y="112"/>
                  </a:cubicBezTo>
                  <a:cubicBezTo>
                    <a:pt x="135" y="119"/>
                    <a:pt x="125" y="126"/>
                    <a:pt x="134" y="135"/>
                  </a:cubicBezTo>
                  <a:cubicBezTo>
                    <a:pt x="135" y="136"/>
                    <a:pt x="135" y="138"/>
                    <a:pt x="137" y="138"/>
                  </a:cubicBezTo>
                  <a:cubicBezTo>
                    <a:pt x="137" y="139"/>
                    <a:pt x="138" y="140"/>
                    <a:pt x="138" y="141"/>
                  </a:cubicBezTo>
                  <a:cubicBezTo>
                    <a:pt x="139" y="142"/>
                    <a:pt x="140" y="143"/>
                    <a:pt x="141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7" y="173"/>
                    <a:pt x="115" y="174"/>
                    <a:pt x="114" y="173"/>
                  </a:cubicBezTo>
                  <a:cubicBezTo>
                    <a:pt x="113" y="172"/>
                    <a:pt x="112" y="171"/>
                    <a:pt x="111" y="170"/>
                  </a:cubicBezTo>
                  <a:cubicBezTo>
                    <a:pt x="111" y="170"/>
                    <a:pt x="111" y="168"/>
                    <a:pt x="110" y="168"/>
                  </a:cubicBezTo>
                  <a:cubicBezTo>
                    <a:pt x="110" y="167"/>
                    <a:pt x="107" y="164"/>
                    <a:pt x="106" y="164"/>
                  </a:cubicBezTo>
                  <a:cubicBezTo>
                    <a:pt x="103" y="164"/>
                    <a:pt x="100" y="165"/>
                    <a:pt x="97" y="165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4"/>
                    <a:pt x="5" y="132"/>
                    <a:pt x="6" y="131"/>
                  </a:cubicBezTo>
                  <a:cubicBezTo>
                    <a:pt x="7" y="130"/>
                    <a:pt x="8" y="128"/>
                    <a:pt x="9" y="128"/>
                  </a:cubicBezTo>
                  <a:cubicBezTo>
                    <a:pt x="9" y="123"/>
                    <a:pt x="5" y="123"/>
                    <a:pt x="3" y="119"/>
                  </a:cubicBezTo>
                  <a:cubicBezTo>
                    <a:pt x="1" y="115"/>
                    <a:pt x="0" y="110"/>
                    <a:pt x="3" y="106"/>
                  </a:cubicBezTo>
                  <a:cubicBezTo>
                    <a:pt x="5" y="103"/>
                    <a:pt x="8" y="101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3"/>
                    <a:pt x="26" y="73"/>
                    <a:pt x="22" y="65"/>
                  </a:cubicBezTo>
                  <a:cubicBezTo>
                    <a:pt x="19" y="60"/>
                    <a:pt x="7" y="51"/>
                    <a:pt x="8" y="46"/>
                  </a:cubicBezTo>
                  <a:cubicBezTo>
                    <a:pt x="10" y="42"/>
                    <a:pt x="16" y="40"/>
                    <a:pt x="14" y="36"/>
                  </a:cubicBezTo>
                  <a:cubicBezTo>
                    <a:pt x="14" y="34"/>
                    <a:pt x="11" y="32"/>
                    <a:pt x="11" y="31"/>
                  </a:cubicBezTo>
                  <a:cubicBezTo>
                    <a:pt x="11" y="29"/>
                    <a:pt x="13" y="25"/>
                    <a:pt x="15" y="25"/>
                  </a:cubicBezTo>
                  <a:cubicBezTo>
                    <a:pt x="15" y="24"/>
                    <a:pt x="15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2" y="24"/>
                    <a:pt x="23" y="17"/>
                    <a:pt x="28" y="18"/>
                  </a:cubicBezTo>
                  <a:cubicBezTo>
                    <a:pt x="38" y="21"/>
                    <a:pt x="43" y="18"/>
                    <a:pt x="52" y="11"/>
                  </a:cubicBezTo>
                  <a:cubicBezTo>
                    <a:pt x="58" y="7"/>
                    <a:pt x="63" y="2"/>
                    <a:pt x="71" y="2"/>
                  </a:cubicBezTo>
                  <a:cubicBezTo>
                    <a:pt x="73" y="3"/>
                    <a:pt x="78" y="10"/>
                    <a:pt x="80" y="10"/>
                  </a:cubicBezTo>
                  <a:cubicBezTo>
                    <a:pt x="83" y="8"/>
                    <a:pt x="85" y="5"/>
                    <a:pt x="89" y="7"/>
                  </a:cubicBezTo>
                  <a:cubicBezTo>
                    <a:pt x="92" y="8"/>
                    <a:pt x="95" y="13"/>
                    <a:pt x="98" y="13"/>
                  </a:cubicBezTo>
                  <a:cubicBezTo>
                    <a:pt x="98" y="14"/>
                    <a:pt x="102" y="15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0" y="8"/>
                    <a:pt x="115" y="8"/>
                  </a:cubicBezTo>
                  <a:cubicBezTo>
                    <a:pt x="121" y="8"/>
                    <a:pt x="121" y="7"/>
                    <a:pt x="126" y="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5" y="0"/>
                    <a:pt x="136" y="1"/>
                  </a:cubicBezTo>
                  <a:cubicBezTo>
                    <a:pt x="138" y="1"/>
                    <a:pt x="140" y="3"/>
                    <a:pt x="142" y="3"/>
                  </a:cubicBezTo>
                  <a:cubicBezTo>
                    <a:pt x="144" y="4"/>
                    <a:pt x="146" y="6"/>
                    <a:pt x="147" y="6"/>
                  </a:cubicBezTo>
                  <a:cubicBezTo>
                    <a:pt x="147" y="10"/>
                    <a:pt x="148" y="12"/>
                    <a:pt x="150" y="15"/>
                  </a:cubicBezTo>
                  <a:cubicBezTo>
                    <a:pt x="152" y="17"/>
                    <a:pt x="155" y="16"/>
                    <a:pt x="158" y="16"/>
                  </a:cubicBezTo>
                  <a:cubicBezTo>
                    <a:pt x="164" y="16"/>
                    <a:pt x="177" y="25"/>
                    <a:pt x="180" y="30"/>
                  </a:cubicBezTo>
                  <a:cubicBezTo>
                    <a:pt x="185" y="31"/>
                    <a:pt x="187" y="27"/>
                    <a:pt x="193" y="27"/>
                  </a:cubicBezTo>
                  <a:cubicBezTo>
                    <a:pt x="197" y="27"/>
                    <a:pt x="202" y="31"/>
                    <a:pt x="206" y="33"/>
                  </a:cubicBezTo>
                  <a:cubicBezTo>
                    <a:pt x="215" y="39"/>
                    <a:pt x="215" y="39"/>
                    <a:pt x="215" y="3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4" name="MADISON"/>
            <p:cNvSpPr>
              <a:spLocks/>
            </p:cNvSpPr>
            <p:nvPr/>
          </p:nvSpPr>
          <p:spPr bwMode="auto">
            <a:xfrm>
              <a:off x="4371975" y="1609725"/>
              <a:ext cx="414338" cy="322263"/>
            </a:xfrm>
            <a:custGeom>
              <a:avLst/>
              <a:gdLst>
                <a:gd name="T0" fmla="*/ 134 w 174"/>
                <a:gd name="T1" fmla="*/ 25 h 135"/>
                <a:gd name="T2" fmla="*/ 115 w 174"/>
                <a:gd name="T3" fmla="*/ 2 h 135"/>
                <a:gd name="T4" fmla="*/ 115 w 174"/>
                <a:gd name="T5" fmla="*/ 2 h 135"/>
                <a:gd name="T6" fmla="*/ 104 w 174"/>
                <a:gd name="T7" fmla="*/ 7 h 135"/>
                <a:gd name="T8" fmla="*/ 90 w 174"/>
                <a:gd name="T9" fmla="*/ 15 h 135"/>
                <a:gd name="T10" fmla="*/ 72 w 174"/>
                <a:gd name="T11" fmla="*/ 11 h 135"/>
                <a:gd name="T12" fmla="*/ 57 w 174"/>
                <a:gd name="T13" fmla="*/ 11 h 135"/>
                <a:gd name="T14" fmla="*/ 43 w 174"/>
                <a:gd name="T15" fmla="*/ 3 h 135"/>
                <a:gd name="T16" fmla="*/ 28 w 174"/>
                <a:gd name="T17" fmla="*/ 13 h 135"/>
                <a:gd name="T18" fmla="*/ 26 w 174"/>
                <a:gd name="T19" fmla="*/ 13 h 135"/>
                <a:gd name="T20" fmla="*/ 26 w 174"/>
                <a:gd name="T21" fmla="*/ 13 h 135"/>
                <a:gd name="T22" fmla="*/ 19 w 174"/>
                <a:gd name="T23" fmla="*/ 21 h 135"/>
                <a:gd name="T24" fmla="*/ 17 w 174"/>
                <a:gd name="T25" fmla="*/ 24 h 135"/>
                <a:gd name="T26" fmla="*/ 15 w 174"/>
                <a:gd name="T27" fmla="*/ 27 h 135"/>
                <a:gd name="T28" fmla="*/ 11 w 174"/>
                <a:gd name="T29" fmla="*/ 31 h 135"/>
                <a:gd name="T30" fmla="*/ 8 w 174"/>
                <a:gd name="T31" fmla="*/ 33 h 135"/>
                <a:gd name="T32" fmla="*/ 4 w 174"/>
                <a:gd name="T33" fmla="*/ 35 h 135"/>
                <a:gd name="T34" fmla="*/ 2 w 174"/>
                <a:gd name="T35" fmla="*/ 37 h 135"/>
                <a:gd name="T36" fmla="*/ 0 w 174"/>
                <a:gd name="T37" fmla="*/ 37 h 135"/>
                <a:gd name="T38" fmla="*/ 0 w 174"/>
                <a:gd name="T39" fmla="*/ 37 h 135"/>
                <a:gd name="T40" fmla="*/ 9 w 174"/>
                <a:gd name="T41" fmla="*/ 48 h 135"/>
                <a:gd name="T42" fmla="*/ 14 w 174"/>
                <a:gd name="T43" fmla="*/ 57 h 135"/>
                <a:gd name="T44" fmla="*/ 15 w 174"/>
                <a:gd name="T45" fmla="*/ 76 h 135"/>
                <a:gd name="T46" fmla="*/ 11 w 174"/>
                <a:gd name="T47" fmla="*/ 84 h 135"/>
                <a:gd name="T48" fmla="*/ 7 w 174"/>
                <a:gd name="T49" fmla="*/ 96 h 135"/>
                <a:gd name="T50" fmla="*/ 8 w 174"/>
                <a:gd name="T51" fmla="*/ 99 h 135"/>
                <a:gd name="T52" fmla="*/ 6 w 174"/>
                <a:gd name="T53" fmla="*/ 102 h 135"/>
                <a:gd name="T54" fmla="*/ 6 w 174"/>
                <a:gd name="T55" fmla="*/ 103 h 135"/>
                <a:gd name="T56" fmla="*/ 7 w 174"/>
                <a:gd name="T57" fmla="*/ 105 h 135"/>
                <a:gd name="T58" fmla="*/ 8 w 174"/>
                <a:gd name="T59" fmla="*/ 106 h 135"/>
                <a:gd name="T60" fmla="*/ 11 w 174"/>
                <a:gd name="T61" fmla="*/ 108 h 135"/>
                <a:gd name="T62" fmla="*/ 16 w 174"/>
                <a:gd name="T63" fmla="*/ 113 h 135"/>
                <a:gd name="T64" fmla="*/ 16 w 174"/>
                <a:gd name="T65" fmla="*/ 113 h 135"/>
                <a:gd name="T66" fmla="*/ 18 w 174"/>
                <a:gd name="T67" fmla="*/ 114 h 135"/>
                <a:gd name="T68" fmla="*/ 26 w 174"/>
                <a:gd name="T69" fmla="*/ 119 h 135"/>
                <a:gd name="T70" fmla="*/ 33 w 174"/>
                <a:gd name="T71" fmla="*/ 123 h 135"/>
                <a:gd name="T72" fmla="*/ 43 w 174"/>
                <a:gd name="T73" fmla="*/ 128 h 135"/>
                <a:gd name="T74" fmla="*/ 54 w 174"/>
                <a:gd name="T75" fmla="*/ 131 h 135"/>
                <a:gd name="T76" fmla="*/ 57 w 174"/>
                <a:gd name="T77" fmla="*/ 134 h 135"/>
                <a:gd name="T78" fmla="*/ 57 w 174"/>
                <a:gd name="T79" fmla="*/ 134 h 135"/>
                <a:gd name="T80" fmla="*/ 69 w 174"/>
                <a:gd name="T81" fmla="*/ 129 h 135"/>
                <a:gd name="T82" fmla="*/ 93 w 174"/>
                <a:gd name="T83" fmla="*/ 122 h 135"/>
                <a:gd name="T84" fmla="*/ 112 w 174"/>
                <a:gd name="T85" fmla="*/ 113 h 135"/>
                <a:gd name="T86" fmla="*/ 121 w 174"/>
                <a:gd name="T87" fmla="*/ 121 h 135"/>
                <a:gd name="T88" fmla="*/ 130 w 174"/>
                <a:gd name="T89" fmla="*/ 118 h 135"/>
                <a:gd name="T90" fmla="*/ 139 w 174"/>
                <a:gd name="T91" fmla="*/ 124 h 135"/>
                <a:gd name="T92" fmla="*/ 144 w 174"/>
                <a:gd name="T93" fmla="*/ 125 h 135"/>
                <a:gd name="T94" fmla="*/ 146 w 174"/>
                <a:gd name="T95" fmla="*/ 124 h 135"/>
                <a:gd name="T96" fmla="*/ 156 w 174"/>
                <a:gd name="T97" fmla="*/ 119 h 135"/>
                <a:gd name="T98" fmla="*/ 167 w 174"/>
                <a:gd name="T99" fmla="*/ 116 h 135"/>
                <a:gd name="T100" fmla="*/ 174 w 174"/>
                <a:gd name="T101" fmla="*/ 111 h 135"/>
                <a:gd name="T102" fmla="*/ 174 w 174"/>
                <a:gd name="T103" fmla="*/ 111 h 135"/>
                <a:gd name="T104" fmla="*/ 169 w 174"/>
                <a:gd name="T105" fmla="*/ 103 h 135"/>
                <a:gd name="T106" fmla="*/ 159 w 174"/>
                <a:gd name="T107" fmla="*/ 93 h 135"/>
                <a:gd name="T108" fmla="*/ 151 w 174"/>
                <a:gd name="T109" fmla="*/ 78 h 135"/>
                <a:gd name="T110" fmla="*/ 143 w 174"/>
                <a:gd name="T111" fmla="*/ 71 h 135"/>
                <a:gd name="T112" fmla="*/ 133 w 174"/>
                <a:gd name="T113" fmla="*/ 58 h 135"/>
                <a:gd name="T114" fmla="*/ 124 w 174"/>
                <a:gd name="T115" fmla="*/ 41 h 135"/>
                <a:gd name="T116" fmla="*/ 126 w 174"/>
                <a:gd name="T117" fmla="*/ 32 h 135"/>
                <a:gd name="T118" fmla="*/ 134 w 174"/>
                <a:gd name="T119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35">
                  <a:moveTo>
                    <a:pt x="134" y="25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0" y="10"/>
                    <a:pt x="97" y="16"/>
                    <a:pt x="90" y="15"/>
                  </a:cubicBezTo>
                  <a:cubicBezTo>
                    <a:pt x="84" y="14"/>
                    <a:pt x="79" y="11"/>
                    <a:pt x="72" y="11"/>
                  </a:cubicBezTo>
                  <a:cubicBezTo>
                    <a:pt x="67" y="11"/>
                    <a:pt x="62" y="12"/>
                    <a:pt x="57" y="11"/>
                  </a:cubicBezTo>
                  <a:cubicBezTo>
                    <a:pt x="51" y="10"/>
                    <a:pt x="48" y="6"/>
                    <a:pt x="43" y="3"/>
                  </a:cubicBezTo>
                  <a:cubicBezTo>
                    <a:pt x="38" y="0"/>
                    <a:pt x="31" y="10"/>
                    <a:pt x="28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3"/>
                    <a:pt x="17" y="24"/>
                  </a:cubicBezTo>
                  <a:cubicBezTo>
                    <a:pt x="16" y="25"/>
                    <a:pt x="16" y="26"/>
                    <a:pt x="15" y="27"/>
                  </a:cubicBezTo>
                  <a:cubicBezTo>
                    <a:pt x="14" y="28"/>
                    <a:pt x="13" y="30"/>
                    <a:pt x="11" y="31"/>
                  </a:cubicBezTo>
                  <a:cubicBezTo>
                    <a:pt x="10" y="32"/>
                    <a:pt x="9" y="33"/>
                    <a:pt x="8" y="33"/>
                  </a:cubicBezTo>
                  <a:cubicBezTo>
                    <a:pt x="7" y="34"/>
                    <a:pt x="5" y="35"/>
                    <a:pt x="4" y="35"/>
                  </a:cubicBezTo>
                  <a:cubicBezTo>
                    <a:pt x="3" y="36"/>
                    <a:pt x="2" y="37"/>
                    <a:pt x="2" y="37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40"/>
                    <a:pt x="5" y="47"/>
                    <a:pt x="9" y="48"/>
                  </a:cubicBezTo>
                  <a:cubicBezTo>
                    <a:pt x="11" y="52"/>
                    <a:pt x="13" y="53"/>
                    <a:pt x="14" y="57"/>
                  </a:cubicBezTo>
                  <a:cubicBezTo>
                    <a:pt x="16" y="63"/>
                    <a:pt x="17" y="70"/>
                    <a:pt x="15" y="76"/>
                  </a:cubicBezTo>
                  <a:cubicBezTo>
                    <a:pt x="14" y="79"/>
                    <a:pt x="13" y="81"/>
                    <a:pt x="11" y="84"/>
                  </a:cubicBezTo>
                  <a:cubicBezTo>
                    <a:pt x="9" y="88"/>
                    <a:pt x="8" y="92"/>
                    <a:pt x="7" y="96"/>
                  </a:cubicBezTo>
                  <a:cubicBezTo>
                    <a:pt x="8" y="98"/>
                    <a:pt x="8" y="98"/>
                    <a:pt x="8" y="99"/>
                  </a:cubicBezTo>
                  <a:cubicBezTo>
                    <a:pt x="7" y="100"/>
                    <a:pt x="6" y="101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7" y="104"/>
                    <a:pt x="7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6"/>
                    <a:pt x="10" y="107"/>
                    <a:pt x="11" y="10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6"/>
                    <a:pt x="24" y="118"/>
                    <a:pt x="26" y="119"/>
                  </a:cubicBezTo>
                  <a:cubicBezTo>
                    <a:pt x="28" y="120"/>
                    <a:pt x="31" y="121"/>
                    <a:pt x="33" y="123"/>
                  </a:cubicBezTo>
                  <a:cubicBezTo>
                    <a:pt x="36" y="125"/>
                    <a:pt x="39" y="127"/>
                    <a:pt x="43" y="128"/>
                  </a:cubicBezTo>
                  <a:cubicBezTo>
                    <a:pt x="47" y="129"/>
                    <a:pt x="50" y="130"/>
                    <a:pt x="54" y="131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63" y="135"/>
                    <a:pt x="64" y="128"/>
                    <a:pt x="69" y="129"/>
                  </a:cubicBezTo>
                  <a:cubicBezTo>
                    <a:pt x="79" y="132"/>
                    <a:pt x="84" y="129"/>
                    <a:pt x="93" y="122"/>
                  </a:cubicBezTo>
                  <a:cubicBezTo>
                    <a:pt x="99" y="118"/>
                    <a:pt x="104" y="113"/>
                    <a:pt x="112" y="113"/>
                  </a:cubicBezTo>
                  <a:cubicBezTo>
                    <a:pt x="114" y="114"/>
                    <a:pt x="119" y="121"/>
                    <a:pt x="121" y="121"/>
                  </a:cubicBezTo>
                  <a:cubicBezTo>
                    <a:pt x="124" y="119"/>
                    <a:pt x="126" y="116"/>
                    <a:pt x="130" y="118"/>
                  </a:cubicBezTo>
                  <a:cubicBezTo>
                    <a:pt x="133" y="119"/>
                    <a:pt x="136" y="124"/>
                    <a:pt x="139" y="124"/>
                  </a:cubicBezTo>
                  <a:cubicBezTo>
                    <a:pt x="139" y="125"/>
                    <a:pt x="143" y="126"/>
                    <a:pt x="144" y="125"/>
                  </a:cubicBezTo>
                  <a:cubicBezTo>
                    <a:pt x="145" y="125"/>
                    <a:pt x="146" y="124"/>
                    <a:pt x="146" y="124"/>
                  </a:cubicBezTo>
                  <a:cubicBezTo>
                    <a:pt x="150" y="121"/>
                    <a:pt x="151" y="119"/>
                    <a:pt x="156" y="119"/>
                  </a:cubicBezTo>
                  <a:cubicBezTo>
                    <a:pt x="162" y="119"/>
                    <a:pt x="162" y="118"/>
                    <a:pt x="167" y="116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5" y="100"/>
                    <a:pt x="165" y="96"/>
                    <a:pt x="159" y="93"/>
                  </a:cubicBezTo>
                  <a:cubicBezTo>
                    <a:pt x="153" y="89"/>
                    <a:pt x="151" y="87"/>
                    <a:pt x="151" y="78"/>
                  </a:cubicBezTo>
                  <a:cubicBezTo>
                    <a:pt x="151" y="74"/>
                    <a:pt x="147" y="73"/>
                    <a:pt x="143" y="71"/>
                  </a:cubicBezTo>
                  <a:cubicBezTo>
                    <a:pt x="138" y="69"/>
                    <a:pt x="139" y="62"/>
                    <a:pt x="133" y="58"/>
                  </a:cubicBezTo>
                  <a:cubicBezTo>
                    <a:pt x="126" y="54"/>
                    <a:pt x="117" y="51"/>
                    <a:pt x="124" y="41"/>
                  </a:cubicBezTo>
                  <a:cubicBezTo>
                    <a:pt x="126" y="39"/>
                    <a:pt x="125" y="34"/>
                    <a:pt x="126" y="32"/>
                  </a:cubicBezTo>
                  <a:cubicBezTo>
                    <a:pt x="129" y="30"/>
                    <a:pt x="131" y="27"/>
                    <a:pt x="134" y="2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5" name="TALIAFERRO"/>
            <p:cNvSpPr>
              <a:spLocks/>
            </p:cNvSpPr>
            <p:nvPr/>
          </p:nvSpPr>
          <p:spPr bwMode="auto">
            <a:xfrm>
              <a:off x="4749800" y="2246313"/>
              <a:ext cx="327025" cy="339725"/>
            </a:xfrm>
            <a:custGeom>
              <a:avLst/>
              <a:gdLst>
                <a:gd name="T0" fmla="*/ 28 w 137"/>
                <a:gd name="T1" fmla="*/ 0 h 143"/>
                <a:gd name="T2" fmla="*/ 44 w 137"/>
                <a:gd name="T3" fmla="*/ 32 h 143"/>
                <a:gd name="T4" fmla="*/ 55 w 137"/>
                <a:gd name="T5" fmla="*/ 53 h 143"/>
                <a:gd name="T6" fmla="*/ 57 w 137"/>
                <a:gd name="T7" fmla="*/ 47 h 143"/>
                <a:gd name="T8" fmla="*/ 74 w 137"/>
                <a:gd name="T9" fmla="*/ 41 h 143"/>
                <a:gd name="T10" fmla="*/ 90 w 137"/>
                <a:gd name="T11" fmla="*/ 43 h 143"/>
                <a:gd name="T12" fmla="*/ 112 w 137"/>
                <a:gd name="T13" fmla="*/ 56 h 143"/>
                <a:gd name="T14" fmla="*/ 124 w 137"/>
                <a:gd name="T15" fmla="*/ 56 h 143"/>
                <a:gd name="T16" fmla="*/ 134 w 137"/>
                <a:gd name="T17" fmla="*/ 54 h 143"/>
                <a:gd name="T18" fmla="*/ 134 w 137"/>
                <a:gd name="T19" fmla="*/ 59 h 143"/>
                <a:gd name="T20" fmla="*/ 137 w 137"/>
                <a:gd name="T21" fmla="*/ 65 h 143"/>
                <a:gd name="T22" fmla="*/ 137 w 137"/>
                <a:gd name="T23" fmla="*/ 65 h 143"/>
                <a:gd name="T24" fmla="*/ 128 w 137"/>
                <a:gd name="T25" fmla="*/ 73 h 143"/>
                <a:gd name="T26" fmla="*/ 124 w 137"/>
                <a:gd name="T27" fmla="*/ 80 h 143"/>
                <a:gd name="T28" fmla="*/ 120 w 137"/>
                <a:gd name="T29" fmla="*/ 89 h 143"/>
                <a:gd name="T30" fmla="*/ 107 w 137"/>
                <a:gd name="T31" fmla="*/ 107 h 143"/>
                <a:gd name="T32" fmla="*/ 90 w 137"/>
                <a:gd name="T33" fmla="*/ 106 h 143"/>
                <a:gd name="T34" fmla="*/ 83 w 137"/>
                <a:gd name="T35" fmla="*/ 103 h 143"/>
                <a:gd name="T36" fmla="*/ 72 w 137"/>
                <a:gd name="T37" fmla="*/ 120 h 143"/>
                <a:gd name="T38" fmla="*/ 64 w 137"/>
                <a:gd name="T39" fmla="*/ 139 h 143"/>
                <a:gd name="T40" fmla="*/ 64 w 137"/>
                <a:gd name="T41" fmla="*/ 139 h 143"/>
                <a:gd name="T42" fmla="*/ 53 w 137"/>
                <a:gd name="T43" fmla="*/ 141 h 143"/>
                <a:gd name="T44" fmla="*/ 24 w 137"/>
                <a:gd name="T45" fmla="*/ 136 h 143"/>
                <a:gd name="T46" fmla="*/ 24 w 137"/>
                <a:gd name="T47" fmla="*/ 135 h 143"/>
                <a:gd name="T48" fmla="*/ 12 w 137"/>
                <a:gd name="T49" fmla="*/ 137 h 143"/>
                <a:gd name="T50" fmla="*/ 3 w 137"/>
                <a:gd name="T51" fmla="*/ 130 h 143"/>
                <a:gd name="T52" fmla="*/ 0 w 137"/>
                <a:gd name="T53" fmla="*/ 128 h 143"/>
                <a:gd name="T54" fmla="*/ 0 w 137"/>
                <a:gd name="T55" fmla="*/ 128 h 143"/>
                <a:gd name="T56" fmla="*/ 12 w 137"/>
                <a:gd name="T57" fmla="*/ 117 h 143"/>
                <a:gd name="T58" fmla="*/ 9 w 137"/>
                <a:gd name="T59" fmla="*/ 92 h 143"/>
                <a:gd name="T60" fmla="*/ 4 w 137"/>
                <a:gd name="T61" fmla="*/ 80 h 143"/>
                <a:gd name="T62" fmla="*/ 4 w 137"/>
                <a:gd name="T63" fmla="*/ 79 h 143"/>
                <a:gd name="T64" fmla="*/ 2 w 137"/>
                <a:gd name="T65" fmla="*/ 74 h 143"/>
                <a:gd name="T66" fmla="*/ 3 w 137"/>
                <a:gd name="T67" fmla="*/ 68 h 143"/>
                <a:gd name="T68" fmla="*/ 10 w 137"/>
                <a:gd name="T69" fmla="*/ 58 h 143"/>
                <a:gd name="T70" fmla="*/ 10 w 137"/>
                <a:gd name="T71" fmla="*/ 49 h 143"/>
                <a:gd name="T72" fmla="*/ 18 w 137"/>
                <a:gd name="T73" fmla="*/ 51 h 143"/>
                <a:gd name="T74" fmla="*/ 26 w 137"/>
                <a:gd name="T75" fmla="*/ 34 h 143"/>
                <a:gd name="T76" fmla="*/ 19 w 137"/>
                <a:gd name="T77" fmla="*/ 26 h 143"/>
                <a:gd name="T78" fmla="*/ 10 w 137"/>
                <a:gd name="T79" fmla="*/ 18 h 143"/>
                <a:gd name="T80" fmla="*/ 9 w 137"/>
                <a:gd name="T81" fmla="*/ 17 h 143"/>
                <a:gd name="T82" fmla="*/ 8 w 137"/>
                <a:gd name="T83" fmla="*/ 17 h 143"/>
                <a:gd name="T84" fmla="*/ 28 w 137"/>
                <a:gd name="T8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43">
                  <a:moveTo>
                    <a:pt x="28" y="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5" y="35"/>
                    <a:pt x="54" y="53"/>
                    <a:pt x="55" y="53"/>
                  </a:cubicBezTo>
                  <a:cubicBezTo>
                    <a:pt x="56" y="51"/>
                    <a:pt x="56" y="48"/>
                    <a:pt x="57" y="47"/>
                  </a:cubicBezTo>
                  <a:cubicBezTo>
                    <a:pt x="64" y="46"/>
                    <a:pt x="68" y="45"/>
                    <a:pt x="74" y="41"/>
                  </a:cubicBezTo>
                  <a:cubicBezTo>
                    <a:pt x="83" y="33"/>
                    <a:pt x="82" y="38"/>
                    <a:pt x="90" y="43"/>
                  </a:cubicBezTo>
                  <a:cubicBezTo>
                    <a:pt x="97" y="47"/>
                    <a:pt x="103" y="54"/>
                    <a:pt x="112" y="56"/>
                  </a:cubicBezTo>
                  <a:cubicBezTo>
                    <a:pt x="116" y="57"/>
                    <a:pt x="120" y="58"/>
                    <a:pt x="124" y="56"/>
                  </a:cubicBezTo>
                  <a:cubicBezTo>
                    <a:pt x="127" y="55"/>
                    <a:pt x="131" y="54"/>
                    <a:pt x="134" y="54"/>
                  </a:cubicBezTo>
                  <a:cubicBezTo>
                    <a:pt x="135" y="56"/>
                    <a:pt x="134" y="57"/>
                    <a:pt x="134" y="59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7"/>
                    <a:pt x="126" y="76"/>
                    <a:pt x="124" y="80"/>
                  </a:cubicBezTo>
                  <a:cubicBezTo>
                    <a:pt x="123" y="84"/>
                    <a:pt x="120" y="84"/>
                    <a:pt x="120" y="89"/>
                  </a:cubicBezTo>
                  <a:cubicBezTo>
                    <a:pt x="120" y="95"/>
                    <a:pt x="113" y="106"/>
                    <a:pt x="107" y="107"/>
                  </a:cubicBezTo>
                  <a:cubicBezTo>
                    <a:pt x="102" y="108"/>
                    <a:pt x="95" y="108"/>
                    <a:pt x="90" y="106"/>
                  </a:cubicBezTo>
                  <a:cubicBezTo>
                    <a:pt x="87" y="105"/>
                    <a:pt x="85" y="103"/>
                    <a:pt x="83" y="103"/>
                  </a:cubicBezTo>
                  <a:cubicBezTo>
                    <a:pt x="79" y="109"/>
                    <a:pt x="78" y="115"/>
                    <a:pt x="72" y="120"/>
                  </a:cubicBezTo>
                  <a:cubicBezTo>
                    <a:pt x="64" y="126"/>
                    <a:pt x="66" y="131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42" y="141"/>
                    <a:pt x="34" y="143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0" y="135"/>
                    <a:pt x="15" y="138"/>
                    <a:pt x="12" y="137"/>
                  </a:cubicBezTo>
                  <a:cubicBezTo>
                    <a:pt x="7" y="136"/>
                    <a:pt x="6" y="132"/>
                    <a:pt x="3" y="130"/>
                  </a:cubicBezTo>
                  <a:cubicBezTo>
                    <a:pt x="2" y="129"/>
                    <a:pt x="1" y="129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0"/>
                    <a:pt x="12" y="99"/>
                    <a:pt x="9" y="92"/>
                  </a:cubicBezTo>
                  <a:cubicBezTo>
                    <a:pt x="8" y="88"/>
                    <a:pt x="6" y="83"/>
                    <a:pt x="4" y="80"/>
                  </a:cubicBezTo>
                  <a:cubicBezTo>
                    <a:pt x="4" y="80"/>
                    <a:pt x="4" y="80"/>
                    <a:pt x="4" y="79"/>
                  </a:cubicBezTo>
                  <a:cubicBezTo>
                    <a:pt x="3" y="78"/>
                    <a:pt x="2" y="76"/>
                    <a:pt x="2" y="74"/>
                  </a:cubicBezTo>
                  <a:cubicBezTo>
                    <a:pt x="2" y="72"/>
                    <a:pt x="2" y="71"/>
                    <a:pt x="3" y="68"/>
                  </a:cubicBezTo>
                  <a:cubicBezTo>
                    <a:pt x="7" y="66"/>
                    <a:pt x="12" y="64"/>
                    <a:pt x="10" y="58"/>
                  </a:cubicBezTo>
                  <a:cubicBezTo>
                    <a:pt x="9" y="56"/>
                    <a:pt x="3" y="48"/>
                    <a:pt x="10" y="49"/>
                  </a:cubicBezTo>
                  <a:cubicBezTo>
                    <a:pt x="13" y="50"/>
                    <a:pt x="15" y="52"/>
                    <a:pt x="18" y="51"/>
                  </a:cubicBezTo>
                  <a:cubicBezTo>
                    <a:pt x="18" y="45"/>
                    <a:pt x="19" y="35"/>
                    <a:pt x="26" y="34"/>
                  </a:cubicBezTo>
                  <a:cubicBezTo>
                    <a:pt x="26" y="30"/>
                    <a:pt x="21" y="28"/>
                    <a:pt x="19" y="26"/>
                  </a:cubicBezTo>
                  <a:cubicBezTo>
                    <a:pt x="16" y="24"/>
                    <a:pt x="12" y="20"/>
                    <a:pt x="10" y="18"/>
                  </a:cubicBezTo>
                  <a:cubicBezTo>
                    <a:pt x="9" y="16"/>
                    <a:pt x="8" y="18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6" name="GREENE"/>
            <p:cNvSpPr>
              <a:spLocks/>
            </p:cNvSpPr>
            <p:nvPr/>
          </p:nvSpPr>
          <p:spPr bwMode="auto">
            <a:xfrm>
              <a:off x="4371975" y="2214563"/>
              <a:ext cx="439738" cy="469900"/>
            </a:xfrm>
            <a:custGeom>
              <a:avLst/>
              <a:gdLst>
                <a:gd name="T0" fmla="*/ 168 w 185"/>
                <a:gd name="T1" fmla="*/ 30 h 197"/>
                <a:gd name="T2" fmla="*/ 169 w 185"/>
                <a:gd name="T3" fmla="*/ 31 h 197"/>
                <a:gd name="T4" fmla="*/ 178 w 185"/>
                <a:gd name="T5" fmla="*/ 39 h 197"/>
                <a:gd name="T6" fmla="*/ 185 w 185"/>
                <a:gd name="T7" fmla="*/ 47 h 197"/>
                <a:gd name="T8" fmla="*/ 177 w 185"/>
                <a:gd name="T9" fmla="*/ 64 h 197"/>
                <a:gd name="T10" fmla="*/ 169 w 185"/>
                <a:gd name="T11" fmla="*/ 62 h 197"/>
                <a:gd name="T12" fmla="*/ 169 w 185"/>
                <a:gd name="T13" fmla="*/ 71 h 197"/>
                <a:gd name="T14" fmla="*/ 162 w 185"/>
                <a:gd name="T15" fmla="*/ 81 h 197"/>
                <a:gd name="T16" fmla="*/ 161 w 185"/>
                <a:gd name="T17" fmla="*/ 87 h 197"/>
                <a:gd name="T18" fmla="*/ 163 w 185"/>
                <a:gd name="T19" fmla="*/ 92 h 197"/>
                <a:gd name="T20" fmla="*/ 163 w 185"/>
                <a:gd name="T21" fmla="*/ 93 h 197"/>
                <a:gd name="T22" fmla="*/ 168 w 185"/>
                <a:gd name="T23" fmla="*/ 105 h 197"/>
                <a:gd name="T24" fmla="*/ 171 w 185"/>
                <a:gd name="T25" fmla="*/ 130 h 197"/>
                <a:gd name="T26" fmla="*/ 159 w 185"/>
                <a:gd name="T27" fmla="*/ 141 h 197"/>
                <a:gd name="T28" fmla="*/ 159 w 185"/>
                <a:gd name="T29" fmla="*/ 141 h 197"/>
                <a:gd name="T30" fmla="*/ 100 w 185"/>
                <a:gd name="T31" fmla="*/ 197 h 197"/>
                <a:gd name="T32" fmla="*/ 100 w 185"/>
                <a:gd name="T33" fmla="*/ 197 h 197"/>
                <a:gd name="T34" fmla="*/ 94 w 185"/>
                <a:gd name="T35" fmla="*/ 191 h 197"/>
                <a:gd name="T36" fmla="*/ 88 w 185"/>
                <a:gd name="T37" fmla="*/ 180 h 197"/>
                <a:gd name="T38" fmla="*/ 77 w 185"/>
                <a:gd name="T39" fmla="*/ 184 h 197"/>
                <a:gd name="T40" fmla="*/ 71 w 185"/>
                <a:gd name="T41" fmla="*/ 174 h 197"/>
                <a:gd name="T42" fmla="*/ 64 w 185"/>
                <a:gd name="T43" fmla="*/ 173 h 197"/>
                <a:gd name="T44" fmla="*/ 61 w 185"/>
                <a:gd name="T45" fmla="*/ 161 h 197"/>
                <a:gd name="T46" fmla="*/ 56 w 185"/>
                <a:gd name="T47" fmla="*/ 148 h 197"/>
                <a:gd name="T48" fmla="*/ 52 w 185"/>
                <a:gd name="T49" fmla="*/ 142 h 197"/>
                <a:gd name="T50" fmla="*/ 49 w 185"/>
                <a:gd name="T51" fmla="*/ 135 h 197"/>
                <a:gd name="T52" fmla="*/ 49 w 185"/>
                <a:gd name="T53" fmla="*/ 135 h 197"/>
                <a:gd name="T54" fmla="*/ 50 w 185"/>
                <a:gd name="T55" fmla="*/ 127 h 197"/>
                <a:gd name="T56" fmla="*/ 50 w 185"/>
                <a:gd name="T57" fmla="*/ 116 h 197"/>
                <a:gd name="T58" fmla="*/ 52 w 185"/>
                <a:gd name="T59" fmla="*/ 107 h 197"/>
                <a:gd name="T60" fmla="*/ 17 w 185"/>
                <a:gd name="T61" fmla="*/ 63 h 197"/>
                <a:gd name="T62" fmla="*/ 11 w 185"/>
                <a:gd name="T63" fmla="*/ 47 h 197"/>
                <a:gd name="T64" fmla="*/ 0 w 185"/>
                <a:gd name="T65" fmla="*/ 29 h 197"/>
                <a:gd name="T66" fmla="*/ 0 w 185"/>
                <a:gd name="T67" fmla="*/ 29 h 197"/>
                <a:gd name="T68" fmla="*/ 8 w 185"/>
                <a:gd name="T69" fmla="*/ 26 h 197"/>
                <a:gd name="T70" fmla="*/ 17 w 185"/>
                <a:gd name="T71" fmla="*/ 22 h 197"/>
                <a:gd name="T72" fmla="*/ 21 w 185"/>
                <a:gd name="T73" fmla="*/ 20 h 197"/>
                <a:gd name="T74" fmla="*/ 27 w 185"/>
                <a:gd name="T75" fmla="*/ 17 h 197"/>
                <a:gd name="T76" fmla="*/ 37 w 185"/>
                <a:gd name="T77" fmla="*/ 14 h 197"/>
                <a:gd name="T78" fmla="*/ 38 w 185"/>
                <a:gd name="T79" fmla="*/ 13 h 197"/>
                <a:gd name="T80" fmla="*/ 43 w 185"/>
                <a:gd name="T81" fmla="*/ 5 h 197"/>
                <a:gd name="T82" fmla="*/ 48 w 185"/>
                <a:gd name="T83" fmla="*/ 0 h 197"/>
                <a:gd name="T84" fmla="*/ 48 w 185"/>
                <a:gd name="T85" fmla="*/ 0 h 197"/>
                <a:gd name="T86" fmla="*/ 113 w 185"/>
                <a:gd name="T87" fmla="*/ 28 h 197"/>
                <a:gd name="T88" fmla="*/ 138 w 185"/>
                <a:gd name="T89" fmla="*/ 22 h 197"/>
                <a:gd name="T90" fmla="*/ 147 w 185"/>
                <a:gd name="T91" fmla="*/ 21 h 197"/>
                <a:gd name="T92" fmla="*/ 151 w 185"/>
                <a:gd name="T93" fmla="*/ 25 h 197"/>
                <a:gd name="T94" fmla="*/ 152 w 185"/>
                <a:gd name="T95" fmla="*/ 27 h 197"/>
                <a:gd name="T96" fmla="*/ 155 w 185"/>
                <a:gd name="T97" fmla="*/ 30 h 197"/>
                <a:gd name="T98" fmla="*/ 160 w 185"/>
                <a:gd name="T99" fmla="*/ 31 h 197"/>
                <a:gd name="T100" fmla="*/ 167 w 185"/>
                <a:gd name="T101" fmla="*/ 30 h 197"/>
                <a:gd name="T102" fmla="*/ 168 w 185"/>
                <a:gd name="T103" fmla="*/ 3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197">
                  <a:moveTo>
                    <a:pt x="168" y="30"/>
                  </a:moveTo>
                  <a:cubicBezTo>
                    <a:pt x="167" y="31"/>
                    <a:pt x="168" y="29"/>
                    <a:pt x="169" y="31"/>
                  </a:cubicBezTo>
                  <a:cubicBezTo>
                    <a:pt x="171" y="33"/>
                    <a:pt x="175" y="37"/>
                    <a:pt x="178" y="39"/>
                  </a:cubicBezTo>
                  <a:cubicBezTo>
                    <a:pt x="180" y="41"/>
                    <a:pt x="185" y="43"/>
                    <a:pt x="185" y="47"/>
                  </a:cubicBezTo>
                  <a:cubicBezTo>
                    <a:pt x="178" y="48"/>
                    <a:pt x="177" y="58"/>
                    <a:pt x="177" y="64"/>
                  </a:cubicBezTo>
                  <a:cubicBezTo>
                    <a:pt x="174" y="65"/>
                    <a:pt x="172" y="63"/>
                    <a:pt x="169" y="62"/>
                  </a:cubicBezTo>
                  <a:cubicBezTo>
                    <a:pt x="162" y="61"/>
                    <a:pt x="168" y="69"/>
                    <a:pt x="169" y="71"/>
                  </a:cubicBezTo>
                  <a:cubicBezTo>
                    <a:pt x="171" y="77"/>
                    <a:pt x="166" y="79"/>
                    <a:pt x="162" y="81"/>
                  </a:cubicBezTo>
                  <a:cubicBezTo>
                    <a:pt x="161" y="84"/>
                    <a:pt x="161" y="85"/>
                    <a:pt x="161" y="87"/>
                  </a:cubicBezTo>
                  <a:cubicBezTo>
                    <a:pt x="161" y="89"/>
                    <a:pt x="162" y="91"/>
                    <a:pt x="163" y="92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5" y="96"/>
                    <a:pt x="167" y="101"/>
                    <a:pt x="168" y="105"/>
                  </a:cubicBezTo>
                  <a:cubicBezTo>
                    <a:pt x="171" y="112"/>
                    <a:pt x="172" y="123"/>
                    <a:pt x="171" y="130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94" y="191"/>
                    <a:pt x="94" y="191"/>
                    <a:pt x="94" y="191"/>
                  </a:cubicBezTo>
                  <a:cubicBezTo>
                    <a:pt x="93" y="189"/>
                    <a:pt x="89" y="181"/>
                    <a:pt x="88" y="180"/>
                  </a:cubicBezTo>
                  <a:cubicBezTo>
                    <a:pt x="87" y="174"/>
                    <a:pt x="78" y="184"/>
                    <a:pt x="77" y="184"/>
                  </a:cubicBezTo>
                  <a:cubicBezTo>
                    <a:pt x="72" y="182"/>
                    <a:pt x="78" y="173"/>
                    <a:pt x="71" y="174"/>
                  </a:cubicBezTo>
                  <a:cubicBezTo>
                    <a:pt x="69" y="174"/>
                    <a:pt x="65" y="175"/>
                    <a:pt x="64" y="173"/>
                  </a:cubicBezTo>
                  <a:cubicBezTo>
                    <a:pt x="63" y="169"/>
                    <a:pt x="63" y="165"/>
                    <a:pt x="61" y="161"/>
                  </a:cubicBezTo>
                  <a:cubicBezTo>
                    <a:pt x="59" y="156"/>
                    <a:pt x="54" y="154"/>
                    <a:pt x="56" y="148"/>
                  </a:cubicBezTo>
                  <a:cubicBezTo>
                    <a:pt x="57" y="145"/>
                    <a:pt x="54" y="144"/>
                    <a:pt x="52" y="142"/>
                  </a:cubicBezTo>
                  <a:cubicBezTo>
                    <a:pt x="49" y="139"/>
                    <a:pt x="49" y="140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1" y="123"/>
                    <a:pt x="49" y="119"/>
                    <a:pt x="50" y="116"/>
                  </a:cubicBezTo>
                  <a:cubicBezTo>
                    <a:pt x="51" y="113"/>
                    <a:pt x="53" y="109"/>
                    <a:pt x="52" y="107"/>
                  </a:cubicBezTo>
                  <a:cubicBezTo>
                    <a:pt x="37" y="103"/>
                    <a:pt x="23" y="76"/>
                    <a:pt x="17" y="63"/>
                  </a:cubicBezTo>
                  <a:cubicBezTo>
                    <a:pt x="15" y="58"/>
                    <a:pt x="15" y="49"/>
                    <a:pt x="11" y="47"/>
                  </a:cubicBezTo>
                  <a:cubicBezTo>
                    <a:pt x="6" y="44"/>
                    <a:pt x="3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" y="29"/>
                    <a:pt x="5" y="27"/>
                    <a:pt x="8" y="26"/>
                  </a:cubicBezTo>
                  <a:cubicBezTo>
                    <a:pt x="11" y="24"/>
                    <a:pt x="15" y="23"/>
                    <a:pt x="17" y="22"/>
                  </a:cubicBezTo>
                  <a:cubicBezTo>
                    <a:pt x="18" y="22"/>
                    <a:pt x="20" y="21"/>
                    <a:pt x="21" y="20"/>
                  </a:cubicBezTo>
                  <a:cubicBezTo>
                    <a:pt x="22" y="20"/>
                    <a:pt x="26" y="18"/>
                    <a:pt x="27" y="17"/>
                  </a:cubicBezTo>
                  <a:cubicBezTo>
                    <a:pt x="30" y="17"/>
                    <a:pt x="34" y="14"/>
                    <a:pt x="37" y="14"/>
                  </a:cubicBezTo>
                  <a:cubicBezTo>
                    <a:pt x="37" y="13"/>
                    <a:pt x="37" y="13"/>
                    <a:pt x="38" y="13"/>
                  </a:cubicBezTo>
                  <a:cubicBezTo>
                    <a:pt x="41" y="11"/>
                    <a:pt x="41" y="9"/>
                    <a:pt x="43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41" y="22"/>
                    <a:pt x="144" y="21"/>
                    <a:pt x="147" y="21"/>
                  </a:cubicBezTo>
                  <a:cubicBezTo>
                    <a:pt x="148" y="21"/>
                    <a:pt x="151" y="24"/>
                    <a:pt x="151" y="25"/>
                  </a:cubicBezTo>
                  <a:cubicBezTo>
                    <a:pt x="152" y="25"/>
                    <a:pt x="152" y="27"/>
                    <a:pt x="152" y="27"/>
                  </a:cubicBezTo>
                  <a:cubicBezTo>
                    <a:pt x="153" y="28"/>
                    <a:pt x="154" y="29"/>
                    <a:pt x="155" y="30"/>
                  </a:cubicBezTo>
                  <a:cubicBezTo>
                    <a:pt x="156" y="31"/>
                    <a:pt x="158" y="30"/>
                    <a:pt x="160" y="31"/>
                  </a:cubicBezTo>
                  <a:cubicBezTo>
                    <a:pt x="167" y="30"/>
                    <a:pt x="167" y="30"/>
                    <a:pt x="167" y="30"/>
                  </a:cubicBezTo>
                  <a:lnTo>
                    <a:pt x="168" y="3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7" name="JONES"/>
            <p:cNvSpPr>
              <a:spLocks/>
            </p:cNvSpPr>
            <p:nvPr/>
          </p:nvSpPr>
          <p:spPr bwMode="auto">
            <a:xfrm>
              <a:off x="3962400" y="2886075"/>
              <a:ext cx="447675" cy="398463"/>
            </a:xfrm>
            <a:custGeom>
              <a:avLst/>
              <a:gdLst>
                <a:gd name="T0" fmla="*/ 160 w 188"/>
                <a:gd name="T1" fmla="*/ 0 h 167"/>
                <a:gd name="T2" fmla="*/ 188 w 188"/>
                <a:gd name="T3" fmla="*/ 128 h 167"/>
                <a:gd name="T4" fmla="*/ 188 w 188"/>
                <a:gd name="T5" fmla="*/ 128 h 167"/>
                <a:gd name="T6" fmla="*/ 168 w 188"/>
                <a:gd name="T7" fmla="*/ 141 h 167"/>
                <a:gd name="T8" fmla="*/ 168 w 188"/>
                <a:gd name="T9" fmla="*/ 141 h 167"/>
                <a:gd name="T10" fmla="*/ 127 w 188"/>
                <a:gd name="T11" fmla="*/ 167 h 167"/>
                <a:gd name="T12" fmla="*/ 127 w 188"/>
                <a:gd name="T13" fmla="*/ 167 h 167"/>
                <a:gd name="T14" fmla="*/ 118 w 188"/>
                <a:gd name="T15" fmla="*/ 167 h 167"/>
                <a:gd name="T16" fmla="*/ 101 w 188"/>
                <a:gd name="T17" fmla="*/ 152 h 167"/>
                <a:gd name="T18" fmla="*/ 95 w 188"/>
                <a:gd name="T19" fmla="*/ 155 h 167"/>
                <a:gd name="T20" fmla="*/ 90 w 188"/>
                <a:gd name="T21" fmla="*/ 146 h 167"/>
                <a:gd name="T22" fmla="*/ 90 w 188"/>
                <a:gd name="T23" fmla="*/ 146 h 167"/>
                <a:gd name="T24" fmla="*/ 64 w 188"/>
                <a:gd name="T25" fmla="*/ 144 h 167"/>
                <a:gd name="T26" fmla="*/ 49 w 188"/>
                <a:gd name="T27" fmla="*/ 129 h 167"/>
                <a:gd name="T28" fmla="*/ 44 w 188"/>
                <a:gd name="T29" fmla="*/ 114 h 167"/>
                <a:gd name="T30" fmla="*/ 44 w 188"/>
                <a:gd name="T31" fmla="*/ 114 h 167"/>
                <a:gd name="T32" fmla="*/ 44 w 188"/>
                <a:gd name="T33" fmla="*/ 107 h 167"/>
                <a:gd name="T34" fmla="*/ 43 w 188"/>
                <a:gd name="T35" fmla="*/ 104 h 167"/>
                <a:gd name="T36" fmla="*/ 42 w 188"/>
                <a:gd name="T37" fmla="*/ 102 h 167"/>
                <a:gd name="T38" fmla="*/ 41 w 188"/>
                <a:gd name="T39" fmla="*/ 102 h 167"/>
                <a:gd name="T40" fmla="*/ 41 w 188"/>
                <a:gd name="T41" fmla="*/ 101 h 167"/>
                <a:gd name="T42" fmla="*/ 41 w 188"/>
                <a:gd name="T43" fmla="*/ 99 h 167"/>
                <a:gd name="T44" fmla="*/ 37 w 188"/>
                <a:gd name="T45" fmla="*/ 87 h 167"/>
                <a:gd name="T46" fmla="*/ 35 w 188"/>
                <a:gd name="T47" fmla="*/ 70 h 167"/>
                <a:gd name="T48" fmla="*/ 20 w 188"/>
                <a:gd name="T49" fmla="*/ 52 h 167"/>
                <a:gd name="T50" fmla="*/ 7 w 188"/>
                <a:gd name="T51" fmla="*/ 36 h 167"/>
                <a:gd name="T52" fmla="*/ 0 w 188"/>
                <a:gd name="T53" fmla="*/ 24 h 167"/>
                <a:gd name="T54" fmla="*/ 0 w 188"/>
                <a:gd name="T55" fmla="*/ 24 h 167"/>
                <a:gd name="T56" fmla="*/ 112 w 188"/>
                <a:gd name="T57" fmla="*/ 6 h 167"/>
                <a:gd name="T58" fmla="*/ 112 w 188"/>
                <a:gd name="T59" fmla="*/ 6 h 167"/>
                <a:gd name="T60" fmla="*/ 160 w 188"/>
                <a:gd name="T6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67">
                  <a:moveTo>
                    <a:pt x="160" y="0"/>
                  </a:moveTo>
                  <a:cubicBezTo>
                    <a:pt x="188" y="128"/>
                    <a:pt x="188" y="128"/>
                    <a:pt x="188" y="128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4" y="165"/>
                    <a:pt x="107" y="151"/>
                    <a:pt x="101" y="152"/>
                  </a:cubicBezTo>
                  <a:cubicBezTo>
                    <a:pt x="99" y="152"/>
                    <a:pt x="97" y="156"/>
                    <a:pt x="95" y="155"/>
                  </a:cubicBezTo>
                  <a:cubicBezTo>
                    <a:pt x="93" y="154"/>
                    <a:pt x="91" y="148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4" y="146"/>
                    <a:pt x="69" y="147"/>
                    <a:pt x="64" y="144"/>
                  </a:cubicBezTo>
                  <a:cubicBezTo>
                    <a:pt x="60" y="142"/>
                    <a:pt x="50" y="133"/>
                    <a:pt x="49" y="129"/>
                  </a:cubicBezTo>
                  <a:cubicBezTo>
                    <a:pt x="47" y="124"/>
                    <a:pt x="48" y="118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6"/>
                    <a:pt x="44" y="105"/>
                    <a:pt x="43" y="104"/>
                  </a:cubicBezTo>
                  <a:cubicBezTo>
                    <a:pt x="43" y="104"/>
                    <a:pt x="42" y="103"/>
                    <a:pt x="42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01"/>
                    <a:pt x="41" y="100"/>
                    <a:pt x="41" y="99"/>
                  </a:cubicBezTo>
                  <a:cubicBezTo>
                    <a:pt x="37" y="95"/>
                    <a:pt x="37" y="93"/>
                    <a:pt x="37" y="87"/>
                  </a:cubicBezTo>
                  <a:cubicBezTo>
                    <a:pt x="38" y="81"/>
                    <a:pt x="38" y="74"/>
                    <a:pt x="35" y="70"/>
                  </a:cubicBezTo>
                  <a:cubicBezTo>
                    <a:pt x="34" y="64"/>
                    <a:pt x="24" y="55"/>
                    <a:pt x="20" y="52"/>
                  </a:cubicBezTo>
                  <a:cubicBezTo>
                    <a:pt x="15" y="48"/>
                    <a:pt x="11" y="41"/>
                    <a:pt x="7" y="36"/>
                  </a:cubicBezTo>
                  <a:cubicBezTo>
                    <a:pt x="3" y="32"/>
                    <a:pt x="2" y="3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60" y="0"/>
                    <a:pt x="160" y="0"/>
                    <a:pt x="16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8" name="WILKINSON"/>
            <p:cNvSpPr>
              <a:spLocks/>
            </p:cNvSpPr>
            <p:nvPr/>
          </p:nvSpPr>
          <p:spPr bwMode="auto">
            <a:xfrm>
              <a:off x="4362450" y="3081338"/>
              <a:ext cx="457200" cy="508000"/>
            </a:xfrm>
            <a:custGeom>
              <a:avLst/>
              <a:gdLst>
                <a:gd name="T0" fmla="*/ 192 w 192"/>
                <a:gd name="T1" fmla="*/ 126 h 213"/>
                <a:gd name="T2" fmla="*/ 191 w 192"/>
                <a:gd name="T3" fmla="*/ 150 h 213"/>
                <a:gd name="T4" fmla="*/ 191 w 192"/>
                <a:gd name="T5" fmla="*/ 150 h 213"/>
                <a:gd name="T6" fmla="*/ 75 w 192"/>
                <a:gd name="T7" fmla="*/ 213 h 213"/>
                <a:gd name="T8" fmla="*/ 75 w 192"/>
                <a:gd name="T9" fmla="*/ 213 h 213"/>
                <a:gd name="T10" fmla="*/ 0 w 192"/>
                <a:gd name="T11" fmla="*/ 59 h 213"/>
                <a:gd name="T12" fmla="*/ 0 w 192"/>
                <a:gd name="T13" fmla="*/ 59 h 213"/>
                <a:gd name="T14" fmla="*/ 20 w 192"/>
                <a:gd name="T15" fmla="*/ 46 h 213"/>
                <a:gd name="T16" fmla="*/ 20 w 192"/>
                <a:gd name="T17" fmla="*/ 46 h 213"/>
                <a:gd name="T18" fmla="*/ 43 w 192"/>
                <a:gd name="T19" fmla="*/ 35 h 213"/>
                <a:gd name="T20" fmla="*/ 55 w 192"/>
                <a:gd name="T21" fmla="*/ 34 h 213"/>
                <a:gd name="T22" fmla="*/ 64 w 192"/>
                <a:gd name="T23" fmla="*/ 25 h 213"/>
                <a:gd name="T24" fmla="*/ 82 w 192"/>
                <a:gd name="T25" fmla="*/ 16 h 213"/>
                <a:gd name="T26" fmla="*/ 96 w 192"/>
                <a:gd name="T27" fmla="*/ 22 h 213"/>
                <a:gd name="T28" fmla="*/ 102 w 192"/>
                <a:gd name="T29" fmla="*/ 10 h 213"/>
                <a:gd name="T30" fmla="*/ 115 w 192"/>
                <a:gd name="T31" fmla="*/ 5 h 213"/>
                <a:gd name="T32" fmla="*/ 123 w 192"/>
                <a:gd name="T33" fmla="*/ 20 h 213"/>
                <a:gd name="T34" fmla="*/ 133 w 192"/>
                <a:gd name="T35" fmla="*/ 29 h 213"/>
                <a:gd name="T36" fmla="*/ 138 w 192"/>
                <a:gd name="T37" fmla="*/ 33 h 213"/>
                <a:gd name="T38" fmla="*/ 138 w 192"/>
                <a:gd name="T39" fmla="*/ 33 h 213"/>
                <a:gd name="T40" fmla="*/ 145 w 192"/>
                <a:gd name="T41" fmla="*/ 50 h 213"/>
                <a:gd name="T42" fmla="*/ 154 w 192"/>
                <a:gd name="T43" fmla="*/ 73 h 213"/>
                <a:gd name="T44" fmla="*/ 173 w 192"/>
                <a:gd name="T45" fmla="*/ 81 h 213"/>
                <a:gd name="T46" fmla="*/ 183 w 192"/>
                <a:gd name="T47" fmla="*/ 96 h 213"/>
                <a:gd name="T48" fmla="*/ 187 w 192"/>
                <a:gd name="T49" fmla="*/ 104 h 213"/>
                <a:gd name="T50" fmla="*/ 186 w 192"/>
                <a:gd name="T51" fmla="*/ 113 h 213"/>
                <a:gd name="T52" fmla="*/ 187 w 192"/>
                <a:gd name="T53" fmla="*/ 124 h 213"/>
                <a:gd name="T54" fmla="*/ 192 w 192"/>
                <a:gd name="T55" fmla="*/ 1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213">
                  <a:moveTo>
                    <a:pt x="192" y="126"/>
                  </a:moveTo>
                  <a:cubicBezTo>
                    <a:pt x="191" y="150"/>
                    <a:pt x="191" y="150"/>
                    <a:pt x="191" y="150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8" y="44"/>
                    <a:pt x="36" y="39"/>
                    <a:pt x="43" y="35"/>
                  </a:cubicBezTo>
                  <a:cubicBezTo>
                    <a:pt x="48" y="33"/>
                    <a:pt x="51" y="36"/>
                    <a:pt x="55" y="34"/>
                  </a:cubicBezTo>
                  <a:cubicBezTo>
                    <a:pt x="59" y="32"/>
                    <a:pt x="60" y="27"/>
                    <a:pt x="64" y="25"/>
                  </a:cubicBezTo>
                  <a:cubicBezTo>
                    <a:pt x="68" y="22"/>
                    <a:pt x="77" y="17"/>
                    <a:pt x="82" y="16"/>
                  </a:cubicBezTo>
                  <a:cubicBezTo>
                    <a:pt x="89" y="14"/>
                    <a:pt x="91" y="24"/>
                    <a:pt x="96" y="22"/>
                  </a:cubicBezTo>
                  <a:cubicBezTo>
                    <a:pt x="98" y="16"/>
                    <a:pt x="96" y="14"/>
                    <a:pt x="102" y="10"/>
                  </a:cubicBezTo>
                  <a:cubicBezTo>
                    <a:pt x="104" y="9"/>
                    <a:pt x="115" y="0"/>
                    <a:pt x="115" y="5"/>
                  </a:cubicBezTo>
                  <a:cubicBezTo>
                    <a:pt x="118" y="7"/>
                    <a:pt x="121" y="16"/>
                    <a:pt x="123" y="20"/>
                  </a:cubicBezTo>
                  <a:cubicBezTo>
                    <a:pt x="126" y="24"/>
                    <a:pt x="129" y="26"/>
                    <a:pt x="133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2" y="36"/>
                    <a:pt x="144" y="45"/>
                    <a:pt x="145" y="50"/>
                  </a:cubicBezTo>
                  <a:cubicBezTo>
                    <a:pt x="147" y="58"/>
                    <a:pt x="151" y="66"/>
                    <a:pt x="154" y="73"/>
                  </a:cubicBezTo>
                  <a:cubicBezTo>
                    <a:pt x="157" y="80"/>
                    <a:pt x="166" y="81"/>
                    <a:pt x="173" y="81"/>
                  </a:cubicBezTo>
                  <a:cubicBezTo>
                    <a:pt x="176" y="86"/>
                    <a:pt x="182" y="90"/>
                    <a:pt x="183" y="96"/>
                  </a:cubicBezTo>
                  <a:cubicBezTo>
                    <a:pt x="184" y="99"/>
                    <a:pt x="185" y="102"/>
                    <a:pt x="187" y="104"/>
                  </a:cubicBezTo>
                  <a:cubicBezTo>
                    <a:pt x="187" y="107"/>
                    <a:pt x="186" y="110"/>
                    <a:pt x="186" y="113"/>
                  </a:cubicBezTo>
                  <a:cubicBezTo>
                    <a:pt x="186" y="117"/>
                    <a:pt x="187" y="120"/>
                    <a:pt x="187" y="124"/>
                  </a:cubicBezTo>
                  <a:cubicBezTo>
                    <a:pt x="192" y="126"/>
                    <a:pt x="192" y="126"/>
                    <a:pt x="192" y="12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29" name="LAURENS"/>
            <p:cNvSpPr>
              <a:spLocks/>
            </p:cNvSpPr>
            <p:nvPr/>
          </p:nvSpPr>
          <p:spPr bwMode="auto">
            <a:xfrm>
              <a:off x="4540250" y="3438525"/>
              <a:ext cx="584200" cy="665163"/>
            </a:xfrm>
            <a:custGeom>
              <a:avLst/>
              <a:gdLst>
                <a:gd name="T0" fmla="*/ 116 w 245"/>
                <a:gd name="T1" fmla="*/ 0 h 279"/>
                <a:gd name="T2" fmla="*/ 155 w 245"/>
                <a:gd name="T3" fmla="*/ 0 h 279"/>
                <a:gd name="T4" fmla="*/ 181 w 245"/>
                <a:gd name="T5" fmla="*/ 14 h 279"/>
                <a:gd name="T6" fmla="*/ 181 w 245"/>
                <a:gd name="T7" fmla="*/ 28 h 279"/>
                <a:gd name="T8" fmla="*/ 230 w 245"/>
                <a:gd name="T9" fmla="*/ 50 h 279"/>
                <a:gd name="T10" fmla="*/ 230 w 245"/>
                <a:gd name="T11" fmla="*/ 94 h 279"/>
                <a:gd name="T12" fmla="*/ 242 w 245"/>
                <a:gd name="T13" fmla="*/ 102 h 279"/>
                <a:gd name="T14" fmla="*/ 242 w 245"/>
                <a:gd name="T15" fmla="*/ 102 h 279"/>
                <a:gd name="T16" fmla="*/ 240 w 245"/>
                <a:gd name="T17" fmla="*/ 121 h 279"/>
                <a:gd name="T18" fmla="*/ 223 w 245"/>
                <a:gd name="T19" fmla="*/ 125 h 279"/>
                <a:gd name="T20" fmla="*/ 219 w 245"/>
                <a:gd name="T21" fmla="*/ 140 h 279"/>
                <a:gd name="T22" fmla="*/ 219 w 245"/>
                <a:gd name="T23" fmla="*/ 152 h 279"/>
                <a:gd name="T24" fmla="*/ 211 w 245"/>
                <a:gd name="T25" fmla="*/ 158 h 279"/>
                <a:gd name="T26" fmla="*/ 206 w 245"/>
                <a:gd name="T27" fmla="*/ 174 h 279"/>
                <a:gd name="T28" fmla="*/ 199 w 245"/>
                <a:gd name="T29" fmla="*/ 187 h 279"/>
                <a:gd name="T30" fmla="*/ 203 w 245"/>
                <a:gd name="T31" fmla="*/ 192 h 279"/>
                <a:gd name="T32" fmla="*/ 208 w 245"/>
                <a:gd name="T33" fmla="*/ 200 h 279"/>
                <a:gd name="T34" fmla="*/ 208 w 245"/>
                <a:gd name="T35" fmla="*/ 200 h 279"/>
                <a:gd name="T36" fmla="*/ 163 w 245"/>
                <a:gd name="T37" fmla="*/ 245 h 279"/>
                <a:gd name="T38" fmla="*/ 158 w 245"/>
                <a:gd name="T39" fmla="*/ 251 h 279"/>
                <a:gd name="T40" fmla="*/ 156 w 245"/>
                <a:gd name="T41" fmla="*/ 252 h 279"/>
                <a:gd name="T42" fmla="*/ 152 w 245"/>
                <a:gd name="T43" fmla="*/ 254 h 279"/>
                <a:gd name="T44" fmla="*/ 147 w 245"/>
                <a:gd name="T45" fmla="*/ 254 h 279"/>
                <a:gd name="T46" fmla="*/ 147 w 245"/>
                <a:gd name="T47" fmla="*/ 254 h 279"/>
                <a:gd name="T48" fmla="*/ 140 w 245"/>
                <a:gd name="T49" fmla="*/ 255 h 279"/>
                <a:gd name="T50" fmla="*/ 124 w 245"/>
                <a:gd name="T51" fmla="*/ 263 h 279"/>
                <a:gd name="T52" fmla="*/ 109 w 245"/>
                <a:gd name="T53" fmla="*/ 272 h 279"/>
                <a:gd name="T54" fmla="*/ 103 w 245"/>
                <a:gd name="T55" fmla="*/ 277 h 279"/>
                <a:gd name="T56" fmla="*/ 99 w 245"/>
                <a:gd name="T57" fmla="*/ 279 h 279"/>
                <a:gd name="T58" fmla="*/ 36 w 245"/>
                <a:gd name="T59" fmla="*/ 140 h 279"/>
                <a:gd name="T60" fmla="*/ 36 w 245"/>
                <a:gd name="T61" fmla="*/ 140 h 279"/>
                <a:gd name="T62" fmla="*/ 0 w 245"/>
                <a:gd name="T63" fmla="*/ 63 h 279"/>
                <a:gd name="T64" fmla="*/ 0 w 245"/>
                <a:gd name="T65" fmla="*/ 63 h 279"/>
                <a:gd name="T66" fmla="*/ 116 w 245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5" h="279">
                  <a:moveTo>
                    <a:pt x="116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3" y="108"/>
                    <a:pt x="245" y="116"/>
                    <a:pt x="240" y="121"/>
                  </a:cubicBezTo>
                  <a:cubicBezTo>
                    <a:pt x="235" y="124"/>
                    <a:pt x="228" y="124"/>
                    <a:pt x="223" y="125"/>
                  </a:cubicBezTo>
                  <a:cubicBezTo>
                    <a:pt x="222" y="129"/>
                    <a:pt x="219" y="136"/>
                    <a:pt x="219" y="140"/>
                  </a:cubicBezTo>
                  <a:cubicBezTo>
                    <a:pt x="219" y="144"/>
                    <a:pt x="221" y="149"/>
                    <a:pt x="219" y="152"/>
                  </a:cubicBezTo>
                  <a:cubicBezTo>
                    <a:pt x="218" y="154"/>
                    <a:pt x="213" y="157"/>
                    <a:pt x="211" y="158"/>
                  </a:cubicBezTo>
                  <a:cubicBezTo>
                    <a:pt x="210" y="163"/>
                    <a:pt x="209" y="169"/>
                    <a:pt x="206" y="174"/>
                  </a:cubicBezTo>
                  <a:cubicBezTo>
                    <a:pt x="205" y="176"/>
                    <a:pt x="199" y="186"/>
                    <a:pt x="199" y="187"/>
                  </a:cubicBezTo>
                  <a:cubicBezTo>
                    <a:pt x="200" y="188"/>
                    <a:pt x="203" y="191"/>
                    <a:pt x="203" y="192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163" y="245"/>
                    <a:pt x="163" y="245"/>
                    <a:pt x="163" y="245"/>
                  </a:cubicBezTo>
                  <a:cubicBezTo>
                    <a:pt x="161" y="247"/>
                    <a:pt x="160" y="249"/>
                    <a:pt x="158" y="251"/>
                  </a:cubicBezTo>
                  <a:cubicBezTo>
                    <a:pt x="157" y="252"/>
                    <a:pt x="157" y="252"/>
                    <a:pt x="156" y="252"/>
                  </a:cubicBezTo>
                  <a:cubicBezTo>
                    <a:pt x="155" y="253"/>
                    <a:pt x="153" y="254"/>
                    <a:pt x="152" y="254"/>
                  </a:cubicBezTo>
                  <a:cubicBezTo>
                    <a:pt x="150" y="254"/>
                    <a:pt x="149" y="254"/>
                    <a:pt x="147" y="254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35" y="257"/>
                    <a:pt x="130" y="261"/>
                    <a:pt x="124" y="263"/>
                  </a:cubicBezTo>
                  <a:cubicBezTo>
                    <a:pt x="119" y="265"/>
                    <a:pt x="114" y="269"/>
                    <a:pt x="109" y="272"/>
                  </a:cubicBezTo>
                  <a:cubicBezTo>
                    <a:pt x="108" y="273"/>
                    <a:pt x="104" y="275"/>
                    <a:pt x="103" y="277"/>
                  </a:cubicBezTo>
                  <a:cubicBezTo>
                    <a:pt x="102" y="277"/>
                    <a:pt x="100" y="278"/>
                    <a:pt x="99" y="279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6" y="0"/>
                    <a:pt x="116" y="0"/>
                    <a:pt x="116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0" name="TREUTLEN"/>
            <p:cNvSpPr>
              <a:spLocks/>
            </p:cNvSpPr>
            <p:nvPr/>
          </p:nvSpPr>
          <p:spPr bwMode="auto">
            <a:xfrm>
              <a:off x="5014913" y="3676650"/>
              <a:ext cx="361950" cy="255588"/>
            </a:xfrm>
            <a:custGeom>
              <a:avLst/>
              <a:gdLst>
                <a:gd name="T0" fmla="*/ 43 w 152"/>
                <a:gd name="T1" fmla="*/ 2 h 107"/>
                <a:gd name="T2" fmla="*/ 49 w 152"/>
                <a:gd name="T3" fmla="*/ 3 h 107"/>
                <a:gd name="T4" fmla="*/ 53 w 152"/>
                <a:gd name="T5" fmla="*/ 1 h 107"/>
                <a:gd name="T6" fmla="*/ 55 w 152"/>
                <a:gd name="T7" fmla="*/ 0 h 107"/>
                <a:gd name="T8" fmla="*/ 66 w 152"/>
                <a:gd name="T9" fmla="*/ 1 h 107"/>
                <a:gd name="T10" fmla="*/ 75 w 152"/>
                <a:gd name="T11" fmla="*/ 3 h 107"/>
                <a:gd name="T12" fmla="*/ 87 w 152"/>
                <a:gd name="T13" fmla="*/ 7 h 107"/>
                <a:gd name="T14" fmla="*/ 105 w 152"/>
                <a:gd name="T15" fmla="*/ 6 h 107"/>
                <a:gd name="T16" fmla="*/ 118 w 152"/>
                <a:gd name="T17" fmla="*/ 16 h 107"/>
                <a:gd name="T18" fmla="*/ 126 w 152"/>
                <a:gd name="T19" fmla="*/ 21 h 107"/>
                <a:gd name="T20" fmla="*/ 133 w 152"/>
                <a:gd name="T21" fmla="*/ 24 h 107"/>
                <a:gd name="T22" fmla="*/ 147 w 152"/>
                <a:gd name="T23" fmla="*/ 29 h 107"/>
                <a:gd name="T24" fmla="*/ 146 w 152"/>
                <a:gd name="T25" fmla="*/ 48 h 107"/>
                <a:gd name="T26" fmla="*/ 144 w 152"/>
                <a:gd name="T27" fmla="*/ 59 h 107"/>
                <a:gd name="T28" fmla="*/ 141 w 152"/>
                <a:gd name="T29" fmla="*/ 69 h 107"/>
                <a:gd name="T30" fmla="*/ 139 w 152"/>
                <a:gd name="T31" fmla="*/ 78 h 107"/>
                <a:gd name="T32" fmla="*/ 139 w 152"/>
                <a:gd name="T33" fmla="*/ 78 h 107"/>
                <a:gd name="T34" fmla="*/ 41 w 152"/>
                <a:gd name="T35" fmla="*/ 98 h 107"/>
                <a:gd name="T36" fmla="*/ 40 w 152"/>
                <a:gd name="T37" fmla="*/ 99 h 107"/>
                <a:gd name="T38" fmla="*/ 39 w 152"/>
                <a:gd name="T39" fmla="*/ 100 h 107"/>
                <a:gd name="T40" fmla="*/ 38 w 152"/>
                <a:gd name="T41" fmla="*/ 101 h 107"/>
                <a:gd name="T42" fmla="*/ 37 w 152"/>
                <a:gd name="T43" fmla="*/ 104 h 107"/>
                <a:gd name="T44" fmla="*/ 37 w 152"/>
                <a:gd name="T45" fmla="*/ 104 h 107"/>
                <a:gd name="T46" fmla="*/ 33 w 152"/>
                <a:gd name="T47" fmla="*/ 104 h 107"/>
                <a:gd name="T48" fmla="*/ 30 w 152"/>
                <a:gd name="T49" fmla="*/ 105 h 107"/>
                <a:gd name="T50" fmla="*/ 25 w 152"/>
                <a:gd name="T51" fmla="*/ 106 h 107"/>
                <a:gd name="T52" fmla="*/ 19 w 152"/>
                <a:gd name="T53" fmla="*/ 105 h 107"/>
                <a:gd name="T54" fmla="*/ 11 w 152"/>
                <a:gd name="T55" fmla="*/ 100 h 107"/>
                <a:gd name="T56" fmla="*/ 9 w 152"/>
                <a:gd name="T57" fmla="*/ 100 h 107"/>
                <a:gd name="T58" fmla="*/ 9 w 152"/>
                <a:gd name="T59" fmla="*/ 100 h 107"/>
                <a:gd name="T60" fmla="*/ 4 w 152"/>
                <a:gd name="T61" fmla="*/ 92 h 107"/>
                <a:gd name="T62" fmla="*/ 0 w 152"/>
                <a:gd name="T63" fmla="*/ 87 h 107"/>
                <a:gd name="T64" fmla="*/ 7 w 152"/>
                <a:gd name="T65" fmla="*/ 74 h 107"/>
                <a:gd name="T66" fmla="*/ 12 w 152"/>
                <a:gd name="T67" fmla="*/ 58 h 107"/>
                <a:gd name="T68" fmla="*/ 20 w 152"/>
                <a:gd name="T69" fmla="*/ 52 h 107"/>
                <a:gd name="T70" fmla="*/ 20 w 152"/>
                <a:gd name="T71" fmla="*/ 40 h 107"/>
                <a:gd name="T72" fmla="*/ 24 w 152"/>
                <a:gd name="T73" fmla="*/ 25 h 107"/>
                <a:gd name="T74" fmla="*/ 41 w 152"/>
                <a:gd name="T75" fmla="*/ 21 h 107"/>
                <a:gd name="T76" fmla="*/ 43 w 152"/>
                <a:gd name="T77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7">
                  <a:moveTo>
                    <a:pt x="43" y="2"/>
                  </a:moveTo>
                  <a:cubicBezTo>
                    <a:pt x="45" y="2"/>
                    <a:pt x="47" y="3"/>
                    <a:pt x="49" y="3"/>
                  </a:cubicBezTo>
                  <a:cubicBezTo>
                    <a:pt x="50" y="3"/>
                    <a:pt x="52" y="2"/>
                    <a:pt x="53" y="1"/>
                  </a:cubicBezTo>
                  <a:cubicBezTo>
                    <a:pt x="54" y="1"/>
                    <a:pt x="55" y="1"/>
                    <a:pt x="55" y="0"/>
                  </a:cubicBezTo>
                  <a:cubicBezTo>
                    <a:pt x="59" y="0"/>
                    <a:pt x="62" y="0"/>
                    <a:pt x="66" y="1"/>
                  </a:cubicBezTo>
                  <a:cubicBezTo>
                    <a:pt x="70" y="1"/>
                    <a:pt x="72" y="0"/>
                    <a:pt x="75" y="3"/>
                  </a:cubicBezTo>
                  <a:cubicBezTo>
                    <a:pt x="79" y="6"/>
                    <a:pt x="81" y="8"/>
                    <a:pt x="87" y="7"/>
                  </a:cubicBezTo>
                  <a:cubicBezTo>
                    <a:pt x="93" y="5"/>
                    <a:pt x="99" y="5"/>
                    <a:pt x="105" y="6"/>
                  </a:cubicBezTo>
                  <a:cubicBezTo>
                    <a:pt x="110" y="9"/>
                    <a:pt x="114" y="13"/>
                    <a:pt x="118" y="16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8" y="22"/>
                    <a:pt x="132" y="23"/>
                    <a:pt x="133" y="24"/>
                  </a:cubicBezTo>
                  <a:cubicBezTo>
                    <a:pt x="136" y="25"/>
                    <a:pt x="144" y="28"/>
                    <a:pt x="147" y="29"/>
                  </a:cubicBezTo>
                  <a:cubicBezTo>
                    <a:pt x="152" y="33"/>
                    <a:pt x="147" y="42"/>
                    <a:pt x="146" y="48"/>
                  </a:cubicBezTo>
                  <a:cubicBezTo>
                    <a:pt x="145" y="52"/>
                    <a:pt x="146" y="56"/>
                    <a:pt x="144" y="59"/>
                  </a:cubicBezTo>
                  <a:cubicBezTo>
                    <a:pt x="142" y="62"/>
                    <a:pt x="141" y="66"/>
                    <a:pt x="141" y="69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0" y="98"/>
                    <a:pt x="40" y="99"/>
                    <a:pt x="40" y="99"/>
                  </a:cubicBezTo>
                  <a:cubicBezTo>
                    <a:pt x="39" y="99"/>
                    <a:pt x="40" y="99"/>
                    <a:pt x="39" y="100"/>
                  </a:cubicBezTo>
                  <a:cubicBezTo>
                    <a:pt x="39" y="100"/>
                    <a:pt x="39" y="101"/>
                    <a:pt x="38" y="101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5"/>
                    <a:pt x="30" y="105"/>
                  </a:cubicBezTo>
                  <a:cubicBezTo>
                    <a:pt x="28" y="105"/>
                    <a:pt x="27" y="106"/>
                    <a:pt x="25" y="106"/>
                  </a:cubicBezTo>
                  <a:cubicBezTo>
                    <a:pt x="22" y="107"/>
                    <a:pt x="21" y="106"/>
                    <a:pt x="19" y="105"/>
                  </a:cubicBezTo>
                  <a:cubicBezTo>
                    <a:pt x="16" y="103"/>
                    <a:pt x="14" y="100"/>
                    <a:pt x="11" y="100"/>
                  </a:cubicBezTo>
                  <a:cubicBezTo>
                    <a:pt x="10" y="99"/>
                    <a:pt x="10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1"/>
                    <a:pt x="1" y="88"/>
                    <a:pt x="0" y="87"/>
                  </a:cubicBezTo>
                  <a:cubicBezTo>
                    <a:pt x="0" y="86"/>
                    <a:pt x="6" y="76"/>
                    <a:pt x="7" y="74"/>
                  </a:cubicBezTo>
                  <a:cubicBezTo>
                    <a:pt x="10" y="69"/>
                    <a:pt x="11" y="63"/>
                    <a:pt x="12" y="58"/>
                  </a:cubicBezTo>
                  <a:cubicBezTo>
                    <a:pt x="14" y="57"/>
                    <a:pt x="19" y="54"/>
                    <a:pt x="20" y="52"/>
                  </a:cubicBezTo>
                  <a:cubicBezTo>
                    <a:pt x="22" y="49"/>
                    <a:pt x="20" y="44"/>
                    <a:pt x="20" y="40"/>
                  </a:cubicBezTo>
                  <a:cubicBezTo>
                    <a:pt x="20" y="36"/>
                    <a:pt x="23" y="29"/>
                    <a:pt x="24" y="25"/>
                  </a:cubicBezTo>
                  <a:cubicBezTo>
                    <a:pt x="29" y="24"/>
                    <a:pt x="36" y="24"/>
                    <a:pt x="41" y="21"/>
                  </a:cubicBezTo>
                  <a:cubicBezTo>
                    <a:pt x="46" y="16"/>
                    <a:pt x="44" y="8"/>
                    <a:pt x="43" y="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1" name="WHEELER"/>
            <p:cNvSpPr>
              <a:spLocks/>
            </p:cNvSpPr>
            <p:nvPr/>
          </p:nvSpPr>
          <p:spPr bwMode="auto">
            <a:xfrm>
              <a:off x="4833938" y="3913188"/>
              <a:ext cx="385763" cy="454025"/>
            </a:xfrm>
            <a:custGeom>
              <a:avLst/>
              <a:gdLst>
                <a:gd name="T0" fmla="*/ 85 w 162"/>
                <a:gd name="T1" fmla="*/ 1 h 191"/>
                <a:gd name="T2" fmla="*/ 87 w 162"/>
                <a:gd name="T3" fmla="*/ 1 h 191"/>
                <a:gd name="T4" fmla="*/ 95 w 162"/>
                <a:gd name="T5" fmla="*/ 6 h 191"/>
                <a:gd name="T6" fmla="*/ 101 w 162"/>
                <a:gd name="T7" fmla="*/ 7 h 191"/>
                <a:gd name="T8" fmla="*/ 106 w 162"/>
                <a:gd name="T9" fmla="*/ 6 h 191"/>
                <a:gd name="T10" fmla="*/ 109 w 162"/>
                <a:gd name="T11" fmla="*/ 5 h 191"/>
                <a:gd name="T12" fmla="*/ 113 w 162"/>
                <a:gd name="T13" fmla="*/ 5 h 191"/>
                <a:gd name="T14" fmla="*/ 113 w 162"/>
                <a:gd name="T15" fmla="*/ 5 h 191"/>
                <a:gd name="T16" fmla="*/ 117 w 162"/>
                <a:gd name="T17" fmla="*/ 13 h 191"/>
                <a:gd name="T18" fmla="*/ 119 w 162"/>
                <a:gd name="T19" fmla="*/ 24 h 191"/>
                <a:gd name="T20" fmla="*/ 121 w 162"/>
                <a:gd name="T21" fmla="*/ 34 h 191"/>
                <a:gd name="T22" fmla="*/ 122 w 162"/>
                <a:gd name="T23" fmla="*/ 43 h 191"/>
                <a:gd name="T24" fmla="*/ 122 w 162"/>
                <a:gd name="T25" fmla="*/ 51 h 191"/>
                <a:gd name="T26" fmla="*/ 127 w 162"/>
                <a:gd name="T27" fmla="*/ 67 h 191"/>
                <a:gd name="T28" fmla="*/ 125 w 162"/>
                <a:gd name="T29" fmla="*/ 91 h 191"/>
                <a:gd name="T30" fmla="*/ 129 w 162"/>
                <a:gd name="T31" fmla="*/ 102 h 191"/>
                <a:gd name="T32" fmla="*/ 129 w 162"/>
                <a:gd name="T33" fmla="*/ 112 h 191"/>
                <a:gd name="T34" fmla="*/ 132 w 162"/>
                <a:gd name="T35" fmla="*/ 122 h 191"/>
                <a:gd name="T36" fmla="*/ 135 w 162"/>
                <a:gd name="T37" fmla="*/ 137 h 191"/>
                <a:gd name="T38" fmla="*/ 139 w 162"/>
                <a:gd name="T39" fmla="*/ 150 h 191"/>
                <a:gd name="T40" fmla="*/ 144 w 162"/>
                <a:gd name="T41" fmla="*/ 154 h 191"/>
                <a:gd name="T42" fmla="*/ 158 w 162"/>
                <a:gd name="T43" fmla="*/ 165 h 191"/>
                <a:gd name="T44" fmla="*/ 162 w 162"/>
                <a:gd name="T45" fmla="*/ 171 h 191"/>
                <a:gd name="T46" fmla="*/ 162 w 162"/>
                <a:gd name="T47" fmla="*/ 171 h 191"/>
                <a:gd name="T48" fmla="*/ 151 w 162"/>
                <a:gd name="T49" fmla="*/ 173 h 191"/>
                <a:gd name="T50" fmla="*/ 145 w 162"/>
                <a:gd name="T51" fmla="*/ 177 h 191"/>
                <a:gd name="T52" fmla="*/ 140 w 162"/>
                <a:gd name="T53" fmla="*/ 182 h 191"/>
                <a:gd name="T54" fmla="*/ 133 w 162"/>
                <a:gd name="T55" fmla="*/ 187 h 191"/>
                <a:gd name="T56" fmla="*/ 113 w 162"/>
                <a:gd name="T57" fmla="*/ 191 h 191"/>
                <a:gd name="T58" fmla="*/ 113 w 162"/>
                <a:gd name="T59" fmla="*/ 191 h 191"/>
                <a:gd name="T60" fmla="*/ 108 w 162"/>
                <a:gd name="T61" fmla="*/ 183 h 191"/>
                <a:gd name="T62" fmla="*/ 93 w 162"/>
                <a:gd name="T63" fmla="*/ 166 h 191"/>
                <a:gd name="T64" fmla="*/ 84 w 162"/>
                <a:gd name="T65" fmla="*/ 150 h 191"/>
                <a:gd name="T66" fmla="*/ 71 w 162"/>
                <a:gd name="T67" fmla="*/ 147 h 191"/>
                <a:gd name="T68" fmla="*/ 58 w 162"/>
                <a:gd name="T69" fmla="*/ 139 h 191"/>
                <a:gd name="T70" fmla="*/ 54 w 162"/>
                <a:gd name="T71" fmla="*/ 134 h 191"/>
                <a:gd name="T72" fmla="*/ 48 w 162"/>
                <a:gd name="T73" fmla="*/ 127 h 191"/>
                <a:gd name="T74" fmla="*/ 42 w 162"/>
                <a:gd name="T75" fmla="*/ 123 h 191"/>
                <a:gd name="T76" fmla="*/ 14 w 162"/>
                <a:gd name="T77" fmla="*/ 105 h 191"/>
                <a:gd name="T78" fmla="*/ 6 w 162"/>
                <a:gd name="T79" fmla="*/ 93 h 191"/>
                <a:gd name="T80" fmla="*/ 4 w 162"/>
                <a:gd name="T81" fmla="*/ 83 h 191"/>
                <a:gd name="T82" fmla="*/ 4 w 162"/>
                <a:gd name="T83" fmla="*/ 83 h 191"/>
                <a:gd name="T84" fmla="*/ 4 w 162"/>
                <a:gd name="T85" fmla="*/ 83 h 191"/>
                <a:gd name="T86" fmla="*/ 4 w 162"/>
                <a:gd name="T87" fmla="*/ 82 h 191"/>
                <a:gd name="T88" fmla="*/ 4 w 162"/>
                <a:gd name="T89" fmla="*/ 82 h 191"/>
                <a:gd name="T90" fmla="*/ 5 w 162"/>
                <a:gd name="T91" fmla="*/ 82 h 191"/>
                <a:gd name="T92" fmla="*/ 5 w 162"/>
                <a:gd name="T93" fmla="*/ 82 h 191"/>
                <a:gd name="T94" fmla="*/ 5 w 162"/>
                <a:gd name="T95" fmla="*/ 82 h 191"/>
                <a:gd name="T96" fmla="*/ 6 w 162"/>
                <a:gd name="T97" fmla="*/ 81 h 191"/>
                <a:gd name="T98" fmla="*/ 6 w 162"/>
                <a:gd name="T99" fmla="*/ 81 h 191"/>
                <a:gd name="T100" fmla="*/ 7 w 162"/>
                <a:gd name="T101" fmla="*/ 80 h 191"/>
                <a:gd name="T102" fmla="*/ 8 w 162"/>
                <a:gd name="T103" fmla="*/ 79 h 191"/>
                <a:gd name="T104" fmla="*/ 10 w 162"/>
                <a:gd name="T105" fmla="*/ 76 h 191"/>
                <a:gd name="T106" fmla="*/ 14 w 162"/>
                <a:gd name="T107" fmla="*/ 72 h 191"/>
                <a:gd name="T108" fmla="*/ 18 w 162"/>
                <a:gd name="T109" fmla="*/ 67 h 191"/>
                <a:gd name="T110" fmla="*/ 22 w 162"/>
                <a:gd name="T111" fmla="*/ 63 h 191"/>
                <a:gd name="T112" fmla="*/ 24 w 162"/>
                <a:gd name="T113" fmla="*/ 55 h 191"/>
                <a:gd name="T114" fmla="*/ 24 w 162"/>
                <a:gd name="T115" fmla="*/ 55 h 191"/>
                <a:gd name="T116" fmla="*/ 29 w 162"/>
                <a:gd name="T117" fmla="*/ 55 h 191"/>
                <a:gd name="T118" fmla="*/ 33 w 162"/>
                <a:gd name="T119" fmla="*/ 53 h 191"/>
                <a:gd name="T120" fmla="*/ 35 w 162"/>
                <a:gd name="T121" fmla="*/ 52 h 191"/>
                <a:gd name="T122" fmla="*/ 40 w 162"/>
                <a:gd name="T123" fmla="*/ 46 h 191"/>
                <a:gd name="T124" fmla="*/ 85 w 162"/>
                <a:gd name="T12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91">
                  <a:moveTo>
                    <a:pt x="85" y="1"/>
                  </a:moveTo>
                  <a:cubicBezTo>
                    <a:pt x="86" y="1"/>
                    <a:pt x="86" y="0"/>
                    <a:pt x="87" y="1"/>
                  </a:cubicBezTo>
                  <a:cubicBezTo>
                    <a:pt x="90" y="1"/>
                    <a:pt x="92" y="4"/>
                    <a:pt x="95" y="6"/>
                  </a:cubicBezTo>
                  <a:cubicBezTo>
                    <a:pt x="97" y="7"/>
                    <a:pt x="98" y="8"/>
                    <a:pt x="101" y="7"/>
                  </a:cubicBezTo>
                  <a:cubicBezTo>
                    <a:pt x="103" y="7"/>
                    <a:pt x="104" y="6"/>
                    <a:pt x="106" y="6"/>
                  </a:cubicBezTo>
                  <a:cubicBezTo>
                    <a:pt x="107" y="6"/>
                    <a:pt x="108" y="5"/>
                    <a:pt x="109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7"/>
                    <a:pt x="115" y="11"/>
                    <a:pt x="117" y="13"/>
                  </a:cubicBezTo>
                  <a:cubicBezTo>
                    <a:pt x="122" y="16"/>
                    <a:pt x="122" y="20"/>
                    <a:pt x="119" y="24"/>
                  </a:cubicBezTo>
                  <a:cubicBezTo>
                    <a:pt x="114" y="31"/>
                    <a:pt x="120" y="30"/>
                    <a:pt x="121" y="34"/>
                  </a:cubicBezTo>
                  <a:cubicBezTo>
                    <a:pt x="125" y="35"/>
                    <a:pt x="121" y="41"/>
                    <a:pt x="122" y="43"/>
                  </a:cubicBezTo>
                  <a:cubicBezTo>
                    <a:pt x="123" y="46"/>
                    <a:pt x="125" y="48"/>
                    <a:pt x="122" y="51"/>
                  </a:cubicBezTo>
                  <a:cubicBezTo>
                    <a:pt x="119" y="55"/>
                    <a:pt x="125" y="63"/>
                    <a:pt x="127" y="67"/>
                  </a:cubicBezTo>
                  <a:cubicBezTo>
                    <a:pt x="134" y="77"/>
                    <a:pt x="120" y="83"/>
                    <a:pt x="125" y="91"/>
                  </a:cubicBezTo>
                  <a:cubicBezTo>
                    <a:pt x="127" y="95"/>
                    <a:pt x="129" y="97"/>
                    <a:pt x="129" y="102"/>
                  </a:cubicBezTo>
                  <a:cubicBezTo>
                    <a:pt x="130" y="106"/>
                    <a:pt x="128" y="108"/>
                    <a:pt x="129" y="112"/>
                  </a:cubicBezTo>
                  <a:cubicBezTo>
                    <a:pt x="131" y="113"/>
                    <a:pt x="132" y="120"/>
                    <a:pt x="132" y="122"/>
                  </a:cubicBezTo>
                  <a:cubicBezTo>
                    <a:pt x="134" y="126"/>
                    <a:pt x="134" y="132"/>
                    <a:pt x="135" y="137"/>
                  </a:cubicBezTo>
                  <a:cubicBezTo>
                    <a:pt x="135" y="143"/>
                    <a:pt x="137" y="145"/>
                    <a:pt x="139" y="150"/>
                  </a:cubicBezTo>
                  <a:cubicBezTo>
                    <a:pt x="141" y="151"/>
                    <a:pt x="142" y="153"/>
                    <a:pt x="144" y="154"/>
                  </a:cubicBezTo>
                  <a:cubicBezTo>
                    <a:pt x="149" y="157"/>
                    <a:pt x="154" y="161"/>
                    <a:pt x="158" y="165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49" y="174"/>
                    <a:pt x="147" y="175"/>
                    <a:pt x="145" y="177"/>
                  </a:cubicBezTo>
                  <a:cubicBezTo>
                    <a:pt x="143" y="178"/>
                    <a:pt x="142" y="181"/>
                    <a:pt x="140" y="182"/>
                  </a:cubicBezTo>
                  <a:cubicBezTo>
                    <a:pt x="138" y="183"/>
                    <a:pt x="135" y="186"/>
                    <a:pt x="133" y="187"/>
                  </a:cubicBezTo>
                  <a:cubicBezTo>
                    <a:pt x="126" y="189"/>
                    <a:pt x="120" y="189"/>
                    <a:pt x="113" y="19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89" y="162"/>
                    <a:pt x="88" y="155"/>
                    <a:pt x="84" y="150"/>
                  </a:cubicBezTo>
                  <a:cubicBezTo>
                    <a:pt x="82" y="147"/>
                    <a:pt x="75" y="148"/>
                    <a:pt x="71" y="147"/>
                  </a:cubicBezTo>
                  <a:cubicBezTo>
                    <a:pt x="66" y="147"/>
                    <a:pt x="59" y="145"/>
                    <a:pt x="58" y="139"/>
                  </a:cubicBezTo>
                  <a:cubicBezTo>
                    <a:pt x="57" y="138"/>
                    <a:pt x="55" y="135"/>
                    <a:pt x="54" y="134"/>
                  </a:cubicBezTo>
                  <a:cubicBezTo>
                    <a:pt x="52" y="131"/>
                    <a:pt x="49" y="129"/>
                    <a:pt x="48" y="127"/>
                  </a:cubicBezTo>
                  <a:cubicBezTo>
                    <a:pt x="46" y="126"/>
                    <a:pt x="43" y="124"/>
                    <a:pt x="42" y="123"/>
                  </a:cubicBezTo>
                  <a:cubicBezTo>
                    <a:pt x="30" y="122"/>
                    <a:pt x="22" y="114"/>
                    <a:pt x="14" y="105"/>
                  </a:cubicBezTo>
                  <a:cubicBezTo>
                    <a:pt x="13" y="101"/>
                    <a:pt x="10" y="95"/>
                    <a:pt x="6" y="93"/>
                  </a:cubicBezTo>
                  <a:cubicBezTo>
                    <a:pt x="2" y="90"/>
                    <a:pt x="0" y="88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2"/>
                    <a:pt x="4" y="83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1"/>
                    <a:pt x="5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8" y="79"/>
                    <a:pt x="10" y="76"/>
                    <a:pt x="10" y="76"/>
                  </a:cubicBezTo>
                  <a:cubicBezTo>
                    <a:pt x="12" y="74"/>
                    <a:pt x="13" y="73"/>
                    <a:pt x="14" y="72"/>
                  </a:cubicBezTo>
                  <a:cubicBezTo>
                    <a:pt x="16" y="70"/>
                    <a:pt x="17" y="69"/>
                    <a:pt x="18" y="67"/>
                  </a:cubicBezTo>
                  <a:cubicBezTo>
                    <a:pt x="19" y="66"/>
                    <a:pt x="21" y="64"/>
                    <a:pt x="22" y="63"/>
                  </a:cubicBezTo>
                  <a:cubicBezTo>
                    <a:pt x="23" y="61"/>
                    <a:pt x="23" y="57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5"/>
                    <a:pt x="27" y="55"/>
                    <a:pt x="29" y="55"/>
                  </a:cubicBezTo>
                  <a:cubicBezTo>
                    <a:pt x="30" y="55"/>
                    <a:pt x="32" y="54"/>
                    <a:pt x="33" y="53"/>
                  </a:cubicBezTo>
                  <a:cubicBezTo>
                    <a:pt x="34" y="53"/>
                    <a:pt x="34" y="53"/>
                    <a:pt x="35" y="52"/>
                  </a:cubicBezTo>
                  <a:cubicBezTo>
                    <a:pt x="37" y="50"/>
                    <a:pt x="38" y="48"/>
                    <a:pt x="40" y="46"/>
                  </a:cubicBezTo>
                  <a:cubicBezTo>
                    <a:pt x="85" y="1"/>
                    <a:pt x="85" y="1"/>
                    <a:pt x="85" y="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2" name="MONTGOMERY"/>
            <p:cNvSpPr>
              <a:spLocks/>
            </p:cNvSpPr>
            <p:nvPr/>
          </p:nvSpPr>
          <p:spPr bwMode="auto">
            <a:xfrm>
              <a:off x="5102225" y="3862388"/>
              <a:ext cx="242888" cy="476250"/>
            </a:xfrm>
            <a:custGeom>
              <a:avLst/>
              <a:gdLst>
                <a:gd name="T0" fmla="*/ 49 w 102"/>
                <a:gd name="T1" fmla="*/ 192 h 200"/>
                <a:gd name="T2" fmla="*/ 52 w 102"/>
                <a:gd name="T3" fmla="*/ 193 h 200"/>
                <a:gd name="T4" fmla="*/ 61 w 102"/>
                <a:gd name="T5" fmla="*/ 196 h 200"/>
                <a:gd name="T6" fmla="*/ 68 w 102"/>
                <a:gd name="T7" fmla="*/ 197 h 200"/>
                <a:gd name="T8" fmla="*/ 69 w 102"/>
                <a:gd name="T9" fmla="*/ 196 h 200"/>
                <a:gd name="T10" fmla="*/ 69 w 102"/>
                <a:gd name="T11" fmla="*/ 194 h 200"/>
                <a:gd name="T12" fmla="*/ 71 w 102"/>
                <a:gd name="T13" fmla="*/ 190 h 200"/>
                <a:gd name="T14" fmla="*/ 75 w 102"/>
                <a:gd name="T15" fmla="*/ 187 h 200"/>
                <a:gd name="T16" fmla="*/ 75 w 102"/>
                <a:gd name="T17" fmla="*/ 187 h 200"/>
                <a:gd name="T18" fmla="*/ 75 w 102"/>
                <a:gd name="T19" fmla="*/ 175 h 200"/>
                <a:gd name="T20" fmla="*/ 89 w 102"/>
                <a:gd name="T21" fmla="*/ 74 h 200"/>
                <a:gd name="T22" fmla="*/ 90 w 102"/>
                <a:gd name="T23" fmla="*/ 24 h 200"/>
                <a:gd name="T24" fmla="*/ 102 w 102"/>
                <a:gd name="T25" fmla="*/ 0 h 200"/>
                <a:gd name="T26" fmla="*/ 102 w 102"/>
                <a:gd name="T27" fmla="*/ 0 h 200"/>
                <a:gd name="T28" fmla="*/ 4 w 102"/>
                <a:gd name="T29" fmla="*/ 20 h 200"/>
                <a:gd name="T30" fmla="*/ 3 w 102"/>
                <a:gd name="T31" fmla="*/ 21 h 200"/>
                <a:gd name="T32" fmla="*/ 2 w 102"/>
                <a:gd name="T33" fmla="*/ 22 h 200"/>
                <a:gd name="T34" fmla="*/ 1 w 102"/>
                <a:gd name="T35" fmla="*/ 23 h 200"/>
                <a:gd name="T36" fmla="*/ 0 w 102"/>
                <a:gd name="T37" fmla="*/ 26 h 200"/>
                <a:gd name="T38" fmla="*/ 0 w 102"/>
                <a:gd name="T39" fmla="*/ 26 h 200"/>
                <a:gd name="T40" fmla="*/ 4 w 102"/>
                <a:gd name="T41" fmla="*/ 34 h 200"/>
                <a:gd name="T42" fmla="*/ 6 w 102"/>
                <a:gd name="T43" fmla="*/ 45 h 200"/>
                <a:gd name="T44" fmla="*/ 8 w 102"/>
                <a:gd name="T45" fmla="*/ 55 h 200"/>
                <a:gd name="T46" fmla="*/ 9 w 102"/>
                <a:gd name="T47" fmla="*/ 64 h 200"/>
                <a:gd name="T48" fmla="*/ 9 w 102"/>
                <a:gd name="T49" fmla="*/ 72 h 200"/>
                <a:gd name="T50" fmla="*/ 14 w 102"/>
                <a:gd name="T51" fmla="*/ 88 h 200"/>
                <a:gd name="T52" fmla="*/ 12 w 102"/>
                <a:gd name="T53" fmla="*/ 112 h 200"/>
                <a:gd name="T54" fmla="*/ 16 w 102"/>
                <a:gd name="T55" fmla="*/ 123 h 200"/>
                <a:gd name="T56" fmla="*/ 16 w 102"/>
                <a:gd name="T57" fmla="*/ 133 h 200"/>
                <a:gd name="T58" fmla="*/ 19 w 102"/>
                <a:gd name="T59" fmla="*/ 143 h 200"/>
                <a:gd name="T60" fmla="*/ 22 w 102"/>
                <a:gd name="T61" fmla="*/ 158 h 200"/>
                <a:gd name="T62" fmla="*/ 26 w 102"/>
                <a:gd name="T63" fmla="*/ 171 h 200"/>
                <a:gd name="T64" fmla="*/ 31 w 102"/>
                <a:gd name="T65" fmla="*/ 175 h 200"/>
                <a:gd name="T66" fmla="*/ 45 w 102"/>
                <a:gd name="T67" fmla="*/ 186 h 200"/>
                <a:gd name="T68" fmla="*/ 49 w 102"/>
                <a:gd name="T69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00">
                  <a:moveTo>
                    <a:pt x="49" y="192"/>
                  </a:moveTo>
                  <a:cubicBezTo>
                    <a:pt x="50" y="192"/>
                    <a:pt x="51" y="193"/>
                    <a:pt x="52" y="193"/>
                  </a:cubicBezTo>
                  <a:cubicBezTo>
                    <a:pt x="55" y="193"/>
                    <a:pt x="59" y="195"/>
                    <a:pt x="61" y="196"/>
                  </a:cubicBezTo>
                  <a:cubicBezTo>
                    <a:pt x="63" y="197"/>
                    <a:pt x="67" y="200"/>
                    <a:pt x="68" y="197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69" y="196"/>
                    <a:pt x="69" y="195"/>
                    <a:pt x="69" y="194"/>
                  </a:cubicBezTo>
                  <a:cubicBezTo>
                    <a:pt x="69" y="192"/>
                    <a:pt x="70" y="191"/>
                    <a:pt x="71" y="190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1"/>
                    <a:pt x="3" y="21"/>
                    <a:pt x="2" y="22"/>
                  </a:cubicBezTo>
                  <a:cubicBezTo>
                    <a:pt x="2" y="22"/>
                    <a:pt x="2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32"/>
                    <a:pt x="4" y="34"/>
                  </a:cubicBezTo>
                  <a:cubicBezTo>
                    <a:pt x="9" y="37"/>
                    <a:pt x="9" y="41"/>
                    <a:pt x="6" y="45"/>
                  </a:cubicBezTo>
                  <a:cubicBezTo>
                    <a:pt x="1" y="52"/>
                    <a:pt x="7" y="51"/>
                    <a:pt x="8" y="55"/>
                  </a:cubicBezTo>
                  <a:cubicBezTo>
                    <a:pt x="12" y="56"/>
                    <a:pt x="8" y="62"/>
                    <a:pt x="9" y="64"/>
                  </a:cubicBezTo>
                  <a:cubicBezTo>
                    <a:pt x="10" y="67"/>
                    <a:pt x="12" y="69"/>
                    <a:pt x="9" y="72"/>
                  </a:cubicBezTo>
                  <a:cubicBezTo>
                    <a:pt x="6" y="76"/>
                    <a:pt x="12" y="84"/>
                    <a:pt x="14" y="88"/>
                  </a:cubicBezTo>
                  <a:cubicBezTo>
                    <a:pt x="21" y="98"/>
                    <a:pt x="7" y="104"/>
                    <a:pt x="12" y="112"/>
                  </a:cubicBezTo>
                  <a:cubicBezTo>
                    <a:pt x="14" y="116"/>
                    <a:pt x="16" y="118"/>
                    <a:pt x="16" y="123"/>
                  </a:cubicBezTo>
                  <a:cubicBezTo>
                    <a:pt x="17" y="127"/>
                    <a:pt x="15" y="129"/>
                    <a:pt x="16" y="133"/>
                  </a:cubicBezTo>
                  <a:cubicBezTo>
                    <a:pt x="18" y="134"/>
                    <a:pt x="19" y="141"/>
                    <a:pt x="19" y="143"/>
                  </a:cubicBezTo>
                  <a:cubicBezTo>
                    <a:pt x="21" y="147"/>
                    <a:pt x="21" y="153"/>
                    <a:pt x="22" y="158"/>
                  </a:cubicBezTo>
                  <a:cubicBezTo>
                    <a:pt x="22" y="164"/>
                    <a:pt x="24" y="166"/>
                    <a:pt x="26" y="171"/>
                  </a:cubicBezTo>
                  <a:cubicBezTo>
                    <a:pt x="28" y="172"/>
                    <a:pt x="29" y="174"/>
                    <a:pt x="31" y="175"/>
                  </a:cubicBezTo>
                  <a:cubicBezTo>
                    <a:pt x="36" y="178"/>
                    <a:pt x="41" y="182"/>
                    <a:pt x="45" y="186"/>
                  </a:cubicBezTo>
                  <a:cubicBezTo>
                    <a:pt x="49" y="192"/>
                    <a:pt x="49" y="192"/>
                    <a:pt x="49" y="19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3" name="TOOMBS"/>
            <p:cNvSpPr>
              <a:spLocks/>
            </p:cNvSpPr>
            <p:nvPr/>
          </p:nvSpPr>
          <p:spPr bwMode="auto">
            <a:xfrm>
              <a:off x="5281613" y="3860800"/>
              <a:ext cx="296863" cy="515938"/>
            </a:xfrm>
            <a:custGeom>
              <a:avLst/>
              <a:gdLst>
                <a:gd name="T0" fmla="*/ 27 w 125"/>
                <a:gd name="T1" fmla="*/ 1 h 217"/>
                <a:gd name="T2" fmla="*/ 15 w 125"/>
                <a:gd name="T3" fmla="*/ 25 h 217"/>
                <a:gd name="T4" fmla="*/ 14 w 125"/>
                <a:gd name="T5" fmla="*/ 75 h 217"/>
                <a:gd name="T6" fmla="*/ 0 w 125"/>
                <a:gd name="T7" fmla="*/ 176 h 217"/>
                <a:gd name="T8" fmla="*/ 0 w 125"/>
                <a:gd name="T9" fmla="*/ 188 h 217"/>
                <a:gd name="T10" fmla="*/ 19 w 125"/>
                <a:gd name="T11" fmla="*/ 192 h 217"/>
                <a:gd name="T12" fmla="*/ 36 w 125"/>
                <a:gd name="T13" fmla="*/ 198 h 217"/>
                <a:gd name="T14" fmla="*/ 61 w 125"/>
                <a:gd name="T15" fmla="*/ 208 h 217"/>
                <a:gd name="T16" fmla="*/ 72 w 125"/>
                <a:gd name="T17" fmla="*/ 203 h 217"/>
                <a:gd name="T18" fmla="*/ 84 w 125"/>
                <a:gd name="T19" fmla="*/ 206 h 217"/>
                <a:gd name="T20" fmla="*/ 92 w 125"/>
                <a:gd name="T21" fmla="*/ 211 h 217"/>
                <a:gd name="T22" fmla="*/ 103 w 125"/>
                <a:gd name="T23" fmla="*/ 217 h 217"/>
                <a:gd name="T24" fmla="*/ 103 w 125"/>
                <a:gd name="T25" fmla="*/ 217 h 217"/>
                <a:gd name="T26" fmla="*/ 117 w 125"/>
                <a:gd name="T27" fmla="*/ 108 h 217"/>
                <a:gd name="T28" fmla="*/ 120 w 125"/>
                <a:gd name="T29" fmla="*/ 83 h 217"/>
                <a:gd name="T30" fmla="*/ 112 w 125"/>
                <a:gd name="T31" fmla="*/ 68 h 217"/>
                <a:gd name="T32" fmla="*/ 108 w 125"/>
                <a:gd name="T33" fmla="*/ 57 h 217"/>
                <a:gd name="T34" fmla="*/ 104 w 125"/>
                <a:gd name="T35" fmla="*/ 39 h 217"/>
                <a:gd name="T36" fmla="*/ 102 w 125"/>
                <a:gd name="T37" fmla="*/ 22 h 217"/>
                <a:gd name="T38" fmla="*/ 101 w 125"/>
                <a:gd name="T39" fmla="*/ 20 h 217"/>
                <a:gd name="T40" fmla="*/ 101 w 125"/>
                <a:gd name="T41" fmla="*/ 17 h 217"/>
                <a:gd name="T42" fmla="*/ 101 w 125"/>
                <a:gd name="T43" fmla="*/ 17 h 217"/>
                <a:gd name="T44" fmla="*/ 91 w 125"/>
                <a:gd name="T45" fmla="*/ 23 h 217"/>
                <a:gd name="T46" fmla="*/ 86 w 125"/>
                <a:gd name="T47" fmla="*/ 28 h 217"/>
                <a:gd name="T48" fmla="*/ 78 w 125"/>
                <a:gd name="T49" fmla="*/ 28 h 217"/>
                <a:gd name="T50" fmla="*/ 66 w 125"/>
                <a:gd name="T51" fmla="*/ 28 h 217"/>
                <a:gd name="T52" fmla="*/ 49 w 125"/>
                <a:gd name="T53" fmla="*/ 27 h 217"/>
                <a:gd name="T54" fmla="*/ 35 w 125"/>
                <a:gd name="T55" fmla="*/ 5 h 217"/>
                <a:gd name="T56" fmla="*/ 27 w 125"/>
                <a:gd name="T57" fmla="*/ 0 h 217"/>
                <a:gd name="T58" fmla="*/ 27 w 125"/>
                <a:gd name="T59" fmla="*/ 0 h 217"/>
                <a:gd name="T60" fmla="*/ 27 w 125"/>
                <a:gd name="T61" fmla="*/ 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27" y="1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6" y="194"/>
                    <a:pt x="30" y="193"/>
                    <a:pt x="36" y="198"/>
                  </a:cubicBezTo>
                  <a:cubicBezTo>
                    <a:pt x="42" y="203"/>
                    <a:pt x="53" y="206"/>
                    <a:pt x="61" y="208"/>
                  </a:cubicBezTo>
                  <a:cubicBezTo>
                    <a:pt x="65" y="208"/>
                    <a:pt x="69" y="204"/>
                    <a:pt x="72" y="203"/>
                  </a:cubicBezTo>
                  <a:cubicBezTo>
                    <a:pt x="76" y="202"/>
                    <a:pt x="82" y="203"/>
                    <a:pt x="84" y="206"/>
                  </a:cubicBezTo>
                  <a:cubicBezTo>
                    <a:pt x="86" y="207"/>
                    <a:pt x="90" y="209"/>
                    <a:pt x="92" y="211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20" y="100"/>
                    <a:pt x="125" y="93"/>
                    <a:pt x="120" y="83"/>
                  </a:cubicBezTo>
                  <a:cubicBezTo>
                    <a:pt x="118" y="78"/>
                    <a:pt x="114" y="73"/>
                    <a:pt x="112" y="68"/>
                  </a:cubicBezTo>
                  <a:cubicBezTo>
                    <a:pt x="110" y="65"/>
                    <a:pt x="110" y="60"/>
                    <a:pt x="108" y="57"/>
                  </a:cubicBezTo>
                  <a:cubicBezTo>
                    <a:pt x="108" y="52"/>
                    <a:pt x="105" y="45"/>
                    <a:pt x="104" y="39"/>
                  </a:cubicBezTo>
                  <a:cubicBezTo>
                    <a:pt x="103" y="36"/>
                    <a:pt x="103" y="25"/>
                    <a:pt x="102" y="22"/>
                  </a:cubicBezTo>
                  <a:cubicBezTo>
                    <a:pt x="102" y="22"/>
                    <a:pt x="101" y="21"/>
                    <a:pt x="101" y="20"/>
                  </a:cubicBezTo>
                  <a:cubicBezTo>
                    <a:pt x="101" y="20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9" y="24"/>
                    <a:pt x="87" y="26"/>
                    <a:pt x="86" y="28"/>
                  </a:cubicBezTo>
                  <a:cubicBezTo>
                    <a:pt x="83" y="28"/>
                    <a:pt x="81" y="28"/>
                    <a:pt x="78" y="28"/>
                  </a:cubicBezTo>
                  <a:cubicBezTo>
                    <a:pt x="74" y="28"/>
                    <a:pt x="70" y="28"/>
                    <a:pt x="66" y="28"/>
                  </a:cubicBezTo>
                  <a:cubicBezTo>
                    <a:pt x="63" y="28"/>
                    <a:pt x="51" y="29"/>
                    <a:pt x="49" y="27"/>
                  </a:cubicBezTo>
                  <a:cubicBezTo>
                    <a:pt x="49" y="18"/>
                    <a:pt x="43" y="9"/>
                    <a:pt x="35" y="5"/>
                  </a:cubicBezTo>
                  <a:cubicBezTo>
                    <a:pt x="33" y="4"/>
                    <a:pt x="28" y="2"/>
                    <a:pt x="27" y="0"/>
                  </a:cubicBezTo>
                  <a:cubicBezTo>
                    <a:pt x="27" y="1"/>
                    <a:pt x="27" y="1"/>
                    <a:pt x="27" y="0"/>
                  </a:cubicBezTo>
                  <a:lnTo>
                    <a:pt x="27" y="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4" name="JENKINS"/>
            <p:cNvSpPr>
              <a:spLocks/>
            </p:cNvSpPr>
            <p:nvPr/>
          </p:nvSpPr>
          <p:spPr bwMode="auto">
            <a:xfrm>
              <a:off x="5607050" y="3151188"/>
              <a:ext cx="374650" cy="414338"/>
            </a:xfrm>
            <a:custGeom>
              <a:avLst/>
              <a:gdLst>
                <a:gd name="T0" fmla="*/ 157 w 157"/>
                <a:gd name="T1" fmla="*/ 24 h 174"/>
                <a:gd name="T2" fmla="*/ 114 w 157"/>
                <a:gd name="T3" fmla="*/ 138 h 174"/>
                <a:gd name="T4" fmla="*/ 115 w 157"/>
                <a:gd name="T5" fmla="*/ 141 h 174"/>
                <a:gd name="T6" fmla="*/ 115 w 157"/>
                <a:gd name="T7" fmla="*/ 142 h 174"/>
                <a:gd name="T8" fmla="*/ 116 w 157"/>
                <a:gd name="T9" fmla="*/ 143 h 174"/>
                <a:gd name="T10" fmla="*/ 118 w 157"/>
                <a:gd name="T11" fmla="*/ 145 h 174"/>
                <a:gd name="T12" fmla="*/ 120 w 157"/>
                <a:gd name="T13" fmla="*/ 148 h 174"/>
                <a:gd name="T14" fmla="*/ 123 w 157"/>
                <a:gd name="T15" fmla="*/ 152 h 174"/>
                <a:gd name="T16" fmla="*/ 123 w 157"/>
                <a:gd name="T17" fmla="*/ 152 h 174"/>
                <a:gd name="T18" fmla="*/ 59 w 157"/>
                <a:gd name="T19" fmla="*/ 174 h 174"/>
                <a:gd name="T20" fmla="*/ 59 w 157"/>
                <a:gd name="T21" fmla="*/ 174 h 174"/>
                <a:gd name="T22" fmla="*/ 25 w 157"/>
                <a:gd name="T23" fmla="*/ 147 h 174"/>
                <a:gd name="T24" fmla="*/ 0 w 157"/>
                <a:gd name="T25" fmla="*/ 71 h 174"/>
                <a:gd name="T26" fmla="*/ 0 w 157"/>
                <a:gd name="T27" fmla="*/ 71 h 174"/>
                <a:gd name="T28" fmla="*/ 1 w 157"/>
                <a:gd name="T29" fmla="*/ 58 h 174"/>
                <a:gd name="T30" fmla="*/ 7 w 157"/>
                <a:gd name="T31" fmla="*/ 44 h 174"/>
                <a:gd name="T32" fmla="*/ 15 w 157"/>
                <a:gd name="T33" fmla="*/ 33 h 174"/>
                <a:gd name="T34" fmla="*/ 41 w 157"/>
                <a:gd name="T35" fmla="*/ 17 h 174"/>
                <a:gd name="T36" fmla="*/ 43 w 157"/>
                <a:gd name="T37" fmla="*/ 17 h 174"/>
                <a:gd name="T38" fmla="*/ 66 w 157"/>
                <a:gd name="T39" fmla="*/ 16 h 174"/>
                <a:gd name="T40" fmla="*/ 79 w 157"/>
                <a:gd name="T41" fmla="*/ 16 h 174"/>
                <a:gd name="T42" fmla="*/ 90 w 157"/>
                <a:gd name="T43" fmla="*/ 13 h 174"/>
                <a:gd name="T44" fmla="*/ 136 w 157"/>
                <a:gd name="T45" fmla="*/ 9 h 174"/>
                <a:gd name="T46" fmla="*/ 147 w 157"/>
                <a:gd name="T47" fmla="*/ 15 h 174"/>
                <a:gd name="T48" fmla="*/ 149 w 157"/>
                <a:gd name="T49" fmla="*/ 17 h 174"/>
                <a:gd name="T50" fmla="*/ 157 w 157"/>
                <a:gd name="T51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74">
                  <a:moveTo>
                    <a:pt x="157" y="24"/>
                  </a:moveTo>
                  <a:cubicBezTo>
                    <a:pt x="114" y="138"/>
                    <a:pt x="114" y="138"/>
                    <a:pt x="114" y="138"/>
                  </a:cubicBezTo>
                  <a:cubicBezTo>
                    <a:pt x="114" y="139"/>
                    <a:pt x="114" y="140"/>
                    <a:pt x="115" y="141"/>
                  </a:cubicBezTo>
                  <a:cubicBezTo>
                    <a:pt x="115" y="141"/>
                    <a:pt x="115" y="141"/>
                    <a:pt x="115" y="142"/>
                  </a:cubicBezTo>
                  <a:cubicBezTo>
                    <a:pt x="116" y="142"/>
                    <a:pt x="116" y="143"/>
                    <a:pt x="116" y="143"/>
                  </a:cubicBezTo>
                  <a:cubicBezTo>
                    <a:pt x="117" y="144"/>
                    <a:pt x="117" y="145"/>
                    <a:pt x="118" y="145"/>
                  </a:cubicBezTo>
                  <a:cubicBezTo>
                    <a:pt x="119" y="146"/>
                    <a:pt x="120" y="147"/>
                    <a:pt x="120" y="14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67"/>
                    <a:pt x="1" y="62"/>
                    <a:pt x="1" y="58"/>
                  </a:cubicBezTo>
                  <a:cubicBezTo>
                    <a:pt x="3" y="55"/>
                    <a:pt x="5" y="48"/>
                    <a:pt x="7" y="44"/>
                  </a:cubicBezTo>
                  <a:cubicBezTo>
                    <a:pt x="8" y="41"/>
                    <a:pt x="12" y="35"/>
                    <a:pt x="15" y="33"/>
                  </a:cubicBezTo>
                  <a:cubicBezTo>
                    <a:pt x="18" y="26"/>
                    <a:pt x="34" y="19"/>
                    <a:pt x="41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7" y="19"/>
                    <a:pt x="60" y="16"/>
                    <a:pt x="66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3" y="16"/>
                    <a:pt x="86" y="13"/>
                    <a:pt x="90" y="13"/>
                  </a:cubicBezTo>
                  <a:cubicBezTo>
                    <a:pt x="99" y="6"/>
                    <a:pt x="126" y="0"/>
                    <a:pt x="136" y="9"/>
                  </a:cubicBezTo>
                  <a:cubicBezTo>
                    <a:pt x="140" y="9"/>
                    <a:pt x="143" y="14"/>
                    <a:pt x="147" y="15"/>
                  </a:cubicBezTo>
                  <a:cubicBezTo>
                    <a:pt x="147" y="16"/>
                    <a:pt x="148" y="17"/>
                    <a:pt x="149" y="17"/>
                  </a:cubicBezTo>
                  <a:cubicBezTo>
                    <a:pt x="157" y="24"/>
                    <a:pt x="157" y="24"/>
                    <a:pt x="157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5" name="TATTNALL"/>
            <p:cNvSpPr>
              <a:spLocks/>
            </p:cNvSpPr>
            <p:nvPr/>
          </p:nvSpPr>
          <p:spPr bwMode="auto">
            <a:xfrm>
              <a:off x="5521325" y="3900488"/>
              <a:ext cx="465138" cy="623888"/>
            </a:xfrm>
            <a:custGeom>
              <a:avLst/>
              <a:gdLst>
                <a:gd name="T0" fmla="*/ 0 w 195"/>
                <a:gd name="T1" fmla="*/ 0 h 262"/>
                <a:gd name="T2" fmla="*/ 86 w 195"/>
                <a:gd name="T3" fmla="*/ 20 h 262"/>
                <a:gd name="T4" fmla="*/ 86 w 195"/>
                <a:gd name="T5" fmla="*/ 20 h 262"/>
                <a:gd name="T6" fmla="*/ 104 w 195"/>
                <a:gd name="T7" fmla="*/ 117 h 262"/>
                <a:gd name="T8" fmla="*/ 138 w 195"/>
                <a:gd name="T9" fmla="*/ 132 h 262"/>
                <a:gd name="T10" fmla="*/ 195 w 195"/>
                <a:gd name="T11" fmla="*/ 132 h 262"/>
                <a:gd name="T12" fmla="*/ 195 w 195"/>
                <a:gd name="T13" fmla="*/ 132 h 262"/>
                <a:gd name="T14" fmla="*/ 167 w 195"/>
                <a:gd name="T15" fmla="*/ 153 h 262"/>
                <a:gd name="T16" fmla="*/ 167 w 195"/>
                <a:gd name="T17" fmla="*/ 153 h 262"/>
                <a:gd name="T18" fmla="*/ 160 w 195"/>
                <a:gd name="T19" fmla="*/ 156 h 262"/>
                <a:gd name="T20" fmla="*/ 145 w 195"/>
                <a:gd name="T21" fmla="*/ 180 h 262"/>
                <a:gd name="T22" fmla="*/ 140 w 195"/>
                <a:gd name="T23" fmla="*/ 205 h 262"/>
                <a:gd name="T24" fmla="*/ 130 w 195"/>
                <a:gd name="T25" fmla="*/ 217 h 262"/>
                <a:gd name="T26" fmla="*/ 118 w 195"/>
                <a:gd name="T27" fmla="*/ 240 h 262"/>
                <a:gd name="T28" fmla="*/ 113 w 195"/>
                <a:gd name="T29" fmla="*/ 253 h 262"/>
                <a:gd name="T30" fmla="*/ 109 w 195"/>
                <a:gd name="T31" fmla="*/ 254 h 262"/>
                <a:gd name="T32" fmla="*/ 108 w 195"/>
                <a:gd name="T33" fmla="*/ 258 h 262"/>
                <a:gd name="T34" fmla="*/ 108 w 195"/>
                <a:gd name="T35" fmla="*/ 258 h 262"/>
                <a:gd name="T36" fmla="*/ 107 w 195"/>
                <a:gd name="T37" fmla="*/ 258 h 262"/>
                <a:gd name="T38" fmla="*/ 107 w 195"/>
                <a:gd name="T39" fmla="*/ 259 h 262"/>
                <a:gd name="T40" fmla="*/ 106 w 195"/>
                <a:gd name="T41" fmla="*/ 260 h 262"/>
                <a:gd name="T42" fmla="*/ 103 w 195"/>
                <a:gd name="T43" fmla="*/ 262 h 262"/>
                <a:gd name="T44" fmla="*/ 101 w 195"/>
                <a:gd name="T45" fmla="*/ 262 h 262"/>
                <a:gd name="T46" fmla="*/ 99 w 195"/>
                <a:gd name="T47" fmla="*/ 260 h 262"/>
                <a:gd name="T48" fmla="*/ 96 w 195"/>
                <a:gd name="T49" fmla="*/ 256 h 262"/>
                <a:gd name="T50" fmla="*/ 94 w 195"/>
                <a:gd name="T51" fmla="*/ 253 h 262"/>
                <a:gd name="T52" fmla="*/ 92 w 195"/>
                <a:gd name="T53" fmla="*/ 250 h 262"/>
                <a:gd name="T54" fmla="*/ 89 w 195"/>
                <a:gd name="T55" fmla="*/ 245 h 262"/>
                <a:gd name="T56" fmla="*/ 80 w 195"/>
                <a:gd name="T57" fmla="*/ 244 h 262"/>
                <a:gd name="T58" fmla="*/ 74 w 195"/>
                <a:gd name="T59" fmla="*/ 241 h 262"/>
                <a:gd name="T60" fmla="*/ 74 w 195"/>
                <a:gd name="T61" fmla="*/ 241 h 262"/>
                <a:gd name="T62" fmla="*/ 62 w 195"/>
                <a:gd name="T63" fmla="*/ 233 h 262"/>
                <a:gd name="T64" fmla="*/ 49 w 195"/>
                <a:gd name="T65" fmla="*/ 221 h 262"/>
                <a:gd name="T66" fmla="*/ 46 w 195"/>
                <a:gd name="T67" fmla="*/ 208 h 262"/>
                <a:gd name="T68" fmla="*/ 42 w 195"/>
                <a:gd name="T69" fmla="*/ 202 h 262"/>
                <a:gd name="T70" fmla="*/ 32 w 195"/>
                <a:gd name="T71" fmla="*/ 206 h 262"/>
                <a:gd name="T72" fmla="*/ 19 w 195"/>
                <a:gd name="T73" fmla="*/ 206 h 262"/>
                <a:gd name="T74" fmla="*/ 10 w 195"/>
                <a:gd name="T75" fmla="*/ 203 h 262"/>
                <a:gd name="T76" fmla="*/ 2 w 195"/>
                <a:gd name="T77" fmla="*/ 200 h 262"/>
                <a:gd name="T78" fmla="*/ 2 w 195"/>
                <a:gd name="T79" fmla="*/ 200 h 262"/>
                <a:gd name="T80" fmla="*/ 16 w 195"/>
                <a:gd name="T81" fmla="*/ 91 h 262"/>
                <a:gd name="T82" fmla="*/ 19 w 195"/>
                <a:gd name="T83" fmla="*/ 66 h 262"/>
                <a:gd name="T84" fmla="*/ 11 w 195"/>
                <a:gd name="T85" fmla="*/ 51 h 262"/>
                <a:gd name="T86" fmla="*/ 7 w 195"/>
                <a:gd name="T87" fmla="*/ 40 h 262"/>
                <a:gd name="T88" fmla="*/ 3 w 195"/>
                <a:gd name="T89" fmla="*/ 22 h 262"/>
                <a:gd name="T90" fmla="*/ 1 w 195"/>
                <a:gd name="T91" fmla="*/ 5 h 262"/>
                <a:gd name="T92" fmla="*/ 0 w 195"/>
                <a:gd name="T93" fmla="*/ 3 h 262"/>
                <a:gd name="T94" fmla="*/ 0 w 195"/>
                <a:gd name="T9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62">
                  <a:moveTo>
                    <a:pt x="0" y="0"/>
                  </a:move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6" y="164"/>
                    <a:pt x="151" y="173"/>
                    <a:pt x="145" y="180"/>
                  </a:cubicBezTo>
                  <a:cubicBezTo>
                    <a:pt x="142" y="184"/>
                    <a:pt x="143" y="198"/>
                    <a:pt x="140" y="205"/>
                  </a:cubicBezTo>
                  <a:cubicBezTo>
                    <a:pt x="138" y="209"/>
                    <a:pt x="132" y="212"/>
                    <a:pt x="130" y="217"/>
                  </a:cubicBezTo>
                  <a:cubicBezTo>
                    <a:pt x="127" y="227"/>
                    <a:pt x="124" y="232"/>
                    <a:pt x="118" y="240"/>
                  </a:cubicBezTo>
                  <a:cubicBezTo>
                    <a:pt x="115" y="244"/>
                    <a:pt x="116" y="249"/>
                    <a:pt x="113" y="253"/>
                  </a:cubicBezTo>
                  <a:cubicBezTo>
                    <a:pt x="112" y="253"/>
                    <a:pt x="111" y="254"/>
                    <a:pt x="109" y="254"/>
                  </a:cubicBezTo>
                  <a:cubicBezTo>
                    <a:pt x="108" y="255"/>
                    <a:pt x="108" y="256"/>
                    <a:pt x="108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7" y="258"/>
                    <a:pt x="107" y="258"/>
                    <a:pt x="107" y="258"/>
                  </a:cubicBezTo>
                  <a:cubicBezTo>
                    <a:pt x="107" y="258"/>
                    <a:pt x="107" y="259"/>
                    <a:pt x="107" y="259"/>
                  </a:cubicBezTo>
                  <a:cubicBezTo>
                    <a:pt x="106" y="259"/>
                    <a:pt x="106" y="260"/>
                    <a:pt x="106" y="260"/>
                  </a:cubicBezTo>
                  <a:cubicBezTo>
                    <a:pt x="105" y="261"/>
                    <a:pt x="104" y="261"/>
                    <a:pt x="103" y="262"/>
                  </a:cubicBezTo>
                  <a:cubicBezTo>
                    <a:pt x="103" y="262"/>
                    <a:pt x="102" y="262"/>
                    <a:pt x="101" y="262"/>
                  </a:cubicBezTo>
                  <a:cubicBezTo>
                    <a:pt x="100" y="262"/>
                    <a:pt x="99" y="261"/>
                    <a:pt x="99" y="260"/>
                  </a:cubicBezTo>
                  <a:cubicBezTo>
                    <a:pt x="98" y="259"/>
                    <a:pt x="97" y="257"/>
                    <a:pt x="96" y="256"/>
                  </a:cubicBezTo>
                  <a:cubicBezTo>
                    <a:pt x="95" y="255"/>
                    <a:pt x="95" y="254"/>
                    <a:pt x="94" y="253"/>
                  </a:cubicBezTo>
                  <a:cubicBezTo>
                    <a:pt x="94" y="252"/>
                    <a:pt x="92" y="251"/>
                    <a:pt x="92" y="250"/>
                  </a:cubicBezTo>
                  <a:cubicBezTo>
                    <a:pt x="91" y="249"/>
                    <a:pt x="90" y="246"/>
                    <a:pt x="89" y="245"/>
                  </a:cubicBezTo>
                  <a:cubicBezTo>
                    <a:pt x="87" y="243"/>
                    <a:pt x="83" y="245"/>
                    <a:pt x="80" y="244"/>
                  </a:cubicBezTo>
                  <a:cubicBezTo>
                    <a:pt x="78" y="244"/>
                    <a:pt x="76" y="242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57" y="229"/>
                    <a:pt x="51" y="228"/>
                    <a:pt x="49" y="221"/>
                  </a:cubicBezTo>
                  <a:cubicBezTo>
                    <a:pt x="48" y="217"/>
                    <a:pt x="53" y="208"/>
                    <a:pt x="46" y="208"/>
                  </a:cubicBezTo>
                  <a:cubicBezTo>
                    <a:pt x="40" y="208"/>
                    <a:pt x="44" y="203"/>
                    <a:pt x="42" y="202"/>
                  </a:cubicBezTo>
                  <a:cubicBezTo>
                    <a:pt x="41" y="200"/>
                    <a:pt x="34" y="206"/>
                    <a:pt x="32" y="206"/>
                  </a:cubicBezTo>
                  <a:cubicBezTo>
                    <a:pt x="27" y="205"/>
                    <a:pt x="23" y="207"/>
                    <a:pt x="19" y="206"/>
                  </a:cubicBezTo>
                  <a:cubicBezTo>
                    <a:pt x="16" y="206"/>
                    <a:pt x="13" y="203"/>
                    <a:pt x="10" y="203"/>
                  </a:cubicBezTo>
                  <a:cubicBezTo>
                    <a:pt x="6" y="203"/>
                    <a:pt x="5" y="201"/>
                    <a:pt x="2" y="20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9" y="83"/>
                    <a:pt x="24" y="76"/>
                    <a:pt x="19" y="66"/>
                  </a:cubicBezTo>
                  <a:cubicBezTo>
                    <a:pt x="17" y="61"/>
                    <a:pt x="13" y="56"/>
                    <a:pt x="11" y="51"/>
                  </a:cubicBezTo>
                  <a:cubicBezTo>
                    <a:pt x="9" y="48"/>
                    <a:pt x="9" y="43"/>
                    <a:pt x="7" y="40"/>
                  </a:cubicBezTo>
                  <a:cubicBezTo>
                    <a:pt x="7" y="35"/>
                    <a:pt x="4" y="28"/>
                    <a:pt x="3" y="22"/>
                  </a:cubicBezTo>
                  <a:cubicBezTo>
                    <a:pt x="2" y="19"/>
                    <a:pt x="2" y="8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6" name="LONG"/>
            <p:cNvSpPr>
              <a:spLocks/>
            </p:cNvSpPr>
            <p:nvPr/>
          </p:nvSpPr>
          <p:spPr bwMode="auto">
            <a:xfrm>
              <a:off x="5778500" y="4262438"/>
              <a:ext cx="471488" cy="555625"/>
            </a:xfrm>
            <a:custGeom>
              <a:avLst/>
              <a:gdLst>
                <a:gd name="T0" fmla="*/ 0 w 198"/>
                <a:gd name="T1" fmla="*/ 106 h 233"/>
                <a:gd name="T2" fmla="*/ 1 w 198"/>
                <a:gd name="T3" fmla="*/ 102 h 233"/>
                <a:gd name="T4" fmla="*/ 5 w 198"/>
                <a:gd name="T5" fmla="*/ 101 h 233"/>
                <a:gd name="T6" fmla="*/ 10 w 198"/>
                <a:gd name="T7" fmla="*/ 88 h 233"/>
                <a:gd name="T8" fmla="*/ 22 w 198"/>
                <a:gd name="T9" fmla="*/ 65 h 233"/>
                <a:gd name="T10" fmla="*/ 32 w 198"/>
                <a:gd name="T11" fmla="*/ 53 h 233"/>
                <a:gd name="T12" fmla="*/ 37 w 198"/>
                <a:gd name="T13" fmla="*/ 28 h 233"/>
                <a:gd name="T14" fmla="*/ 52 w 198"/>
                <a:gd name="T15" fmla="*/ 4 h 233"/>
                <a:gd name="T16" fmla="*/ 59 w 198"/>
                <a:gd name="T17" fmla="*/ 1 h 233"/>
                <a:gd name="T18" fmla="*/ 60 w 198"/>
                <a:gd name="T19" fmla="*/ 0 h 233"/>
                <a:gd name="T20" fmla="*/ 71 w 198"/>
                <a:gd name="T21" fmla="*/ 15 h 233"/>
                <a:gd name="T22" fmla="*/ 93 w 198"/>
                <a:gd name="T23" fmla="*/ 20 h 233"/>
                <a:gd name="T24" fmla="*/ 87 w 198"/>
                <a:gd name="T25" fmla="*/ 55 h 233"/>
                <a:gd name="T26" fmla="*/ 88 w 198"/>
                <a:gd name="T27" fmla="*/ 69 h 233"/>
                <a:gd name="T28" fmla="*/ 99 w 198"/>
                <a:gd name="T29" fmla="*/ 82 h 233"/>
                <a:gd name="T30" fmla="*/ 133 w 198"/>
                <a:gd name="T31" fmla="*/ 107 h 233"/>
                <a:gd name="T32" fmla="*/ 135 w 198"/>
                <a:gd name="T33" fmla="*/ 114 h 233"/>
                <a:gd name="T34" fmla="*/ 135 w 198"/>
                <a:gd name="T35" fmla="*/ 117 h 233"/>
                <a:gd name="T36" fmla="*/ 135 w 198"/>
                <a:gd name="T37" fmla="*/ 118 h 233"/>
                <a:gd name="T38" fmla="*/ 136 w 198"/>
                <a:gd name="T39" fmla="*/ 120 h 233"/>
                <a:gd name="T40" fmla="*/ 137 w 198"/>
                <a:gd name="T41" fmla="*/ 122 h 233"/>
                <a:gd name="T42" fmla="*/ 138 w 198"/>
                <a:gd name="T43" fmla="*/ 123 h 233"/>
                <a:gd name="T44" fmla="*/ 198 w 198"/>
                <a:gd name="T45" fmla="*/ 152 h 233"/>
                <a:gd name="T46" fmla="*/ 198 w 198"/>
                <a:gd name="T47" fmla="*/ 152 h 233"/>
                <a:gd name="T48" fmla="*/ 169 w 198"/>
                <a:gd name="T49" fmla="*/ 209 h 233"/>
                <a:gd name="T50" fmla="*/ 168 w 198"/>
                <a:gd name="T51" fmla="*/ 212 h 233"/>
                <a:gd name="T52" fmla="*/ 165 w 198"/>
                <a:gd name="T53" fmla="*/ 214 h 233"/>
                <a:gd name="T54" fmla="*/ 159 w 198"/>
                <a:gd name="T55" fmla="*/ 218 h 233"/>
                <a:gd name="T56" fmla="*/ 154 w 198"/>
                <a:gd name="T57" fmla="*/ 221 h 233"/>
                <a:gd name="T58" fmla="*/ 149 w 198"/>
                <a:gd name="T59" fmla="*/ 224 h 233"/>
                <a:gd name="T60" fmla="*/ 126 w 198"/>
                <a:gd name="T61" fmla="*/ 233 h 233"/>
                <a:gd name="T62" fmla="*/ 126 w 198"/>
                <a:gd name="T63" fmla="*/ 233 h 233"/>
                <a:gd name="T64" fmla="*/ 121 w 198"/>
                <a:gd name="T65" fmla="*/ 230 h 233"/>
                <a:gd name="T66" fmla="*/ 120 w 198"/>
                <a:gd name="T67" fmla="*/ 229 h 233"/>
                <a:gd name="T68" fmla="*/ 111 w 198"/>
                <a:gd name="T69" fmla="*/ 210 h 233"/>
                <a:gd name="T70" fmla="*/ 105 w 198"/>
                <a:gd name="T71" fmla="*/ 205 h 233"/>
                <a:gd name="T72" fmla="*/ 98 w 198"/>
                <a:gd name="T73" fmla="*/ 200 h 233"/>
                <a:gd name="T74" fmla="*/ 84 w 198"/>
                <a:gd name="T75" fmla="*/ 190 h 233"/>
                <a:gd name="T76" fmla="*/ 78 w 198"/>
                <a:gd name="T77" fmla="*/ 187 h 233"/>
                <a:gd name="T78" fmla="*/ 64 w 198"/>
                <a:gd name="T79" fmla="*/ 175 h 233"/>
                <a:gd name="T80" fmla="*/ 49 w 198"/>
                <a:gd name="T81" fmla="*/ 165 h 233"/>
                <a:gd name="T82" fmla="*/ 40 w 198"/>
                <a:gd name="T83" fmla="*/ 153 h 233"/>
                <a:gd name="T84" fmla="*/ 30 w 198"/>
                <a:gd name="T85" fmla="*/ 142 h 233"/>
                <a:gd name="T86" fmla="*/ 15 w 198"/>
                <a:gd name="T87" fmla="*/ 122 h 233"/>
                <a:gd name="T88" fmla="*/ 10 w 198"/>
                <a:gd name="T89" fmla="*/ 119 h 233"/>
                <a:gd name="T90" fmla="*/ 8 w 198"/>
                <a:gd name="T91" fmla="*/ 112 h 233"/>
                <a:gd name="T92" fmla="*/ 0 w 198"/>
                <a:gd name="T93" fmla="*/ 10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8" h="233">
                  <a:moveTo>
                    <a:pt x="0" y="106"/>
                  </a:moveTo>
                  <a:cubicBezTo>
                    <a:pt x="0" y="104"/>
                    <a:pt x="0" y="103"/>
                    <a:pt x="1" y="102"/>
                  </a:cubicBezTo>
                  <a:cubicBezTo>
                    <a:pt x="3" y="102"/>
                    <a:pt x="4" y="101"/>
                    <a:pt x="5" y="101"/>
                  </a:cubicBezTo>
                  <a:cubicBezTo>
                    <a:pt x="8" y="97"/>
                    <a:pt x="7" y="92"/>
                    <a:pt x="10" y="88"/>
                  </a:cubicBezTo>
                  <a:cubicBezTo>
                    <a:pt x="16" y="80"/>
                    <a:pt x="19" y="75"/>
                    <a:pt x="22" y="65"/>
                  </a:cubicBezTo>
                  <a:cubicBezTo>
                    <a:pt x="24" y="60"/>
                    <a:pt x="30" y="57"/>
                    <a:pt x="32" y="53"/>
                  </a:cubicBezTo>
                  <a:cubicBezTo>
                    <a:pt x="35" y="46"/>
                    <a:pt x="34" y="32"/>
                    <a:pt x="37" y="28"/>
                  </a:cubicBezTo>
                  <a:cubicBezTo>
                    <a:pt x="43" y="21"/>
                    <a:pt x="48" y="12"/>
                    <a:pt x="52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1"/>
                    <a:pt x="68" y="14"/>
                    <a:pt x="71" y="15"/>
                  </a:cubicBezTo>
                  <a:cubicBezTo>
                    <a:pt x="76" y="18"/>
                    <a:pt x="90" y="15"/>
                    <a:pt x="93" y="20"/>
                  </a:cubicBezTo>
                  <a:cubicBezTo>
                    <a:pt x="94" y="29"/>
                    <a:pt x="94" y="46"/>
                    <a:pt x="87" y="55"/>
                  </a:cubicBezTo>
                  <a:cubicBezTo>
                    <a:pt x="87" y="60"/>
                    <a:pt x="84" y="63"/>
                    <a:pt x="88" y="69"/>
                  </a:cubicBezTo>
                  <a:cubicBezTo>
                    <a:pt x="91" y="73"/>
                    <a:pt x="94" y="79"/>
                    <a:pt x="99" y="82"/>
                  </a:cubicBezTo>
                  <a:cubicBezTo>
                    <a:pt x="106" y="97"/>
                    <a:pt x="122" y="98"/>
                    <a:pt x="133" y="107"/>
                  </a:cubicBezTo>
                  <a:cubicBezTo>
                    <a:pt x="134" y="109"/>
                    <a:pt x="135" y="111"/>
                    <a:pt x="135" y="114"/>
                  </a:cubicBezTo>
                  <a:cubicBezTo>
                    <a:pt x="135" y="115"/>
                    <a:pt x="135" y="116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6" y="118"/>
                    <a:pt x="136" y="119"/>
                    <a:pt x="136" y="120"/>
                  </a:cubicBezTo>
                  <a:cubicBezTo>
                    <a:pt x="136" y="121"/>
                    <a:pt x="137" y="122"/>
                    <a:pt x="137" y="122"/>
                  </a:cubicBezTo>
                  <a:cubicBezTo>
                    <a:pt x="137" y="123"/>
                    <a:pt x="138" y="123"/>
                    <a:pt x="138" y="123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69" y="209"/>
                    <a:pt x="169" y="209"/>
                    <a:pt x="169" y="209"/>
                  </a:cubicBezTo>
                  <a:cubicBezTo>
                    <a:pt x="169" y="209"/>
                    <a:pt x="168" y="211"/>
                    <a:pt x="168" y="212"/>
                  </a:cubicBezTo>
                  <a:cubicBezTo>
                    <a:pt x="167" y="213"/>
                    <a:pt x="166" y="214"/>
                    <a:pt x="165" y="214"/>
                  </a:cubicBezTo>
                  <a:cubicBezTo>
                    <a:pt x="163" y="216"/>
                    <a:pt x="161" y="217"/>
                    <a:pt x="159" y="218"/>
                  </a:cubicBezTo>
                  <a:cubicBezTo>
                    <a:pt x="157" y="219"/>
                    <a:pt x="155" y="220"/>
                    <a:pt x="154" y="221"/>
                  </a:cubicBezTo>
                  <a:cubicBezTo>
                    <a:pt x="152" y="222"/>
                    <a:pt x="151" y="223"/>
                    <a:pt x="149" y="224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1" y="229"/>
                    <a:pt x="121" y="229"/>
                    <a:pt x="120" y="229"/>
                  </a:cubicBezTo>
                  <a:cubicBezTo>
                    <a:pt x="112" y="228"/>
                    <a:pt x="112" y="215"/>
                    <a:pt x="111" y="210"/>
                  </a:cubicBezTo>
                  <a:cubicBezTo>
                    <a:pt x="109" y="208"/>
                    <a:pt x="107" y="206"/>
                    <a:pt x="105" y="205"/>
                  </a:cubicBezTo>
                  <a:cubicBezTo>
                    <a:pt x="102" y="204"/>
                    <a:pt x="100" y="202"/>
                    <a:pt x="98" y="200"/>
                  </a:cubicBezTo>
                  <a:cubicBezTo>
                    <a:pt x="93" y="198"/>
                    <a:pt x="87" y="195"/>
                    <a:pt x="84" y="190"/>
                  </a:cubicBezTo>
                  <a:cubicBezTo>
                    <a:pt x="82" y="189"/>
                    <a:pt x="81" y="188"/>
                    <a:pt x="78" y="187"/>
                  </a:cubicBezTo>
                  <a:cubicBezTo>
                    <a:pt x="74" y="184"/>
                    <a:pt x="71" y="173"/>
                    <a:pt x="64" y="175"/>
                  </a:cubicBezTo>
                  <a:cubicBezTo>
                    <a:pt x="55" y="177"/>
                    <a:pt x="57" y="166"/>
                    <a:pt x="49" y="165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7" y="148"/>
                    <a:pt x="34" y="146"/>
                    <a:pt x="30" y="142"/>
                  </a:cubicBezTo>
                  <a:cubicBezTo>
                    <a:pt x="23" y="136"/>
                    <a:pt x="26" y="123"/>
                    <a:pt x="15" y="122"/>
                  </a:cubicBezTo>
                  <a:cubicBezTo>
                    <a:pt x="14" y="121"/>
                    <a:pt x="11" y="121"/>
                    <a:pt x="10" y="119"/>
                  </a:cubicBezTo>
                  <a:cubicBezTo>
                    <a:pt x="9" y="117"/>
                    <a:pt x="9" y="114"/>
                    <a:pt x="8" y="112"/>
                  </a:cubicBezTo>
                  <a:cubicBezTo>
                    <a:pt x="7" y="108"/>
                    <a:pt x="3" y="107"/>
                    <a:pt x="0" y="10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7" name="LIBERTY"/>
            <p:cNvSpPr>
              <a:spLocks noEditPoints="1"/>
            </p:cNvSpPr>
            <p:nvPr/>
          </p:nvSpPr>
          <p:spPr bwMode="auto">
            <a:xfrm>
              <a:off x="5919788" y="4171950"/>
              <a:ext cx="695325" cy="636588"/>
            </a:xfrm>
            <a:custGeom>
              <a:avLst/>
              <a:gdLst>
                <a:gd name="T0" fmla="*/ 270 w 292"/>
                <a:gd name="T1" fmla="*/ 238 h 267"/>
                <a:gd name="T2" fmla="*/ 277 w 292"/>
                <a:gd name="T3" fmla="*/ 217 h 267"/>
                <a:gd name="T4" fmla="*/ 292 w 292"/>
                <a:gd name="T5" fmla="*/ 202 h 267"/>
                <a:gd name="T6" fmla="*/ 290 w 292"/>
                <a:gd name="T7" fmla="*/ 211 h 267"/>
                <a:gd name="T8" fmla="*/ 285 w 292"/>
                <a:gd name="T9" fmla="*/ 244 h 267"/>
                <a:gd name="T10" fmla="*/ 275 w 292"/>
                <a:gd name="T11" fmla="*/ 266 h 267"/>
                <a:gd name="T12" fmla="*/ 274 w 292"/>
                <a:gd name="T13" fmla="*/ 252 h 267"/>
                <a:gd name="T14" fmla="*/ 192 w 292"/>
                <a:gd name="T15" fmla="*/ 123 h 267"/>
                <a:gd name="T16" fmla="*/ 176 w 292"/>
                <a:gd name="T17" fmla="*/ 75 h 267"/>
                <a:gd name="T18" fmla="*/ 153 w 292"/>
                <a:gd name="T19" fmla="*/ 68 h 267"/>
                <a:gd name="T20" fmla="*/ 107 w 292"/>
                <a:gd name="T21" fmla="*/ 59 h 267"/>
                <a:gd name="T22" fmla="*/ 82 w 292"/>
                <a:gd name="T23" fmla="*/ 24 h 267"/>
                <a:gd name="T24" fmla="*/ 65 w 292"/>
                <a:gd name="T25" fmla="*/ 6 h 267"/>
                <a:gd name="T26" fmla="*/ 46 w 292"/>
                <a:gd name="T27" fmla="*/ 0 h 267"/>
                <a:gd name="T28" fmla="*/ 28 w 292"/>
                <a:gd name="T29" fmla="*/ 18 h 267"/>
                <a:gd name="T30" fmla="*/ 0 w 292"/>
                <a:gd name="T31" fmla="*/ 39 h 267"/>
                <a:gd name="T32" fmla="*/ 12 w 292"/>
                <a:gd name="T33" fmla="*/ 53 h 267"/>
                <a:gd name="T34" fmla="*/ 28 w 292"/>
                <a:gd name="T35" fmla="*/ 93 h 267"/>
                <a:gd name="T36" fmla="*/ 40 w 292"/>
                <a:gd name="T37" fmla="*/ 120 h 267"/>
                <a:gd name="T38" fmla="*/ 76 w 292"/>
                <a:gd name="T39" fmla="*/ 152 h 267"/>
                <a:gd name="T40" fmla="*/ 76 w 292"/>
                <a:gd name="T41" fmla="*/ 156 h 267"/>
                <a:gd name="T42" fmla="*/ 78 w 292"/>
                <a:gd name="T43" fmla="*/ 160 h 267"/>
                <a:gd name="T44" fmla="*/ 139 w 292"/>
                <a:gd name="T45" fmla="*/ 190 h 267"/>
                <a:gd name="T46" fmla="*/ 145 w 292"/>
                <a:gd name="T47" fmla="*/ 190 h 267"/>
                <a:gd name="T48" fmla="*/ 159 w 292"/>
                <a:gd name="T49" fmla="*/ 216 h 267"/>
                <a:gd name="T50" fmla="*/ 181 w 292"/>
                <a:gd name="T51" fmla="*/ 216 h 267"/>
                <a:gd name="T52" fmla="*/ 200 w 292"/>
                <a:gd name="T53" fmla="*/ 216 h 267"/>
                <a:gd name="T54" fmla="*/ 207 w 292"/>
                <a:gd name="T55" fmla="*/ 205 h 267"/>
                <a:gd name="T56" fmla="*/ 209 w 292"/>
                <a:gd name="T57" fmla="*/ 196 h 267"/>
                <a:gd name="T58" fmla="*/ 223 w 292"/>
                <a:gd name="T59" fmla="*/ 199 h 267"/>
                <a:gd name="T60" fmla="*/ 231 w 292"/>
                <a:gd name="T61" fmla="*/ 208 h 267"/>
                <a:gd name="T62" fmla="*/ 245 w 292"/>
                <a:gd name="T63" fmla="*/ 194 h 267"/>
                <a:gd name="T64" fmla="*/ 238 w 292"/>
                <a:gd name="T65" fmla="*/ 185 h 267"/>
                <a:gd name="T66" fmla="*/ 227 w 292"/>
                <a:gd name="T67" fmla="*/ 164 h 267"/>
                <a:gd name="T68" fmla="*/ 203 w 292"/>
                <a:gd name="T69" fmla="*/ 13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267">
                  <a:moveTo>
                    <a:pt x="274" y="252"/>
                  </a:moveTo>
                  <a:cubicBezTo>
                    <a:pt x="274" y="248"/>
                    <a:pt x="271" y="241"/>
                    <a:pt x="270" y="238"/>
                  </a:cubicBezTo>
                  <a:cubicBezTo>
                    <a:pt x="268" y="236"/>
                    <a:pt x="267" y="233"/>
                    <a:pt x="269" y="231"/>
                  </a:cubicBezTo>
                  <a:cubicBezTo>
                    <a:pt x="273" y="228"/>
                    <a:pt x="276" y="221"/>
                    <a:pt x="277" y="217"/>
                  </a:cubicBezTo>
                  <a:cubicBezTo>
                    <a:pt x="278" y="213"/>
                    <a:pt x="279" y="205"/>
                    <a:pt x="281" y="201"/>
                  </a:cubicBezTo>
                  <a:cubicBezTo>
                    <a:pt x="285" y="202"/>
                    <a:pt x="288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5"/>
                    <a:pt x="290" y="208"/>
                    <a:pt x="290" y="211"/>
                  </a:cubicBezTo>
                  <a:cubicBezTo>
                    <a:pt x="289" y="218"/>
                    <a:pt x="289" y="225"/>
                    <a:pt x="289" y="232"/>
                  </a:cubicBezTo>
                  <a:cubicBezTo>
                    <a:pt x="289" y="238"/>
                    <a:pt x="287" y="240"/>
                    <a:pt x="285" y="244"/>
                  </a:cubicBezTo>
                  <a:cubicBezTo>
                    <a:pt x="282" y="250"/>
                    <a:pt x="281" y="256"/>
                    <a:pt x="278" y="261"/>
                  </a:cubicBezTo>
                  <a:cubicBezTo>
                    <a:pt x="278" y="262"/>
                    <a:pt x="277" y="267"/>
                    <a:pt x="275" y="266"/>
                  </a:cubicBezTo>
                  <a:cubicBezTo>
                    <a:pt x="274" y="264"/>
                    <a:pt x="275" y="258"/>
                    <a:pt x="275" y="255"/>
                  </a:cubicBezTo>
                  <a:cubicBezTo>
                    <a:pt x="274" y="252"/>
                    <a:pt x="274" y="252"/>
                    <a:pt x="274" y="252"/>
                  </a:cubicBezTo>
                  <a:close/>
                  <a:moveTo>
                    <a:pt x="204" y="133"/>
                  </a:moveTo>
                  <a:cubicBezTo>
                    <a:pt x="192" y="123"/>
                    <a:pt x="192" y="123"/>
                    <a:pt x="192" y="123"/>
                  </a:cubicBezTo>
                  <a:cubicBezTo>
                    <a:pt x="188" y="115"/>
                    <a:pt x="183" y="109"/>
                    <a:pt x="181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4"/>
                  </a:cubicBezTo>
                  <a:cubicBezTo>
                    <a:pt x="169" y="74"/>
                    <a:pt x="157" y="73"/>
                    <a:pt x="153" y="68"/>
                  </a:cubicBezTo>
                  <a:cubicBezTo>
                    <a:pt x="147" y="62"/>
                    <a:pt x="148" y="55"/>
                    <a:pt x="139" y="60"/>
                  </a:cubicBezTo>
                  <a:cubicBezTo>
                    <a:pt x="128" y="66"/>
                    <a:pt x="118" y="60"/>
                    <a:pt x="107" y="59"/>
                  </a:cubicBezTo>
                  <a:cubicBezTo>
                    <a:pt x="97" y="57"/>
                    <a:pt x="92" y="41"/>
                    <a:pt x="87" y="33"/>
                  </a:cubicBezTo>
                  <a:cubicBezTo>
                    <a:pt x="87" y="29"/>
                    <a:pt x="84" y="27"/>
                    <a:pt x="82" y="24"/>
                  </a:cubicBezTo>
                  <a:cubicBezTo>
                    <a:pt x="81" y="22"/>
                    <a:pt x="80" y="21"/>
                    <a:pt x="79" y="19"/>
                  </a:cubicBezTo>
                  <a:cubicBezTo>
                    <a:pt x="76" y="15"/>
                    <a:pt x="69" y="6"/>
                    <a:pt x="65" y="6"/>
                  </a:cubicBezTo>
                  <a:cubicBezTo>
                    <a:pt x="63" y="4"/>
                    <a:pt x="58" y="4"/>
                    <a:pt x="55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9" y="52"/>
                    <a:pt x="12" y="53"/>
                  </a:cubicBezTo>
                  <a:cubicBezTo>
                    <a:pt x="17" y="56"/>
                    <a:pt x="31" y="53"/>
                    <a:pt x="34" y="58"/>
                  </a:cubicBezTo>
                  <a:cubicBezTo>
                    <a:pt x="35" y="67"/>
                    <a:pt x="35" y="84"/>
                    <a:pt x="28" y="93"/>
                  </a:cubicBezTo>
                  <a:cubicBezTo>
                    <a:pt x="28" y="98"/>
                    <a:pt x="25" y="101"/>
                    <a:pt x="29" y="107"/>
                  </a:cubicBezTo>
                  <a:cubicBezTo>
                    <a:pt x="32" y="111"/>
                    <a:pt x="35" y="117"/>
                    <a:pt x="40" y="120"/>
                  </a:cubicBezTo>
                  <a:cubicBezTo>
                    <a:pt x="47" y="135"/>
                    <a:pt x="63" y="136"/>
                    <a:pt x="74" y="145"/>
                  </a:cubicBezTo>
                  <a:cubicBezTo>
                    <a:pt x="75" y="147"/>
                    <a:pt x="76" y="149"/>
                    <a:pt x="76" y="152"/>
                  </a:cubicBezTo>
                  <a:cubicBezTo>
                    <a:pt x="76" y="153"/>
                    <a:pt x="76" y="154"/>
                    <a:pt x="76" y="155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7" y="157"/>
                    <a:pt x="77" y="158"/>
                  </a:cubicBezTo>
                  <a:cubicBezTo>
                    <a:pt x="77" y="159"/>
                    <a:pt x="78" y="160"/>
                    <a:pt x="78" y="160"/>
                  </a:cubicBezTo>
                  <a:cubicBezTo>
                    <a:pt x="78" y="161"/>
                    <a:pt x="79" y="161"/>
                    <a:pt x="79" y="161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52" y="191"/>
                    <a:pt x="152" y="206"/>
                    <a:pt x="154" y="211"/>
                  </a:cubicBezTo>
                  <a:cubicBezTo>
                    <a:pt x="155" y="213"/>
                    <a:pt x="158" y="214"/>
                    <a:pt x="159" y="216"/>
                  </a:cubicBezTo>
                  <a:cubicBezTo>
                    <a:pt x="163" y="218"/>
                    <a:pt x="167" y="218"/>
                    <a:pt x="170" y="216"/>
                  </a:cubicBezTo>
                  <a:cubicBezTo>
                    <a:pt x="175" y="213"/>
                    <a:pt x="177" y="215"/>
                    <a:pt x="181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4"/>
                    <a:pt x="201" y="213"/>
                    <a:pt x="204" y="213"/>
                  </a:cubicBezTo>
                  <a:cubicBezTo>
                    <a:pt x="212" y="211"/>
                    <a:pt x="214" y="208"/>
                    <a:pt x="207" y="205"/>
                  </a:cubicBezTo>
                  <a:cubicBezTo>
                    <a:pt x="200" y="201"/>
                    <a:pt x="202" y="190"/>
                    <a:pt x="202" y="183"/>
                  </a:cubicBezTo>
                  <a:cubicBezTo>
                    <a:pt x="205" y="186"/>
                    <a:pt x="206" y="193"/>
                    <a:pt x="209" y="196"/>
                  </a:cubicBezTo>
                  <a:cubicBezTo>
                    <a:pt x="213" y="200"/>
                    <a:pt x="217" y="192"/>
                    <a:pt x="217" y="189"/>
                  </a:cubicBezTo>
                  <a:cubicBezTo>
                    <a:pt x="219" y="191"/>
                    <a:pt x="224" y="199"/>
                    <a:pt x="223" y="199"/>
                  </a:cubicBezTo>
                  <a:cubicBezTo>
                    <a:pt x="221" y="205"/>
                    <a:pt x="224" y="206"/>
                    <a:pt x="228" y="202"/>
                  </a:cubicBezTo>
                  <a:cubicBezTo>
                    <a:pt x="231" y="198"/>
                    <a:pt x="231" y="205"/>
                    <a:pt x="231" y="208"/>
                  </a:cubicBezTo>
                  <a:cubicBezTo>
                    <a:pt x="232" y="212"/>
                    <a:pt x="236" y="209"/>
                    <a:pt x="238" y="207"/>
                  </a:cubicBezTo>
                  <a:cubicBezTo>
                    <a:pt x="241" y="202"/>
                    <a:pt x="243" y="199"/>
                    <a:pt x="245" y="194"/>
                  </a:cubicBezTo>
                  <a:cubicBezTo>
                    <a:pt x="245" y="193"/>
                    <a:pt x="248" y="185"/>
                    <a:pt x="247" y="185"/>
                  </a:cubicBezTo>
                  <a:cubicBezTo>
                    <a:pt x="243" y="185"/>
                    <a:pt x="240" y="189"/>
                    <a:pt x="238" y="185"/>
                  </a:cubicBezTo>
                  <a:cubicBezTo>
                    <a:pt x="233" y="176"/>
                    <a:pt x="223" y="202"/>
                    <a:pt x="223" y="189"/>
                  </a:cubicBezTo>
                  <a:cubicBezTo>
                    <a:pt x="223" y="183"/>
                    <a:pt x="230" y="167"/>
                    <a:pt x="227" y="164"/>
                  </a:cubicBezTo>
                  <a:cubicBezTo>
                    <a:pt x="221" y="159"/>
                    <a:pt x="214" y="156"/>
                    <a:pt x="206" y="154"/>
                  </a:cubicBezTo>
                  <a:cubicBezTo>
                    <a:pt x="190" y="151"/>
                    <a:pt x="200" y="148"/>
                    <a:pt x="203" y="139"/>
                  </a:cubicBezTo>
                  <a:cubicBezTo>
                    <a:pt x="204" y="135"/>
                    <a:pt x="203" y="133"/>
                    <a:pt x="204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8" name="WAYNE"/>
            <p:cNvSpPr>
              <a:spLocks/>
            </p:cNvSpPr>
            <p:nvPr/>
          </p:nvSpPr>
          <p:spPr bwMode="auto">
            <a:xfrm>
              <a:off x="5605463" y="4475163"/>
              <a:ext cx="520700" cy="592138"/>
            </a:xfrm>
            <a:custGeom>
              <a:avLst/>
              <a:gdLst>
                <a:gd name="T0" fmla="*/ 81 w 219"/>
                <a:gd name="T1" fmla="*/ 23 h 249"/>
                <a:gd name="T2" fmla="*/ 88 w 219"/>
                <a:gd name="T3" fmla="*/ 33 h 249"/>
                <a:gd name="T4" fmla="*/ 113 w 219"/>
                <a:gd name="T5" fmla="*/ 64 h 249"/>
                <a:gd name="T6" fmla="*/ 137 w 219"/>
                <a:gd name="T7" fmla="*/ 86 h 249"/>
                <a:gd name="T8" fmla="*/ 157 w 219"/>
                <a:gd name="T9" fmla="*/ 101 h 249"/>
                <a:gd name="T10" fmla="*/ 178 w 219"/>
                <a:gd name="T11" fmla="*/ 116 h 249"/>
                <a:gd name="T12" fmla="*/ 193 w 219"/>
                <a:gd name="T13" fmla="*/ 140 h 249"/>
                <a:gd name="T14" fmla="*/ 199 w 219"/>
                <a:gd name="T15" fmla="*/ 144 h 249"/>
                <a:gd name="T16" fmla="*/ 203 w 219"/>
                <a:gd name="T17" fmla="*/ 149 h 249"/>
                <a:gd name="T18" fmla="*/ 208 w 219"/>
                <a:gd name="T19" fmla="*/ 162 h 249"/>
                <a:gd name="T20" fmla="*/ 218 w 219"/>
                <a:gd name="T21" fmla="*/ 177 h 249"/>
                <a:gd name="T22" fmla="*/ 219 w 219"/>
                <a:gd name="T23" fmla="*/ 184 h 249"/>
                <a:gd name="T24" fmla="*/ 205 w 219"/>
                <a:gd name="T25" fmla="*/ 203 h 249"/>
                <a:gd name="T26" fmla="*/ 188 w 219"/>
                <a:gd name="T27" fmla="*/ 214 h 249"/>
                <a:gd name="T28" fmla="*/ 180 w 219"/>
                <a:gd name="T29" fmla="*/ 241 h 249"/>
                <a:gd name="T30" fmla="*/ 172 w 219"/>
                <a:gd name="T31" fmla="*/ 249 h 249"/>
                <a:gd name="T32" fmla="*/ 164 w 219"/>
                <a:gd name="T33" fmla="*/ 240 h 249"/>
                <a:gd name="T34" fmla="*/ 157 w 219"/>
                <a:gd name="T35" fmla="*/ 234 h 249"/>
                <a:gd name="T36" fmla="*/ 128 w 219"/>
                <a:gd name="T37" fmla="*/ 230 h 249"/>
                <a:gd name="T38" fmla="*/ 64 w 219"/>
                <a:gd name="T39" fmla="*/ 233 h 249"/>
                <a:gd name="T40" fmla="*/ 47 w 219"/>
                <a:gd name="T41" fmla="*/ 229 h 249"/>
                <a:gd name="T42" fmla="*/ 43 w 219"/>
                <a:gd name="T43" fmla="*/ 223 h 249"/>
                <a:gd name="T44" fmla="*/ 38 w 219"/>
                <a:gd name="T45" fmla="*/ 200 h 249"/>
                <a:gd name="T46" fmla="*/ 24 w 219"/>
                <a:gd name="T47" fmla="*/ 172 h 249"/>
                <a:gd name="T48" fmla="*/ 7 w 219"/>
                <a:gd name="T49" fmla="*/ 174 h 249"/>
                <a:gd name="T50" fmla="*/ 0 w 219"/>
                <a:gd name="T51" fmla="*/ 135 h 249"/>
                <a:gd name="T52" fmla="*/ 6 w 219"/>
                <a:gd name="T53" fmla="*/ 129 h 249"/>
                <a:gd name="T54" fmla="*/ 24 w 219"/>
                <a:gd name="T55" fmla="*/ 28 h 249"/>
                <a:gd name="T56" fmla="*/ 17 w 219"/>
                <a:gd name="T57" fmla="*/ 21 h 249"/>
                <a:gd name="T58" fmla="*/ 24 w 219"/>
                <a:gd name="T59" fmla="*/ 16 h 249"/>
                <a:gd name="T60" fmla="*/ 39 w 219"/>
                <a:gd name="T61" fmla="*/ 0 h 249"/>
                <a:gd name="T62" fmla="*/ 45 w 219"/>
                <a:gd name="T63" fmla="*/ 3 h 249"/>
                <a:gd name="T64" fmla="*/ 57 w 219"/>
                <a:gd name="T65" fmla="*/ 9 h 249"/>
                <a:gd name="T66" fmla="*/ 61 w 219"/>
                <a:gd name="T67" fmla="*/ 15 h 249"/>
                <a:gd name="T68" fmla="*/ 66 w 219"/>
                <a:gd name="T69" fmla="*/ 21 h 249"/>
                <a:gd name="T70" fmla="*/ 71 w 219"/>
                <a:gd name="T71" fmla="*/ 19 h 249"/>
                <a:gd name="T72" fmla="*/ 72 w 219"/>
                <a:gd name="T73" fmla="*/ 1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249">
                  <a:moveTo>
                    <a:pt x="73" y="17"/>
                  </a:moveTo>
                  <a:cubicBezTo>
                    <a:pt x="76" y="18"/>
                    <a:pt x="80" y="19"/>
                    <a:pt x="81" y="23"/>
                  </a:cubicBezTo>
                  <a:cubicBezTo>
                    <a:pt x="82" y="25"/>
                    <a:pt x="82" y="28"/>
                    <a:pt x="83" y="30"/>
                  </a:cubicBezTo>
                  <a:cubicBezTo>
                    <a:pt x="84" y="32"/>
                    <a:pt x="87" y="32"/>
                    <a:pt x="88" y="33"/>
                  </a:cubicBezTo>
                  <a:cubicBezTo>
                    <a:pt x="99" y="34"/>
                    <a:pt x="96" y="47"/>
                    <a:pt x="103" y="53"/>
                  </a:cubicBezTo>
                  <a:cubicBezTo>
                    <a:pt x="107" y="57"/>
                    <a:pt x="110" y="59"/>
                    <a:pt x="113" y="64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30" y="77"/>
                    <a:pt x="128" y="88"/>
                    <a:pt x="137" y="86"/>
                  </a:cubicBezTo>
                  <a:cubicBezTo>
                    <a:pt x="144" y="84"/>
                    <a:pt x="147" y="95"/>
                    <a:pt x="151" y="98"/>
                  </a:cubicBezTo>
                  <a:cubicBezTo>
                    <a:pt x="154" y="99"/>
                    <a:pt x="155" y="100"/>
                    <a:pt x="157" y="101"/>
                  </a:cubicBezTo>
                  <a:cubicBezTo>
                    <a:pt x="160" y="106"/>
                    <a:pt x="166" y="109"/>
                    <a:pt x="171" y="111"/>
                  </a:cubicBezTo>
                  <a:cubicBezTo>
                    <a:pt x="173" y="113"/>
                    <a:pt x="175" y="115"/>
                    <a:pt x="178" y="116"/>
                  </a:cubicBezTo>
                  <a:cubicBezTo>
                    <a:pt x="180" y="117"/>
                    <a:pt x="182" y="119"/>
                    <a:pt x="184" y="121"/>
                  </a:cubicBezTo>
                  <a:cubicBezTo>
                    <a:pt x="185" y="126"/>
                    <a:pt x="185" y="139"/>
                    <a:pt x="193" y="140"/>
                  </a:cubicBezTo>
                  <a:cubicBezTo>
                    <a:pt x="194" y="140"/>
                    <a:pt x="194" y="140"/>
                    <a:pt x="194" y="141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200" y="147"/>
                    <a:pt x="200" y="148"/>
                    <a:pt x="203" y="149"/>
                  </a:cubicBezTo>
                  <a:cubicBezTo>
                    <a:pt x="204" y="151"/>
                    <a:pt x="202" y="154"/>
                    <a:pt x="203" y="157"/>
                  </a:cubicBezTo>
                  <a:cubicBezTo>
                    <a:pt x="204" y="160"/>
                    <a:pt x="207" y="160"/>
                    <a:pt x="208" y="162"/>
                  </a:cubicBezTo>
                  <a:cubicBezTo>
                    <a:pt x="209" y="166"/>
                    <a:pt x="210" y="168"/>
                    <a:pt x="214" y="168"/>
                  </a:cubicBezTo>
                  <a:cubicBezTo>
                    <a:pt x="219" y="169"/>
                    <a:pt x="218" y="173"/>
                    <a:pt x="218" y="177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08" y="196"/>
                    <a:pt x="206" y="199"/>
                    <a:pt x="205" y="203"/>
                  </a:cubicBezTo>
                  <a:cubicBezTo>
                    <a:pt x="204" y="205"/>
                    <a:pt x="204" y="209"/>
                    <a:pt x="203" y="211"/>
                  </a:cubicBezTo>
                  <a:cubicBezTo>
                    <a:pt x="200" y="215"/>
                    <a:pt x="193" y="214"/>
                    <a:pt x="188" y="214"/>
                  </a:cubicBezTo>
                  <a:cubicBezTo>
                    <a:pt x="187" y="214"/>
                    <a:pt x="187" y="214"/>
                    <a:pt x="186" y="214"/>
                  </a:cubicBezTo>
                  <a:cubicBezTo>
                    <a:pt x="180" y="220"/>
                    <a:pt x="185" y="234"/>
                    <a:pt x="180" y="241"/>
                  </a:cubicBezTo>
                  <a:cubicBezTo>
                    <a:pt x="178" y="244"/>
                    <a:pt x="175" y="246"/>
                    <a:pt x="172" y="249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66" y="243"/>
                    <a:pt x="165" y="241"/>
                    <a:pt x="164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1" y="238"/>
                    <a:pt x="160" y="236"/>
                    <a:pt x="157" y="234"/>
                  </a:cubicBezTo>
                  <a:cubicBezTo>
                    <a:pt x="155" y="232"/>
                    <a:pt x="151" y="231"/>
                    <a:pt x="148" y="230"/>
                  </a:cubicBezTo>
                  <a:cubicBezTo>
                    <a:pt x="142" y="228"/>
                    <a:pt x="135" y="230"/>
                    <a:pt x="128" y="230"/>
                  </a:cubicBezTo>
                  <a:cubicBezTo>
                    <a:pt x="118" y="230"/>
                    <a:pt x="107" y="234"/>
                    <a:pt x="96" y="235"/>
                  </a:cubicBezTo>
                  <a:cubicBezTo>
                    <a:pt x="85" y="237"/>
                    <a:pt x="75" y="235"/>
                    <a:pt x="64" y="233"/>
                  </a:cubicBezTo>
                  <a:cubicBezTo>
                    <a:pt x="60" y="232"/>
                    <a:pt x="53" y="231"/>
                    <a:pt x="49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41" y="219"/>
                    <a:pt x="41" y="214"/>
                    <a:pt x="39" y="211"/>
                  </a:cubicBezTo>
                  <a:cubicBezTo>
                    <a:pt x="39" y="207"/>
                    <a:pt x="38" y="204"/>
                    <a:pt x="38" y="200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1"/>
                    <a:pt x="32" y="173"/>
                    <a:pt x="24" y="172"/>
                  </a:cubicBezTo>
                  <a:cubicBezTo>
                    <a:pt x="18" y="170"/>
                    <a:pt x="12" y="173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1"/>
                    <a:pt x="43" y="3"/>
                    <a:pt x="45" y="3"/>
                  </a:cubicBezTo>
                  <a:cubicBezTo>
                    <a:pt x="48" y="4"/>
                    <a:pt x="52" y="2"/>
                    <a:pt x="54" y="4"/>
                  </a:cubicBezTo>
                  <a:cubicBezTo>
                    <a:pt x="55" y="5"/>
                    <a:pt x="56" y="8"/>
                    <a:pt x="57" y="9"/>
                  </a:cubicBezTo>
                  <a:cubicBezTo>
                    <a:pt x="57" y="10"/>
                    <a:pt x="59" y="11"/>
                    <a:pt x="59" y="12"/>
                  </a:cubicBezTo>
                  <a:cubicBezTo>
                    <a:pt x="60" y="13"/>
                    <a:pt x="60" y="14"/>
                    <a:pt x="61" y="15"/>
                  </a:cubicBezTo>
                  <a:cubicBezTo>
                    <a:pt x="62" y="16"/>
                    <a:pt x="63" y="18"/>
                    <a:pt x="64" y="19"/>
                  </a:cubicBezTo>
                  <a:cubicBezTo>
                    <a:pt x="64" y="20"/>
                    <a:pt x="65" y="21"/>
                    <a:pt x="66" y="21"/>
                  </a:cubicBezTo>
                  <a:cubicBezTo>
                    <a:pt x="67" y="21"/>
                    <a:pt x="68" y="21"/>
                    <a:pt x="68" y="21"/>
                  </a:cubicBezTo>
                  <a:cubicBezTo>
                    <a:pt x="69" y="20"/>
                    <a:pt x="70" y="20"/>
                    <a:pt x="71" y="19"/>
                  </a:cubicBezTo>
                  <a:cubicBezTo>
                    <a:pt x="71" y="19"/>
                    <a:pt x="71" y="18"/>
                    <a:pt x="72" y="18"/>
                  </a:cubicBezTo>
                  <a:cubicBezTo>
                    <a:pt x="72" y="18"/>
                    <a:pt x="72" y="17"/>
                    <a:pt x="72" y="17"/>
                  </a:cubicBezTo>
                  <a:cubicBezTo>
                    <a:pt x="73" y="17"/>
                    <a:pt x="73" y="17"/>
                    <a:pt x="73" y="1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39" name="MCINTOSH"/>
            <p:cNvSpPr>
              <a:spLocks noEditPoints="1"/>
            </p:cNvSpPr>
            <p:nvPr/>
          </p:nvSpPr>
          <p:spPr bwMode="auto">
            <a:xfrm>
              <a:off x="6078538" y="4624388"/>
              <a:ext cx="495300" cy="485775"/>
            </a:xfrm>
            <a:custGeom>
              <a:avLst/>
              <a:gdLst>
                <a:gd name="T0" fmla="*/ 173 w 208"/>
                <a:gd name="T1" fmla="*/ 151 h 204"/>
                <a:gd name="T2" fmla="*/ 201 w 208"/>
                <a:gd name="T3" fmla="*/ 96 h 204"/>
                <a:gd name="T4" fmla="*/ 191 w 208"/>
                <a:gd name="T5" fmla="*/ 104 h 204"/>
                <a:gd name="T6" fmla="*/ 188 w 208"/>
                <a:gd name="T7" fmla="*/ 117 h 204"/>
                <a:gd name="T8" fmla="*/ 183 w 208"/>
                <a:gd name="T9" fmla="*/ 100 h 204"/>
                <a:gd name="T10" fmla="*/ 174 w 208"/>
                <a:gd name="T11" fmla="*/ 103 h 204"/>
                <a:gd name="T12" fmla="*/ 159 w 208"/>
                <a:gd name="T13" fmla="*/ 144 h 204"/>
                <a:gd name="T14" fmla="*/ 162 w 208"/>
                <a:gd name="T15" fmla="*/ 168 h 204"/>
                <a:gd name="T16" fmla="*/ 146 w 208"/>
                <a:gd name="T17" fmla="*/ 90 h 204"/>
                <a:gd name="T18" fmla="*/ 138 w 208"/>
                <a:gd name="T19" fmla="*/ 97 h 204"/>
                <a:gd name="T20" fmla="*/ 140 w 208"/>
                <a:gd name="T21" fmla="*/ 105 h 204"/>
                <a:gd name="T22" fmla="*/ 146 w 208"/>
                <a:gd name="T23" fmla="*/ 102 h 204"/>
                <a:gd name="T24" fmla="*/ 148 w 208"/>
                <a:gd name="T25" fmla="*/ 94 h 204"/>
                <a:gd name="T26" fmla="*/ 133 w 208"/>
                <a:gd name="T27" fmla="*/ 26 h 204"/>
                <a:gd name="T28" fmla="*/ 138 w 208"/>
                <a:gd name="T29" fmla="*/ 39 h 204"/>
                <a:gd name="T30" fmla="*/ 162 w 208"/>
                <a:gd name="T31" fmla="*/ 37 h 204"/>
                <a:gd name="T32" fmla="*/ 151 w 208"/>
                <a:gd name="T33" fmla="*/ 81 h 204"/>
                <a:gd name="T34" fmla="*/ 160 w 208"/>
                <a:gd name="T35" fmla="*/ 55 h 204"/>
                <a:gd name="T36" fmla="*/ 151 w 208"/>
                <a:gd name="T37" fmla="*/ 56 h 204"/>
                <a:gd name="T38" fmla="*/ 144 w 208"/>
                <a:gd name="T39" fmla="*/ 84 h 204"/>
                <a:gd name="T40" fmla="*/ 131 w 208"/>
                <a:gd name="T41" fmla="*/ 77 h 204"/>
                <a:gd name="T42" fmla="*/ 108 w 208"/>
                <a:gd name="T43" fmla="*/ 90 h 204"/>
                <a:gd name="T44" fmla="*/ 128 w 208"/>
                <a:gd name="T45" fmla="*/ 93 h 204"/>
                <a:gd name="T46" fmla="*/ 136 w 208"/>
                <a:gd name="T47" fmla="*/ 110 h 204"/>
                <a:gd name="T48" fmla="*/ 126 w 208"/>
                <a:gd name="T49" fmla="*/ 157 h 204"/>
                <a:gd name="T50" fmla="*/ 141 w 208"/>
                <a:gd name="T51" fmla="*/ 187 h 204"/>
                <a:gd name="T52" fmla="*/ 139 w 208"/>
                <a:gd name="T53" fmla="*/ 195 h 204"/>
                <a:gd name="T54" fmla="*/ 101 w 208"/>
                <a:gd name="T55" fmla="*/ 198 h 204"/>
                <a:gd name="T56" fmla="*/ 85 w 208"/>
                <a:gd name="T57" fmla="*/ 184 h 204"/>
                <a:gd name="T58" fmla="*/ 63 w 208"/>
                <a:gd name="T59" fmla="*/ 168 h 204"/>
                <a:gd name="T60" fmla="*/ 45 w 208"/>
                <a:gd name="T61" fmla="*/ 153 h 204"/>
                <a:gd name="T62" fmla="*/ 33 w 208"/>
                <a:gd name="T63" fmla="*/ 143 h 204"/>
                <a:gd name="T64" fmla="*/ 23 w 208"/>
                <a:gd name="T65" fmla="*/ 128 h 204"/>
                <a:gd name="T66" fmla="*/ 20 w 208"/>
                <a:gd name="T67" fmla="*/ 121 h 204"/>
                <a:gd name="T68" fmla="*/ 15 w 208"/>
                <a:gd name="T69" fmla="*/ 105 h 204"/>
                <a:gd name="T70" fmla="*/ 4 w 208"/>
                <a:gd name="T71" fmla="*/ 94 h 204"/>
                <a:gd name="T72" fmla="*/ 0 w 208"/>
                <a:gd name="T73" fmla="*/ 81 h 204"/>
                <a:gd name="T74" fmla="*/ 23 w 208"/>
                <a:gd name="T75" fmla="*/ 72 h 204"/>
                <a:gd name="T76" fmla="*/ 33 w 208"/>
                <a:gd name="T77" fmla="*/ 66 h 204"/>
                <a:gd name="T78" fmla="*/ 42 w 208"/>
                <a:gd name="T79" fmla="*/ 60 h 204"/>
                <a:gd name="T80" fmla="*/ 72 w 208"/>
                <a:gd name="T81" fmla="*/ 0 h 204"/>
                <a:gd name="T82" fmla="*/ 78 w 208"/>
                <a:gd name="T83" fmla="*/ 0 h 204"/>
                <a:gd name="T84" fmla="*/ 92 w 208"/>
                <a:gd name="T85" fmla="*/ 26 h 204"/>
                <a:gd name="T86" fmla="*/ 114 w 208"/>
                <a:gd name="T87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04">
                  <a:moveTo>
                    <a:pt x="166" y="165"/>
                  </a:moveTo>
                  <a:cubicBezTo>
                    <a:pt x="168" y="161"/>
                    <a:pt x="171" y="155"/>
                    <a:pt x="173" y="151"/>
                  </a:cubicBezTo>
                  <a:cubicBezTo>
                    <a:pt x="176" y="143"/>
                    <a:pt x="183" y="135"/>
                    <a:pt x="188" y="129"/>
                  </a:cubicBezTo>
                  <a:cubicBezTo>
                    <a:pt x="192" y="124"/>
                    <a:pt x="208" y="100"/>
                    <a:pt x="201" y="96"/>
                  </a:cubicBezTo>
                  <a:cubicBezTo>
                    <a:pt x="199" y="94"/>
                    <a:pt x="197" y="90"/>
                    <a:pt x="194" y="89"/>
                  </a:cubicBezTo>
                  <a:cubicBezTo>
                    <a:pt x="192" y="88"/>
                    <a:pt x="192" y="101"/>
                    <a:pt x="191" y="104"/>
                  </a:cubicBezTo>
                  <a:cubicBezTo>
                    <a:pt x="191" y="108"/>
                    <a:pt x="188" y="113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7" y="117"/>
                    <a:pt x="187" y="113"/>
                    <a:pt x="186" y="112"/>
                  </a:cubicBezTo>
                  <a:cubicBezTo>
                    <a:pt x="185" y="107"/>
                    <a:pt x="183" y="105"/>
                    <a:pt x="183" y="100"/>
                  </a:cubicBezTo>
                  <a:cubicBezTo>
                    <a:pt x="183" y="99"/>
                    <a:pt x="183" y="90"/>
                    <a:pt x="182" y="90"/>
                  </a:cubicBezTo>
                  <a:cubicBezTo>
                    <a:pt x="181" y="94"/>
                    <a:pt x="176" y="99"/>
                    <a:pt x="174" y="103"/>
                  </a:cubicBezTo>
                  <a:cubicBezTo>
                    <a:pt x="171" y="112"/>
                    <a:pt x="166" y="119"/>
                    <a:pt x="164" y="128"/>
                  </a:cubicBezTo>
                  <a:cubicBezTo>
                    <a:pt x="164" y="132"/>
                    <a:pt x="162" y="141"/>
                    <a:pt x="159" y="144"/>
                  </a:cubicBezTo>
                  <a:cubicBezTo>
                    <a:pt x="154" y="149"/>
                    <a:pt x="153" y="151"/>
                    <a:pt x="156" y="157"/>
                  </a:cubicBezTo>
                  <a:cubicBezTo>
                    <a:pt x="158" y="160"/>
                    <a:pt x="158" y="166"/>
                    <a:pt x="162" y="168"/>
                  </a:cubicBezTo>
                  <a:cubicBezTo>
                    <a:pt x="166" y="165"/>
                    <a:pt x="166" y="165"/>
                    <a:pt x="166" y="165"/>
                  </a:cubicBezTo>
                  <a:close/>
                  <a:moveTo>
                    <a:pt x="146" y="90"/>
                  </a:moveTo>
                  <a:cubicBezTo>
                    <a:pt x="144" y="90"/>
                    <a:pt x="142" y="91"/>
                    <a:pt x="140" y="92"/>
                  </a:cubicBezTo>
                  <a:cubicBezTo>
                    <a:pt x="139" y="93"/>
                    <a:pt x="139" y="95"/>
                    <a:pt x="138" y="97"/>
                  </a:cubicBezTo>
                  <a:cubicBezTo>
                    <a:pt x="138" y="98"/>
                    <a:pt x="138" y="98"/>
                    <a:pt x="139" y="99"/>
                  </a:cubicBezTo>
                  <a:cubicBezTo>
                    <a:pt x="140" y="101"/>
                    <a:pt x="140" y="103"/>
                    <a:pt x="140" y="105"/>
                  </a:cubicBezTo>
                  <a:cubicBezTo>
                    <a:pt x="141" y="106"/>
                    <a:pt x="141" y="108"/>
                    <a:pt x="142" y="109"/>
                  </a:cubicBezTo>
                  <a:cubicBezTo>
                    <a:pt x="143" y="109"/>
                    <a:pt x="146" y="103"/>
                    <a:pt x="146" y="102"/>
                  </a:cubicBezTo>
                  <a:cubicBezTo>
                    <a:pt x="146" y="101"/>
                    <a:pt x="146" y="100"/>
                    <a:pt x="147" y="99"/>
                  </a:cubicBezTo>
                  <a:cubicBezTo>
                    <a:pt x="147" y="97"/>
                    <a:pt x="148" y="95"/>
                    <a:pt x="148" y="94"/>
                  </a:cubicBezTo>
                  <a:cubicBezTo>
                    <a:pt x="146" y="90"/>
                    <a:pt x="146" y="90"/>
                    <a:pt x="146" y="90"/>
                  </a:cubicBezTo>
                  <a:close/>
                  <a:moveTo>
                    <a:pt x="133" y="26"/>
                  </a:moveTo>
                  <a:cubicBezTo>
                    <a:pt x="133" y="27"/>
                    <a:pt x="134" y="29"/>
                    <a:pt x="134" y="31"/>
                  </a:cubicBezTo>
                  <a:cubicBezTo>
                    <a:pt x="135" y="34"/>
                    <a:pt x="133" y="41"/>
                    <a:pt x="138" y="39"/>
                  </a:cubicBezTo>
                  <a:cubicBezTo>
                    <a:pt x="142" y="38"/>
                    <a:pt x="146" y="34"/>
                    <a:pt x="150" y="34"/>
                  </a:cubicBezTo>
                  <a:cubicBezTo>
                    <a:pt x="155" y="34"/>
                    <a:pt x="155" y="39"/>
                    <a:pt x="162" y="37"/>
                  </a:cubicBezTo>
                  <a:cubicBezTo>
                    <a:pt x="169" y="35"/>
                    <a:pt x="168" y="35"/>
                    <a:pt x="170" y="41"/>
                  </a:cubicBezTo>
                  <a:cubicBezTo>
                    <a:pt x="169" y="49"/>
                    <a:pt x="163" y="81"/>
                    <a:pt x="151" y="81"/>
                  </a:cubicBezTo>
                  <a:cubicBezTo>
                    <a:pt x="146" y="81"/>
                    <a:pt x="154" y="66"/>
                    <a:pt x="155" y="65"/>
                  </a:cubicBezTo>
                  <a:cubicBezTo>
                    <a:pt x="156" y="62"/>
                    <a:pt x="162" y="53"/>
                    <a:pt x="160" y="55"/>
                  </a:cubicBezTo>
                  <a:cubicBezTo>
                    <a:pt x="155" y="57"/>
                    <a:pt x="153" y="53"/>
                    <a:pt x="149" y="51"/>
                  </a:cubicBezTo>
                  <a:cubicBezTo>
                    <a:pt x="149" y="51"/>
                    <a:pt x="150" y="55"/>
                    <a:pt x="151" y="56"/>
                  </a:cubicBezTo>
                  <a:cubicBezTo>
                    <a:pt x="152" y="66"/>
                    <a:pt x="144" y="68"/>
                    <a:pt x="144" y="77"/>
                  </a:cubicBezTo>
                  <a:cubicBezTo>
                    <a:pt x="144" y="79"/>
                    <a:pt x="145" y="82"/>
                    <a:pt x="144" y="84"/>
                  </a:cubicBezTo>
                  <a:cubicBezTo>
                    <a:pt x="142" y="87"/>
                    <a:pt x="141" y="81"/>
                    <a:pt x="140" y="80"/>
                  </a:cubicBezTo>
                  <a:cubicBezTo>
                    <a:pt x="137" y="76"/>
                    <a:pt x="133" y="82"/>
                    <a:pt x="131" y="77"/>
                  </a:cubicBezTo>
                  <a:cubicBezTo>
                    <a:pt x="129" y="72"/>
                    <a:pt x="129" y="76"/>
                    <a:pt x="128" y="78"/>
                  </a:cubicBezTo>
                  <a:cubicBezTo>
                    <a:pt x="123" y="91"/>
                    <a:pt x="120" y="90"/>
                    <a:pt x="108" y="90"/>
                  </a:cubicBezTo>
                  <a:cubicBezTo>
                    <a:pt x="110" y="91"/>
                    <a:pt x="111" y="96"/>
                    <a:pt x="114" y="97"/>
                  </a:cubicBezTo>
                  <a:cubicBezTo>
                    <a:pt x="118" y="98"/>
                    <a:pt x="128" y="86"/>
                    <a:pt x="128" y="93"/>
                  </a:cubicBezTo>
                  <a:cubicBezTo>
                    <a:pt x="128" y="96"/>
                    <a:pt x="127" y="103"/>
                    <a:pt x="129" y="105"/>
                  </a:cubicBezTo>
                  <a:cubicBezTo>
                    <a:pt x="131" y="107"/>
                    <a:pt x="135" y="108"/>
                    <a:pt x="136" y="110"/>
                  </a:cubicBezTo>
                  <a:cubicBezTo>
                    <a:pt x="139" y="124"/>
                    <a:pt x="124" y="129"/>
                    <a:pt x="121" y="139"/>
                  </a:cubicBezTo>
                  <a:cubicBezTo>
                    <a:pt x="114" y="145"/>
                    <a:pt x="120" y="153"/>
                    <a:pt x="126" y="157"/>
                  </a:cubicBezTo>
                  <a:cubicBezTo>
                    <a:pt x="130" y="160"/>
                    <a:pt x="134" y="161"/>
                    <a:pt x="137" y="167"/>
                  </a:cubicBezTo>
                  <a:cubicBezTo>
                    <a:pt x="139" y="172"/>
                    <a:pt x="141" y="181"/>
                    <a:pt x="141" y="187"/>
                  </a:cubicBezTo>
                  <a:cubicBezTo>
                    <a:pt x="141" y="189"/>
                    <a:pt x="139" y="193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3" y="195"/>
                    <a:pt x="124" y="195"/>
                    <a:pt x="118" y="196"/>
                  </a:cubicBezTo>
                  <a:cubicBezTo>
                    <a:pt x="113" y="197"/>
                    <a:pt x="104" y="204"/>
                    <a:pt x="101" y="198"/>
                  </a:cubicBezTo>
                  <a:cubicBezTo>
                    <a:pt x="99" y="196"/>
                    <a:pt x="95" y="189"/>
                    <a:pt x="93" y="189"/>
                  </a:cubicBezTo>
                  <a:cubicBezTo>
                    <a:pt x="92" y="187"/>
                    <a:pt x="87" y="185"/>
                    <a:pt x="85" y="184"/>
                  </a:cubicBezTo>
                  <a:cubicBezTo>
                    <a:pt x="83" y="183"/>
                    <a:pt x="81" y="181"/>
                    <a:pt x="79" y="179"/>
                  </a:cubicBezTo>
                  <a:cubicBezTo>
                    <a:pt x="74" y="175"/>
                    <a:pt x="69" y="170"/>
                    <a:pt x="63" y="168"/>
                  </a:cubicBezTo>
                  <a:cubicBezTo>
                    <a:pt x="59" y="167"/>
                    <a:pt x="56" y="165"/>
                    <a:pt x="52" y="162"/>
                  </a:cubicBezTo>
                  <a:cubicBezTo>
                    <a:pt x="50" y="159"/>
                    <a:pt x="48" y="155"/>
                    <a:pt x="45" y="153"/>
                  </a:cubicBezTo>
                  <a:cubicBezTo>
                    <a:pt x="43" y="151"/>
                    <a:pt x="39" y="151"/>
                    <a:pt x="37" y="148"/>
                  </a:cubicBezTo>
                  <a:cubicBezTo>
                    <a:pt x="36" y="146"/>
                    <a:pt x="34" y="144"/>
                    <a:pt x="33" y="143"/>
                  </a:cubicBezTo>
                  <a:cubicBezTo>
                    <a:pt x="31" y="141"/>
                    <a:pt x="29" y="139"/>
                    <a:pt x="27" y="137"/>
                  </a:cubicBezTo>
                  <a:cubicBezTo>
                    <a:pt x="25" y="135"/>
                    <a:pt x="25" y="130"/>
                    <a:pt x="23" y="128"/>
                  </a:cubicBezTo>
                  <a:cubicBezTo>
                    <a:pt x="21" y="127"/>
                    <a:pt x="20" y="123"/>
                    <a:pt x="20" y="121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0"/>
                    <a:pt x="20" y="106"/>
                    <a:pt x="15" y="105"/>
                  </a:cubicBezTo>
                  <a:cubicBezTo>
                    <a:pt x="11" y="105"/>
                    <a:pt x="10" y="103"/>
                    <a:pt x="9" y="99"/>
                  </a:cubicBezTo>
                  <a:cubicBezTo>
                    <a:pt x="8" y="97"/>
                    <a:pt x="5" y="97"/>
                    <a:pt x="4" y="94"/>
                  </a:cubicBezTo>
                  <a:cubicBezTo>
                    <a:pt x="3" y="91"/>
                    <a:pt x="5" y="88"/>
                    <a:pt x="4" y="86"/>
                  </a:cubicBezTo>
                  <a:cubicBezTo>
                    <a:pt x="1" y="85"/>
                    <a:pt x="1" y="84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5" y="71"/>
                    <a:pt x="26" y="70"/>
                    <a:pt x="28" y="69"/>
                  </a:cubicBezTo>
                  <a:cubicBezTo>
                    <a:pt x="29" y="68"/>
                    <a:pt x="31" y="67"/>
                    <a:pt x="33" y="66"/>
                  </a:cubicBezTo>
                  <a:cubicBezTo>
                    <a:pt x="35" y="65"/>
                    <a:pt x="37" y="64"/>
                    <a:pt x="39" y="62"/>
                  </a:cubicBezTo>
                  <a:cubicBezTo>
                    <a:pt x="40" y="62"/>
                    <a:pt x="41" y="61"/>
                    <a:pt x="42" y="60"/>
                  </a:cubicBezTo>
                  <a:cubicBezTo>
                    <a:pt x="42" y="59"/>
                    <a:pt x="43" y="57"/>
                    <a:pt x="43" y="5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5" y="1"/>
                    <a:pt x="85" y="16"/>
                    <a:pt x="87" y="21"/>
                  </a:cubicBezTo>
                  <a:cubicBezTo>
                    <a:pt x="88" y="23"/>
                    <a:pt x="91" y="24"/>
                    <a:pt x="92" y="26"/>
                  </a:cubicBezTo>
                  <a:cubicBezTo>
                    <a:pt x="96" y="28"/>
                    <a:pt x="100" y="28"/>
                    <a:pt x="103" y="26"/>
                  </a:cubicBezTo>
                  <a:cubicBezTo>
                    <a:pt x="108" y="23"/>
                    <a:pt x="110" y="25"/>
                    <a:pt x="114" y="26"/>
                  </a:cubicBezTo>
                  <a:cubicBezTo>
                    <a:pt x="133" y="26"/>
                    <a:pt x="133" y="26"/>
                    <a:pt x="133" y="2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0" name="GLYNN"/>
            <p:cNvSpPr>
              <a:spLocks noEditPoints="1"/>
            </p:cNvSpPr>
            <p:nvPr/>
          </p:nvSpPr>
          <p:spPr bwMode="auto">
            <a:xfrm>
              <a:off x="5964238" y="4913313"/>
              <a:ext cx="512763" cy="533400"/>
            </a:xfrm>
            <a:custGeom>
              <a:avLst/>
              <a:gdLst>
                <a:gd name="T0" fmla="*/ 149 w 215"/>
                <a:gd name="T1" fmla="*/ 184 h 224"/>
                <a:gd name="T2" fmla="*/ 156 w 215"/>
                <a:gd name="T3" fmla="*/ 171 h 224"/>
                <a:gd name="T4" fmla="*/ 158 w 215"/>
                <a:gd name="T5" fmla="*/ 182 h 224"/>
                <a:gd name="T6" fmla="*/ 155 w 215"/>
                <a:gd name="T7" fmla="*/ 213 h 224"/>
                <a:gd name="T8" fmla="*/ 150 w 215"/>
                <a:gd name="T9" fmla="*/ 223 h 224"/>
                <a:gd name="T10" fmla="*/ 148 w 215"/>
                <a:gd name="T11" fmla="*/ 224 h 224"/>
                <a:gd name="T12" fmla="*/ 147 w 215"/>
                <a:gd name="T13" fmla="*/ 213 h 224"/>
                <a:gd name="T14" fmla="*/ 149 w 215"/>
                <a:gd name="T15" fmla="*/ 199 h 224"/>
                <a:gd name="T16" fmla="*/ 68 w 215"/>
                <a:gd name="T17" fmla="*/ 0 h 224"/>
                <a:gd name="T18" fmla="*/ 54 w 215"/>
                <a:gd name="T19" fmla="*/ 19 h 224"/>
                <a:gd name="T20" fmla="*/ 37 w 215"/>
                <a:gd name="T21" fmla="*/ 30 h 224"/>
                <a:gd name="T22" fmla="*/ 29 w 215"/>
                <a:gd name="T23" fmla="*/ 57 h 224"/>
                <a:gd name="T24" fmla="*/ 21 w 215"/>
                <a:gd name="T25" fmla="*/ 65 h 224"/>
                <a:gd name="T26" fmla="*/ 16 w 215"/>
                <a:gd name="T27" fmla="*/ 84 h 224"/>
                <a:gd name="T28" fmla="*/ 6 w 215"/>
                <a:gd name="T29" fmla="*/ 117 h 224"/>
                <a:gd name="T30" fmla="*/ 2 w 215"/>
                <a:gd name="T31" fmla="*/ 141 h 224"/>
                <a:gd name="T32" fmla="*/ 9 w 215"/>
                <a:gd name="T33" fmla="*/ 141 h 224"/>
                <a:gd name="T34" fmla="*/ 18 w 215"/>
                <a:gd name="T35" fmla="*/ 151 h 224"/>
                <a:gd name="T36" fmla="*/ 36 w 215"/>
                <a:gd name="T37" fmla="*/ 161 h 224"/>
                <a:gd name="T38" fmla="*/ 52 w 215"/>
                <a:gd name="T39" fmla="*/ 165 h 224"/>
                <a:gd name="T40" fmla="*/ 82 w 215"/>
                <a:gd name="T41" fmla="*/ 161 h 224"/>
                <a:gd name="T42" fmla="*/ 91 w 215"/>
                <a:gd name="T43" fmla="*/ 168 h 224"/>
                <a:gd name="T44" fmla="*/ 96 w 215"/>
                <a:gd name="T45" fmla="*/ 179 h 224"/>
                <a:gd name="T46" fmla="*/ 108 w 215"/>
                <a:gd name="T47" fmla="*/ 188 h 224"/>
                <a:gd name="T48" fmla="*/ 102 w 215"/>
                <a:gd name="T49" fmla="*/ 167 h 224"/>
                <a:gd name="T50" fmla="*/ 91 w 215"/>
                <a:gd name="T51" fmla="*/ 155 h 224"/>
                <a:gd name="T52" fmla="*/ 71 w 215"/>
                <a:gd name="T53" fmla="*/ 130 h 224"/>
                <a:gd name="T54" fmla="*/ 78 w 215"/>
                <a:gd name="T55" fmla="*/ 112 h 224"/>
                <a:gd name="T56" fmla="*/ 98 w 215"/>
                <a:gd name="T57" fmla="*/ 118 h 224"/>
                <a:gd name="T58" fmla="*/ 106 w 215"/>
                <a:gd name="T59" fmla="*/ 135 h 224"/>
                <a:gd name="T60" fmla="*/ 110 w 215"/>
                <a:gd name="T61" fmla="*/ 146 h 224"/>
                <a:gd name="T62" fmla="*/ 113 w 215"/>
                <a:gd name="T63" fmla="*/ 157 h 224"/>
                <a:gd name="T64" fmla="*/ 111 w 215"/>
                <a:gd name="T65" fmla="*/ 165 h 224"/>
                <a:gd name="T66" fmla="*/ 116 w 215"/>
                <a:gd name="T67" fmla="*/ 168 h 224"/>
                <a:gd name="T68" fmla="*/ 122 w 215"/>
                <a:gd name="T69" fmla="*/ 169 h 224"/>
                <a:gd name="T70" fmla="*/ 126 w 215"/>
                <a:gd name="T71" fmla="*/ 173 h 224"/>
                <a:gd name="T72" fmla="*/ 133 w 215"/>
                <a:gd name="T73" fmla="*/ 145 h 224"/>
                <a:gd name="T74" fmla="*/ 143 w 215"/>
                <a:gd name="T75" fmla="*/ 117 h 224"/>
                <a:gd name="T76" fmla="*/ 154 w 215"/>
                <a:gd name="T77" fmla="*/ 122 h 224"/>
                <a:gd name="T78" fmla="*/ 158 w 215"/>
                <a:gd name="T79" fmla="*/ 163 h 224"/>
                <a:gd name="T80" fmla="*/ 186 w 215"/>
                <a:gd name="T81" fmla="*/ 138 h 224"/>
                <a:gd name="T82" fmla="*/ 194 w 215"/>
                <a:gd name="T83" fmla="*/ 121 h 224"/>
                <a:gd name="T84" fmla="*/ 176 w 215"/>
                <a:gd name="T85" fmla="*/ 141 h 224"/>
                <a:gd name="T86" fmla="*/ 197 w 215"/>
                <a:gd name="T87" fmla="*/ 96 h 224"/>
                <a:gd name="T88" fmla="*/ 209 w 215"/>
                <a:gd name="T89" fmla="*/ 112 h 224"/>
                <a:gd name="T90" fmla="*/ 208 w 215"/>
                <a:gd name="T91" fmla="*/ 91 h 224"/>
                <a:gd name="T92" fmla="*/ 194 w 215"/>
                <a:gd name="T93" fmla="*/ 80 h 224"/>
                <a:gd name="T94" fmla="*/ 187 w 215"/>
                <a:gd name="T95" fmla="*/ 74 h 224"/>
                <a:gd name="T96" fmla="*/ 166 w 215"/>
                <a:gd name="T97" fmla="*/ 75 h 224"/>
                <a:gd name="T98" fmla="*/ 141 w 215"/>
                <a:gd name="T99" fmla="*/ 68 h 224"/>
                <a:gd name="T100" fmla="*/ 127 w 215"/>
                <a:gd name="T101" fmla="*/ 58 h 224"/>
                <a:gd name="T102" fmla="*/ 100 w 215"/>
                <a:gd name="T103" fmla="*/ 41 h 224"/>
                <a:gd name="T104" fmla="*/ 85 w 215"/>
                <a:gd name="T105" fmla="*/ 27 h 224"/>
                <a:gd name="T106" fmla="*/ 75 w 215"/>
                <a:gd name="T107" fmla="*/ 16 h 224"/>
                <a:gd name="T108" fmla="*/ 68 w 215"/>
                <a:gd name="T10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4">
                  <a:moveTo>
                    <a:pt x="149" y="199"/>
                  </a:moveTo>
                  <a:cubicBezTo>
                    <a:pt x="149" y="193"/>
                    <a:pt x="146" y="190"/>
                    <a:pt x="149" y="184"/>
                  </a:cubicBezTo>
                  <a:cubicBezTo>
                    <a:pt x="150" y="182"/>
                    <a:pt x="150" y="179"/>
                    <a:pt x="151" y="177"/>
                  </a:cubicBezTo>
                  <a:cubicBezTo>
                    <a:pt x="152" y="174"/>
                    <a:pt x="156" y="173"/>
                    <a:pt x="156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8" y="173"/>
                    <a:pt x="158" y="180"/>
                    <a:pt x="158" y="182"/>
                  </a:cubicBezTo>
                  <a:cubicBezTo>
                    <a:pt x="157" y="189"/>
                    <a:pt x="157" y="197"/>
                    <a:pt x="157" y="204"/>
                  </a:cubicBezTo>
                  <a:cubicBezTo>
                    <a:pt x="157" y="207"/>
                    <a:pt x="156" y="210"/>
                    <a:pt x="155" y="213"/>
                  </a:cubicBezTo>
                  <a:cubicBezTo>
                    <a:pt x="154" y="216"/>
                    <a:pt x="152" y="219"/>
                    <a:pt x="151" y="221"/>
                  </a:cubicBezTo>
                  <a:cubicBezTo>
                    <a:pt x="151" y="221"/>
                    <a:pt x="150" y="223"/>
                    <a:pt x="150" y="223"/>
                  </a:cubicBezTo>
                  <a:cubicBezTo>
                    <a:pt x="149" y="223"/>
                    <a:pt x="150" y="223"/>
                    <a:pt x="150" y="223"/>
                  </a:cubicBezTo>
                  <a:cubicBezTo>
                    <a:pt x="149" y="224"/>
                    <a:pt x="148" y="224"/>
                    <a:pt x="148" y="224"/>
                  </a:cubicBezTo>
                  <a:cubicBezTo>
                    <a:pt x="148" y="223"/>
                    <a:pt x="148" y="223"/>
                    <a:pt x="148" y="223"/>
                  </a:cubicBezTo>
                  <a:cubicBezTo>
                    <a:pt x="145" y="223"/>
                    <a:pt x="145" y="215"/>
                    <a:pt x="147" y="213"/>
                  </a:cubicBezTo>
                  <a:cubicBezTo>
                    <a:pt x="149" y="210"/>
                    <a:pt x="150" y="208"/>
                    <a:pt x="150" y="203"/>
                  </a:cubicBezTo>
                  <a:cubicBezTo>
                    <a:pt x="149" y="199"/>
                    <a:pt x="149" y="199"/>
                    <a:pt x="149" y="199"/>
                  </a:cubicBez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12"/>
                    <a:pt x="55" y="15"/>
                    <a:pt x="54" y="19"/>
                  </a:cubicBezTo>
                  <a:cubicBezTo>
                    <a:pt x="53" y="21"/>
                    <a:pt x="53" y="25"/>
                    <a:pt x="52" y="27"/>
                  </a:cubicBezTo>
                  <a:cubicBezTo>
                    <a:pt x="49" y="31"/>
                    <a:pt x="42" y="30"/>
                    <a:pt x="37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29" y="36"/>
                    <a:pt x="34" y="50"/>
                    <a:pt x="29" y="57"/>
                  </a:cubicBezTo>
                  <a:cubicBezTo>
                    <a:pt x="27" y="60"/>
                    <a:pt x="24" y="62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2" y="72"/>
                    <a:pt x="21" y="73"/>
                  </a:cubicBezTo>
                  <a:cubicBezTo>
                    <a:pt x="21" y="78"/>
                    <a:pt x="18" y="80"/>
                    <a:pt x="16" y="84"/>
                  </a:cubicBezTo>
                  <a:cubicBezTo>
                    <a:pt x="15" y="88"/>
                    <a:pt x="14" y="93"/>
                    <a:pt x="12" y="96"/>
                  </a:cubicBezTo>
                  <a:cubicBezTo>
                    <a:pt x="9" y="102"/>
                    <a:pt x="7" y="110"/>
                    <a:pt x="6" y="117"/>
                  </a:cubicBezTo>
                  <a:cubicBezTo>
                    <a:pt x="5" y="124"/>
                    <a:pt x="0" y="130"/>
                    <a:pt x="1" y="137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5" y="142"/>
                    <a:pt x="6" y="141"/>
                    <a:pt x="9" y="141"/>
                  </a:cubicBezTo>
                  <a:cubicBezTo>
                    <a:pt x="9" y="144"/>
                    <a:pt x="8" y="147"/>
                    <a:pt x="8" y="150"/>
                  </a:cubicBezTo>
                  <a:cubicBezTo>
                    <a:pt x="11" y="150"/>
                    <a:pt x="14" y="151"/>
                    <a:pt x="18" y="151"/>
                  </a:cubicBezTo>
                  <a:cubicBezTo>
                    <a:pt x="21" y="151"/>
                    <a:pt x="23" y="151"/>
                    <a:pt x="26" y="153"/>
                  </a:cubicBezTo>
                  <a:cubicBezTo>
                    <a:pt x="29" y="155"/>
                    <a:pt x="33" y="160"/>
                    <a:pt x="36" y="161"/>
                  </a:cubicBezTo>
                  <a:cubicBezTo>
                    <a:pt x="39" y="162"/>
                    <a:pt x="42" y="163"/>
                    <a:pt x="45" y="163"/>
                  </a:cubicBezTo>
                  <a:cubicBezTo>
                    <a:pt x="47" y="164"/>
                    <a:pt x="50" y="164"/>
                    <a:pt x="52" y="165"/>
                  </a:cubicBezTo>
                  <a:cubicBezTo>
                    <a:pt x="56" y="171"/>
                    <a:pt x="68" y="167"/>
                    <a:pt x="72" y="165"/>
                  </a:cubicBezTo>
                  <a:cubicBezTo>
                    <a:pt x="76" y="164"/>
                    <a:pt x="79" y="162"/>
                    <a:pt x="82" y="161"/>
                  </a:cubicBezTo>
                  <a:cubicBezTo>
                    <a:pt x="84" y="160"/>
                    <a:pt x="87" y="159"/>
                    <a:pt x="89" y="161"/>
                  </a:cubicBezTo>
                  <a:cubicBezTo>
                    <a:pt x="89" y="162"/>
                    <a:pt x="91" y="167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3" y="166"/>
                    <a:pt x="95" y="178"/>
                    <a:pt x="96" y="179"/>
                  </a:cubicBezTo>
                  <a:cubicBezTo>
                    <a:pt x="97" y="181"/>
                    <a:pt x="101" y="181"/>
                    <a:pt x="103" y="185"/>
                  </a:cubicBezTo>
                  <a:cubicBezTo>
                    <a:pt x="104" y="186"/>
                    <a:pt x="111" y="193"/>
                    <a:pt x="108" y="188"/>
                  </a:cubicBezTo>
                  <a:cubicBezTo>
                    <a:pt x="106" y="185"/>
                    <a:pt x="107" y="180"/>
                    <a:pt x="105" y="177"/>
                  </a:cubicBezTo>
                  <a:cubicBezTo>
                    <a:pt x="101" y="172"/>
                    <a:pt x="103" y="172"/>
                    <a:pt x="102" y="167"/>
                  </a:cubicBezTo>
                  <a:cubicBezTo>
                    <a:pt x="102" y="165"/>
                    <a:pt x="96" y="166"/>
                    <a:pt x="95" y="164"/>
                  </a:cubicBezTo>
                  <a:cubicBezTo>
                    <a:pt x="94" y="161"/>
                    <a:pt x="94" y="155"/>
                    <a:pt x="91" y="155"/>
                  </a:cubicBezTo>
                  <a:cubicBezTo>
                    <a:pt x="82" y="152"/>
                    <a:pt x="84" y="152"/>
                    <a:pt x="82" y="143"/>
                  </a:cubicBezTo>
                  <a:cubicBezTo>
                    <a:pt x="80" y="134"/>
                    <a:pt x="82" y="130"/>
                    <a:pt x="71" y="130"/>
                  </a:cubicBezTo>
                  <a:cubicBezTo>
                    <a:pt x="71" y="127"/>
                    <a:pt x="76" y="126"/>
                    <a:pt x="78" y="122"/>
                  </a:cubicBezTo>
                  <a:cubicBezTo>
                    <a:pt x="78" y="120"/>
                    <a:pt x="78" y="111"/>
                    <a:pt x="78" y="112"/>
                  </a:cubicBezTo>
                  <a:cubicBezTo>
                    <a:pt x="82" y="112"/>
                    <a:pt x="79" y="129"/>
                    <a:pt x="91" y="123"/>
                  </a:cubicBezTo>
                  <a:cubicBezTo>
                    <a:pt x="94" y="122"/>
                    <a:pt x="98" y="114"/>
                    <a:pt x="98" y="118"/>
                  </a:cubicBezTo>
                  <a:cubicBezTo>
                    <a:pt x="99" y="121"/>
                    <a:pt x="97" y="123"/>
                    <a:pt x="97" y="125"/>
                  </a:cubicBezTo>
                  <a:cubicBezTo>
                    <a:pt x="97" y="138"/>
                    <a:pt x="107" y="127"/>
                    <a:pt x="106" y="135"/>
                  </a:cubicBezTo>
                  <a:cubicBezTo>
                    <a:pt x="105" y="140"/>
                    <a:pt x="110" y="133"/>
                    <a:pt x="112" y="135"/>
                  </a:cubicBezTo>
                  <a:cubicBezTo>
                    <a:pt x="115" y="136"/>
                    <a:pt x="111" y="144"/>
                    <a:pt x="110" y="146"/>
                  </a:cubicBezTo>
                  <a:cubicBezTo>
                    <a:pt x="106" y="152"/>
                    <a:pt x="111" y="154"/>
                    <a:pt x="117" y="154"/>
                  </a:cubicBezTo>
                  <a:cubicBezTo>
                    <a:pt x="117" y="155"/>
                    <a:pt x="114" y="156"/>
                    <a:pt x="113" y="157"/>
                  </a:cubicBezTo>
                  <a:cubicBezTo>
                    <a:pt x="111" y="158"/>
                    <a:pt x="111" y="161"/>
                    <a:pt x="111" y="163"/>
                  </a:cubicBezTo>
                  <a:cubicBezTo>
                    <a:pt x="111" y="164"/>
                    <a:pt x="111" y="165"/>
                    <a:pt x="111" y="165"/>
                  </a:cubicBezTo>
                  <a:cubicBezTo>
                    <a:pt x="112" y="166"/>
                    <a:pt x="112" y="167"/>
                    <a:pt x="114" y="167"/>
                  </a:cubicBezTo>
                  <a:cubicBezTo>
                    <a:pt x="114" y="168"/>
                    <a:pt x="115" y="168"/>
                    <a:pt x="116" y="168"/>
                  </a:cubicBezTo>
                  <a:cubicBezTo>
                    <a:pt x="117" y="168"/>
                    <a:pt x="118" y="169"/>
                    <a:pt x="119" y="169"/>
                  </a:cubicBezTo>
                  <a:cubicBezTo>
                    <a:pt x="120" y="169"/>
                    <a:pt x="121" y="169"/>
                    <a:pt x="122" y="169"/>
                  </a:cubicBezTo>
                  <a:cubicBezTo>
                    <a:pt x="123" y="169"/>
                    <a:pt x="123" y="169"/>
                    <a:pt x="124" y="169"/>
                  </a:cubicBezTo>
                  <a:cubicBezTo>
                    <a:pt x="124" y="171"/>
                    <a:pt x="125" y="172"/>
                    <a:pt x="126" y="173"/>
                  </a:cubicBezTo>
                  <a:cubicBezTo>
                    <a:pt x="130" y="171"/>
                    <a:pt x="128" y="166"/>
                    <a:pt x="129" y="162"/>
                  </a:cubicBezTo>
                  <a:cubicBezTo>
                    <a:pt x="129" y="158"/>
                    <a:pt x="134" y="149"/>
                    <a:pt x="133" y="145"/>
                  </a:cubicBezTo>
                  <a:cubicBezTo>
                    <a:pt x="131" y="141"/>
                    <a:pt x="132" y="140"/>
                    <a:pt x="133" y="135"/>
                  </a:cubicBezTo>
                  <a:cubicBezTo>
                    <a:pt x="136" y="129"/>
                    <a:pt x="141" y="123"/>
                    <a:pt x="143" y="117"/>
                  </a:cubicBezTo>
                  <a:cubicBezTo>
                    <a:pt x="144" y="115"/>
                    <a:pt x="145" y="108"/>
                    <a:pt x="146" y="108"/>
                  </a:cubicBezTo>
                  <a:cubicBezTo>
                    <a:pt x="148" y="113"/>
                    <a:pt x="151" y="118"/>
                    <a:pt x="154" y="122"/>
                  </a:cubicBezTo>
                  <a:cubicBezTo>
                    <a:pt x="156" y="124"/>
                    <a:pt x="160" y="127"/>
                    <a:pt x="159" y="130"/>
                  </a:cubicBezTo>
                  <a:cubicBezTo>
                    <a:pt x="157" y="137"/>
                    <a:pt x="150" y="160"/>
                    <a:pt x="158" y="163"/>
                  </a:cubicBezTo>
                  <a:cubicBezTo>
                    <a:pt x="161" y="165"/>
                    <a:pt x="170" y="161"/>
                    <a:pt x="172" y="158"/>
                  </a:cubicBezTo>
                  <a:cubicBezTo>
                    <a:pt x="177" y="152"/>
                    <a:pt x="181" y="144"/>
                    <a:pt x="186" y="138"/>
                  </a:cubicBezTo>
                  <a:cubicBezTo>
                    <a:pt x="187" y="136"/>
                    <a:pt x="196" y="127"/>
                    <a:pt x="196" y="125"/>
                  </a:cubicBezTo>
                  <a:cubicBezTo>
                    <a:pt x="195" y="125"/>
                    <a:pt x="194" y="122"/>
                    <a:pt x="194" y="121"/>
                  </a:cubicBezTo>
                  <a:cubicBezTo>
                    <a:pt x="193" y="120"/>
                    <a:pt x="189" y="125"/>
                    <a:pt x="189" y="125"/>
                  </a:cubicBezTo>
                  <a:cubicBezTo>
                    <a:pt x="187" y="128"/>
                    <a:pt x="178" y="141"/>
                    <a:pt x="176" y="141"/>
                  </a:cubicBezTo>
                  <a:cubicBezTo>
                    <a:pt x="176" y="133"/>
                    <a:pt x="181" y="122"/>
                    <a:pt x="183" y="115"/>
                  </a:cubicBezTo>
                  <a:cubicBezTo>
                    <a:pt x="186" y="106"/>
                    <a:pt x="186" y="93"/>
                    <a:pt x="197" y="96"/>
                  </a:cubicBezTo>
                  <a:cubicBezTo>
                    <a:pt x="197" y="103"/>
                    <a:pt x="193" y="118"/>
                    <a:pt x="198" y="123"/>
                  </a:cubicBezTo>
                  <a:cubicBezTo>
                    <a:pt x="208" y="135"/>
                    <a:pt x="209" y="120"/>
                    <a:pt x="209" y="112"/>
                  </a:cubicBezTo>
                  <a:cubicBezTo>
                    <a:pt x="211" y="109"/>
                    <a:pt x="215" y="105"/>
                    <a:pt x="215" y="103"/>
                  </a:cubicBezTo>
                  <a:cubicBezTo>
                    <a:pt x="212" y="101"/>
                    <a:pt x="209" y="94"/>
                    <a:pt x="208" y="91"/>
                  </a:cubicBezTo>
                  <a:cubicBezTo>
                    <a:pt x="205" y="81"/>
                    <a:pt x="208" y="87"/>
                    <a:pt x="200" y="85"/>
                  </a:cubicBezTo>
                  <a:cubicBezTo>
                    <a:pt x="197" y="84"/>
                    <a:pt x="196" y="81"/>
                    <a:pt x="194" y="80"/>
                  </a:cubicBezTo>
                  <a:cubicBezTo>
                    <a:pt x="193" y="77"/>
                    <a:pt x="188" y="78"/>
                    <a:pt x="187" y="75"/>
                  </a:cubicBezTo>
                  <a:cubicBezTo>
                    <a:pt x="187" y="75"/>
                    <a:pt x="187" y="75"/>
                    <a:pt x="187" y="74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1" y="74"/>
                    <a:pt x="172" y="74"/>
                    <a:pt x="166" y="75"/>
                  </a:cubicBezTo>
                  <a:cubicBezTo>
                    <a:pt x="161" y="76"/>
                    <a:pt x="152" y="83"/>
                    <a:pt x="149" y="77"/>
                  </a:cubicBezTo>
                  <a:cubicBezTo>
                    <a:pt x="147" y="75"/>
                    <a:pt x="143" y="68"/>
                    <a:pt x="141" y="68"/>
                  </a:cubicBezTo>
                  <a:cubicBezTo>
                    <a:pt x="140" y="66"/>
                    <a:pt x="135" y="64"/>
                    <a:pt x="133" y="63"/>
                  </a:cubicBezTo>
                  <a:cubicBezTo>
                    <a:pt x="131" y="62"/>
                    <a:pt x="129" y="60"/>
                    <a:pt x="127" y="58"/>
                  </a:cubicBezTo>
                  <a:cubicBezTo>
                    <a:pt x="122" y="54"/>
                    <a:pt x="117" y="49"/>
                    <a:pt x="111" y="47"/>
                  </a:cubicBezTo>
                  <a:cubicBezTo>
                    <a:pt x="107" y="46"/>
                    <a:pt x="104" y="44"/>
                    <a:pt x="100" y="41"/>
                  </a:cubicBezTo>
                  <a:cubicBezTo>
                    <a:pt x="98" y="38"/>
                    <a:pt x="96" y="34"/>
                    <a:pt x="93" y="32"/>
                  </a:cubicBezTo>
                  <a:cubicBezTo>
                    <a:pt x="91" y="30"/>
                    <a:pt x="87" y="30"/>
                    <a:pt x="85" y="27"/>
                  </a:cubicBezTo>
                  <a:cubicBezTo>
                    <a:pt x="84" y="25"/>
                    <a:pt x="82" y="23"/>
                    <a:pt x="81" y="22"/>
                  </a:cubicBezTo>
                  <a:cubicBezTo>
                    <a:pt x="79" y="20"/>
                    <a:pt x="77" y="18"/>
                    <a:pt x="75" y="16"/>
                  </a:cubicBezTo>
                  <a:cubicBezTo>
                    <a:pt x="73" y="14"/>
                    <a:pt x="73" y="9"/>
                    <a:pt x="71" y="7"/>
                  </a:cubicBezTo>
                  <a:cubicBezTo>
                    <a:pt x="69" y="6"/>
                    <a:pt x="68" y="2"/>
                    <a:pt x="6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1" name="JEFF DAVIS"/>
            <p:cNvSpPr>
              <a:spLocks/>
            </p:cNvSpPr>
            <p:nvPr/>
          </p:nvSpPr>
          <p:spPr bwMode="auto">
            <a:xfrm>
              <a:off x="4921250" y="4308475"/>
              <a:ext cx="404813" cy="354013"/>
            </a:xfrm>
            <a:custGeom>
              <a:avLst/>
              <a:gdLst>
                <a:gd name="T0" fmla="*/ 170 w 170"/>
                <a:gd name="T1" fmla="*/ 4 h 149"/>
                <a:gd name="T2" fmla="*/ 170 w 170"/>
                <a:gd name="T3" fmla="*/ 66 h 149"/>
                <a:gd name="T4" fmla="*/ 132 w 170"/>
                <a:gd name="T5" fmla="*/ 66 h 149"/>
                <a:gd name="T6" fmla="*/ 132 w 170"/>
                <a:gd name="T7" fmla="*/ 110 h 149"/>
                <a:gd name="T8" fmla="*/ 120 w 170"/>
                <a:gd name="T9" fmla="*/ 110 h 149"/>
                <a:gd name="T10" fmla="*/ 120 w 170"/>
                <a:gd name="T11" fmla="*/ 116 h 149"/>
                <a:gd name="T12" fmla="*/ 132 w 170"/>
                <a:gd name="T13" fmla="*/ 116 h 149"/>
                <a:gd name="T14" fmla="*/ 132 w 170"/>
                <a:gd name="T15" fmla="*/ 128 h 149"/>
                <a:gd name="T16" fmla="*/ 132 w 170"/>
                <a:gd name="T17" fmla="*/ 128 h 149"/>
                <a:gd name="T18" fmla="*/ 132 w 170"/>
                <a:gd name="T19" fmla="*/ 149 h 149"/>
                <a:gd name="T20" fmla="*/ 88 w 170"/>
                <a:gd name="T21" fmla="*/ 149 h 149"/>
                <a:gd name="T22" fmla="*/ 88 w 170"/>
                <a:gd name="T23" fmla="*/ 149 h 149"/>
                <a:gd name="T24" fmla="*/ 0 w 170"/>
                <a:gd name="T25" fmla="*/ 149 h 149"/>
                <a:gd name="T26" fmla="*/ 0 w 170"/>
                <a:gd name="T27" fmla="*/ 84 h 149"/>
                <a:gd name="T28" fmla="*/ 0 w 170"/>
                <a:gd name="T29" fmla="*/ 84 h 149"/>
                <a:gd name="T30" fmla="*/ 4 w 170"/>
                <a:gd name="T31" fmla="*/ 77 h 149"/>
                <a:gd name="T32" fmla="*/ 14 w 170"/>
                <a:gd name="T33" fmla="*/ 73 h 149"/>
                <a:gd name="T34" fmla="*/ 21 w 170"/>
                <a:gd name="T35" fmla="*/ 67 h 149"/>
                <a:gd name="T36" fmla="*/ 21 w 170"/>
                <a:gd name="T37" fmla="*/ 66 h 149"/>
                <a:gd name="T38" fmla="*/ 24 w 170"/>
                <a:gd name="T39" fmla="*/ 58 h 149"/>
                <a:gd name="T40" fmla="*/ 36 w 170"/>
                <a:gd name="T41" fmla="*/ 53 h 149"/>
                <a:gd name="T42" fmla="*/ 48 w 170"/>
                <a:gd name="T43" fmla="*/ 42 h 149"/>
                <a:gd name="T44" fmla="*/ 58 w 170"/>
                <a:gd name="T45" fmla="*/ 36 h 149"/>
                <a:gd name="T46" fmla="*/ 69 w 170"/>
                <a:gd name="T47" fmla="*/ 27 h 149"/>
                <a:gd name="T48" fmla="*/ 76 w 170"/>
                <a:gd name="T49" fmla="*/ 25 h 149"/>
                <a:gd name="T50" fmla="*/ 76 w 170"/>
                <a:gd name="T51" fmla="*/ 25 h 149"/>
                <a:gd name="T52" fmla="*/ 96 w 170"/>
                <a:gd name="T53" fmla="*/ 21 h 149"/>
                <a:gd name="T54" fmla="*/ 103 w 170"/>
                <a:gd name="T55" fmla="*/ 16 h 149"/>
                <a:gd name="T56" fmla="*/ 108 w 170"/>
                <a:gd name="T57" fmla="*/ 11 h 149"/>
                <a:gd name="T58" fmla="*/ 114 w 170"/>
                <a:gd name="T59" fmla="*/ 7 h 149"/>
                <a:gd name="T60" fmla="*/ 125 w 170"/>
                <a:gd name="T61" fmla="*/ 5 h 149"/>
                <a:gd name="T62" fmla="*/ 125 w 170"/>
                <a:gd name="T63" fmla="*/ 5 h 149"/>
                <a:gd name="T64" fmla="*/ 128 w 170"/>
                <a:gd name="T65" fmla="*/ 6 h 149"/>
                <a:gd name="T66" fmla="*/ 137 w 170"/>
                <a:gd name="T67" fmla="*/ 9 h 149"/>
                <a:gd name="T68" fmla="*/ 144 w 170"/>
                <a:gd name="T69" fmla="*/ 10 h 149"/>
                <a:gd name="T70" fmla="*/ 145 w 170"/>
                <a:gd name="T71" fmla="*/ 9 h 149"/>
                <a:gd name="T72" fmla="*/ 145 w 170"/>
                <a:gd name="T73" fmla="*/ 7 h 149"/>
                <a:gd name="T74" fmla="*/ 147 w 170"/>
                <a:gd name="T75" fmla="*/ 3 h 149"/>
                <a:gd name="T76" fmla="*/ 151 w 170"/>
                <a:gd name="T77" fmla="*/ 0 h 149"/>
                <a:gd name="T78" fmla="*/ 151 w 170"/>
                <a:gd name="T79" fmla="*/ 0 h 149"/>
                <a:gd name="T80" fmla="*/ 170 w 170"/>
                <a:gd name="T81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149">
                  <a:moveTo>
                    <a:pt x="170" y="4"/>
                  </a:moveTo>
                  <a:cubicBezTo>
                    <a:pt x="170" y="66"/>
                    <a:pt x="170" y="66"/>
                    <a:pt x="170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7" y="75"/>
                    <a:pt x="10" y="74"/>
                    <a:pt x="14" y="73"/>
                  </a:cubicBezTo>
                  <a:cubicBezTo>
                    <a:pt x="16" y="71"/>
                    <a:pt x="18" y="68"/>
                    <a:pt x="21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2" y="64"/>
                    <a:pt x="23" y="61"/>
                    <a:pt x="24" y="58"/>
                  </a:cubicBezTo>
                  <a:cubicBezTo>
                    <a:pt x="28" y="53"/>
                    <a:pt x="31" y="55"/>
                    <a:pt x="36" y="53"/>
                  </a:cubicBezTo>
                  <a:cubicBezTo>
                    <a:pt x="41" y="51"/>
                    <a:pt x="44" y="45"/>
                    <a:pt x="48" y="42"/>
                  </a:cubicBezTo>
                  <a:cubicBezTo>
                    <a:pt x="51" y="40"/>
                    <a:pt x="55" y="38"/>
                    <a:pt x="58" y="36"/>
                  </a:cubicBezTo>
                  <a:cubicBezTo>
                    <a:pt x="62" y="34"/>
                    <a:pt x="65" y="30"/>
                    <a:pt x="69" y="27"/>
                  </a:cubicBezTo>
                  <a:cubicBezTo>
                    <a:pt x="72" y="26"/>
                    <a:pt x="74" y="26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3"/>
                    <a:pt x="89" y="23"/>
                    <a:pt x="96" y="21"/>
                  </a:cubicBezTo>
                  <a:cubicBezTo>
                    <a:pt x="98" y="20"/>
                    <a:pt x="101" y="17"/>
                    <a:pt x="103" y="16"/>
                  </a:cubicBezTo>
                  <a:cubicBezTo>
                    <a:pt x="105" y="15"/>
                    <a:pt x="106" y="12"/>
                    <a:pt x="108" y="11"/>
                  </a:cubicBezTo>
                  <a:cubicBezTo>
                    <a:pt x="110" y="9"/>
                    <a:pt x="112" y="8"/>
                    <a:pt x="114" y="7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7" y="6"/>
                    <a:pt x="128" y="6"/>
                  </a:cubicBezTo>
                  <a:cubicBezTo>
                    <a:pt x="131" y="6"/>
                    <a:pt x="135" y="8"/>
                    <a:pt x="137" y="9"/>
                  </a:cubicBezTo>
                  <a:cubicBezTo>
                    <a:pt x="139" y="10"/>
                    <a:pt x="143" y="13"/>
                    <a:pt x="144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8"/>
                    <a:pt x="145" y="7"/>
                  </a:cubicBezTo>
                  <a:cubicBezTo>
                    <a:pt x="145" y="5"/>
                    <a:pt x="146" y="4"/>
                    <a:pt x="147" y="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0" y="4"/>
                    <a:pt x="170" y="4"/>
                    <a:pt x="170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2" name="IRWIN"/>
            <p:cNvSpPr>
              <a:spLocks/>
            </p:cNvSpPr>
            <p:nvPr/>
          </p:nvSpPr>
          <p:spPr bwMode="auto">
            <a:xfrm>
              <a:off x="4268788" y="4546600"/>
              <a:ext cx="495300" cy="347663"/>
            </a:xfrm>
            <a:custGeom>
              <a:avLst/>
              <a:gdLst>
                <a:gd name="T0" fmla="*/ 19 w 208"/>
                <a:gd name="T1" fmla="*/ 5 h 146"/>
                <a:gd name="T2" fmla="*/ 54 w 208"/>
                <a:gd name="T3" fmla="*/ 5 h 146"/>
                <a:gd name="T4" fmla="*/ 54 w 208"/>
                <a:gd name="T5" fmla="*/ 0 h 146"/>
                <a:gd name="T6" fmla="*/ 67 w 208"/>
                <a:gd name="T7" fmla="*/ 0 h 146"/>
                <a:gd name="T8" fmla="*/ 67 w 208"/>
                <a:gd name="T9" fmla="*/ 5 h 146"/>
                <a:gd name="T10" fmla="*/ 74 w 208"/>
                <a:gd name="T11" fmla="*/ 5 h 146"/>
                <a:gd name="T12" fmla="*/ 74 w 208"/>
                <a:gd name="T13" fmla="*/ 44 h 146"/>
                <a:gd name="T14" fmla="*/ 97 w 208"/>
                <a:gd name="T15" fmla="*/ 44 h 146"/>
                <a:gd name="T16" fmla="*/ 97 w 208"/>
                <a:gd name="T17" fmla="*/ 58 h 146"/>
                <a:gd name="T18" fmla="*/ 133 w 208"/>
                <a:gd name="T19" fmla="*/ 58 h 146"/>
                <a:gd name="T20" fmla="*/ 133 w 208"/>
                <a:gd name="T21" fmla="*/ 45 h 146"/>
                <a:gd name="T22" fmla="*/ 208 w 208"/>
                <a:gd name="T23" fmla="*/ 45 h 146"/>
                <a:gd name="T24" fmla="*/ 208 w 208"/>
                <a:gd name="T25" fmla="*/ 45 h 146"/>
                <a:gd name="T26" fmla="*/ 206 w 208"/>
                <a:gd name="T27" fmla="*/ 54 h 146"/>
                <a:gd name="T28" fmla="*/ 203 w 208"/>
                <a:gd name="T29" fmla="*/ 62 h 146"/>
                <a:gd name="T30" fmla="*/ 197 w 208"/>
                <a:gd name="T31" fmla="*/ 67 h 146"/>
                <a:gd name="T32" fmla="*/ 185 w 208"/>
                <a:gd name="T33" fmla="*/ 79 h 146"/>
                <a:gd name="T34" fmla="*/ 182 w 208"/>
                <a:gd name="T35" fmla="*/ 104 h 146"/>
                <a:gd name="T36" fmla="*/ 170 w 208"/>
                <a:gd name="T37" fmla="*/ 129 h 146"/>
                <a:gd name="T38" fmla="*/ 162 w 208"/>
                <a:gd name="T39" fmla="*/ 146 h 146"/>
                <a:gd name="T40" fmla="*/ 149 w 208"/>
                <a:gd name="T41" fmla="*/ 146 h 146"/>
                <a:gd name="T42" fmla="*/ 149 w 208"/>
                <a:gd name="T43" fmla="*/ 146 h 146"/>
                <a:gd name="T44" fmla="*/ 68 w 208"/>
                <a:gd name="T45" fmla="*/ 146 h 146"/>
                <a:gd name="T46" fmla="*/ 68 w 208"/>
                <a:gd name="T47" fmla="*/ 146 h 146"/>
                <a:gd name="T48" fmla="*/ 62 w 208"/>
                <a:gd name="T49" fmla="*/ 144 h 146"/>
                <a:gd name="T50" fmla="*/ 61 w 208"/>
                <a:gd name="T51" fmla="*/ 143 h 146"/>
                <a:gd name="T52" fmla="*/ 49 w 208"/>
                <a:gd name="T53" fmla="*/ 139 h 146"/>
                <a:gd name="T54" fmla="*/ 47 w 208"/>
                <a:gd name="T55" fmla="*/ 133 h 146"/>
                <a:gd name="T56" fmla="*/ 45 w 208"/>
                <a:gd name="T57" fmla="*/ 123 h 146"/>
                <a:gd name="T58" fmla="*/ 34 w 208"/>
                <a:gd name="T59" fmla="*/ 105 h 146"/>
                <a:gd name="T60" fmla="*/ 13 w 208"/>
                <a:gd name="T61" fmla="*/ 105 h 146"/>
                <a:gd name="T62" fmla="*/ 13 w 208"/>
                <a:gd name="T63" fmla="*/ 98 h 146"/>
                <a:gd name="T64" fmla="*/ 0 w 208"/>
                <a:gd name="T65" fmla="*/ 98 h 146"/>
                <a:gd name="T66" fmla="*/ 0 w 208"/>
                <a:gd name="T67" fmla="*/ 85 h 146"/>
                <a:gd name="T68" fmla="*/ 0 w 208"/>
                <a:gd name="T69" fmla="*/ 85 h 146"/>
                <a:gd name="T70" fmla="*/ 3 w 208"/>
                <a:gd name="T71" fmla="*/ 62 h 146"/>
                <a:gd name="T72" fmla="*/ 4 w 208"/>
                <a:gd name="T73" fmla="*/ 36 h 146"/>
                <a:gd name="T74" fmla="*/ 20 w 208"/>
                <a:gd name="T75" fmla="*/ 28 h 146"/>
                <a:gd name="T76" fmla="*/ 14 w 208"/>
                <a:gd name="T77" fmla="*/ 21 h 146"/>
                <a:gd name="T78" fmla="*/ 17 w 208"/>
                <a:gd name="T79" fmla="*/ 12 h 146"/>
                <a:gd name="T80" fmla="*/ 19 w 208"/>
                <a:gd name="T8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46">
                  <a:moveTo>
                    <a:pt x="19" y="5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4" y="56"/>
                    <a:pt x="204" y="59"/>
                    <a:pt x="203" y="62"/>
                  </a:cubicBezTo>
                  <a:cubicBezTo>
                    <a:pt x="202" y="64"/>
                    <a:pt x="200" y="65"/>
                    <a:pt x="197" y="67"/>
                  </a:cubicBezTo>
                  <a:cubicBezTo>
                    <a:pt x="195" y="69"/>
                    <a:pt x="185" y="76"/>
                    <a:pt x="185" y="79"/>
                  </a:cubicBezTo>
                  <a:cubicBezTo>
                    <a:pt x="183" y="80"/>
                    <a:pt x="183" y="101"/>
                    <a:pt x="182" y="104"/>
                  </a:cubicBezTo>
                  <a:cubicBezTo>
                    <a:pt x="180" y="113"/>
                    <a:pt x="173" y="121"/>
                    <a:pt x="170" y="129"/>
                  </a:cubicBezTo>
                  <a:cubicBezTo>
                    <a:pt x="167" y="135"/>
                    <a:pt x="165" y="141"/>
                    <a:pt x="162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3"/>
                    <a:pt x="61" y="143"/>
                  </a:cubicBezTo>
                  <a:cubicBezTo>
                    <a:pt x="59" y="141"/>
                    <a:pt x="50" y="141"/>
                    <a:pt x="49" y="139"/>
                  </a:cubicBezTo>
                  <a:cubicBezTo>
                    <a:pt x="48" y="139"/>
                    <a:pt x="48" y="134"/>
                    <a:pt x="47" y="133"/>
                  </a:cubicBezTo>
                  <a:cubicBezTo>
                    <a:pt x="47" y="129"/>
                    <a:pt x="46" y="126"/>
                    <a:pt x="45" y="123"/>
                  </a:cubicBezTo>
                  <a:cubicBezTo>
                    <a:pt x="43" y="117"/>
                    <a:pt x="39" y="109"/>
                    <a:pt x="34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" y="79"/>
                    <a:pt x="3" y="69"/>
                    <a:pt x="3" y="6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2" y="36"/>
                    <a:pt x="20" y="40"/>
                    <a:pt x="20" y="28"/>
                  </a:cubicBezTo>
                  <a:cubicBezTo>
                    <a:pt x="20" y="24"/>
                    <a:pt x="15" y="23"/>
                    <a:pt x="14" y="21"/>
                  </a:cubicBezTo>
                  <a:cubicBezTo>
                    <a:pt x="12" y="18"/>
                    <a:pt x="17" y="16"/>
                    <a:pt x="17" y="12"/>
                  </a:cubicBezTo>
                  <a:cubicBezTo>
                    <a:pt x="19" y="5"/>
                    <a:pt x="19" y="5"/>
                    <a:pt x="19" y="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3" name="TELFAIR"/>
            <p:cNvSpPr>
              <a:spLocks/>
            </p:cNvSpPr>
            <p:nvPr/>
          </p:nvSpPr>
          <p:spPr bwMode="auto">
            <a:xfrm>
              <a:off x="4562475" y="4094163"/>
              <a:ext cx="539750" cy="439738"/>
            </a:xfrm>
            <a:custGeom>
              <a:avLst/>
              <a:gdLst>
                <a:gd name="T0" fmla="*/ 118 w 227"/>
                <a:gd name="T1" fmla="*/ 7 h 185"/>
                <a:gd name="T2" fmla="*/ 120 w 227"/>
                <a:gd name="T3" fmla="*/ 17 h 185"/>
                <a:gd name="T4" fmla="*/ 128 w 227"/>
                <a:gd name="T5" fmla="*/ 29 h 185"/>
                <a:gd name="T6" fmla="*/ 156 w 227"/>
                <a:gd name="T7" fmla="*/ 47 h 185"/>
                <a:gd name="T8" fmla="*/ 162 w 227"/>
                <a:gd name="T9" fmla="*/ 51 h 185"/>
                <a:gd name="T10" fmla="*/ 168 w 227"/>
                <a:gd name="T11" fmla="*/ 58 h 185"/>
                <a:gd name="T12" fmla="*/ 172 w 227"/>
                <a:gd name="T13" fmla="*/ 63 h 185"/>
                <a:gd name="T14" fmla="*/ 185 w 227"/>
                <a:gd name="T15" fmla="*/ 71 h 185"/>
                <a:gd name="T16" fmla="*/ 198 w 227"/>
                <a:gd name="T17" fmla="*/ 74 h 185"/>
                <a:gd name="T18" fmla="*/ 207 w 227"/>
                <a:gd name="T19" fmla="*/ 90 h 185"/>
                <a:gd name="T20" fmla="*/ 222 w 227"/>
                <a:gd name="T21" fmla="*/ 107 h 185"/>
                <a:gd name="T22" fmla="*/ 227 w 227"/>
                <a:gd name="T23" fmla="*/ 115 h 185"/>
                <a:gd name="T24" fmla="*/ 227 w 227"/>
                <a:gd name="T25" fmla="*/ 115 h 185"/>
                <a:gd name="T26" fmla="*/ 220 w 227"/>
                <a:gd name="T27" fmla="*/ 117 h 185"/>
                <a:gd name="T28" fmla="*/ 209 w 227"/>
                <a:gd name="T29" fmla="*/ 126 h 185"/>
                <a:gd name="T30" fmla="*/ 199 w 227"/>
                <a:gd name="T31" fmla="*/ 132 h 185"/>
                <a:gd name="T32" fmla="*/ 187 w 227"/>
                <a:gd name="T33" fmla="*/ 143 h 185"/>
                <a:gd name="T34" fmla="*/ 175 w 227"/>
                <a:gd name="T35" fmla="*/ 148 h 185"/>
                <a:gd name="T36" fmla="*/ 172 w 227"/>
                <a:gd name="T37" fmla="*/ 156 h 185"/>
                <a:gd name="T38" fmla="*/ 172 w 227"/>
                <a:gd name="T39" fmla="*/ 157 h 185"/>
                <a:gd name="T40" fmla="*/ 165 w 227"/>
                <a:gd name="T41" fmla="*/ 163 h 185"/>
                <a:gd name="T42" fmla="*/ 155 w 227"/>
                <a:gd name="T43" fmla="*/ 167 h 185"/>
                <a:gd name="T44" fmla="*/ 151 w 227"/>
                <a:gd name="T45" fmla="*/ 174 h 185"/>
                <a:gd name="T46" fmla="*/ 151 w 227"/>
                <a:gd name="T47" fmla="*/ 174 h 185"/>
                <a:gd name="T48" fmla="*/ 145 w 227"/>
                <a:gd name="T49" fmla="*/ 177 h 185"/>
                <a:gd name="T50" fmla="*/ 133 w 227"/>
                <a:gd name="T51" fmla="*/ 184 h 185"/>
                <a:gd name="T52" fmla="*/ 121 w 227"/>
                <a:gd name="T53" fmla="*/ 182 h 185"/>
                <a:gd name="T54" fmla="*/ 111 w 227"/>
                <a:gd name="T55" fmla="*/ 183 h 185"/>
                <a:gd name="T56" fmla="*/ 100 w 227"/>
                <a:gd name="T57" fmla="*/ 180 h 185"/>
                <a:gd name="T58" fmla="*/ 88 w 227"/>
                <a:gd name="T59" fmla="*/ 182 h 185"/>
                <a:gd name="T60" fmla="*/ 86 w 227"/>
                <a:gd name="T61" fmla="*/ 184 h 185"/>
                <a:gd name="T62" fmla="*/ 86 w 227"/>
                <a:gd name="T63" fmla="*/ 184 h 185"/>
                <a:gd name="T64" fmla="*/ 80 w 227"/>
                <a:gd name="T65" fmla="*/ 185 h 185"/>
                <a:gd name="T66" fmla="*/ 69 w 227"/>
                <a:gd name="T67" fmla="*/ 181 h 185"/>
                <a:gd name="T68" fmla="*/ 57 w 227"/>
                <a:gd name="T69" fmla="*/ 176 h 185"/>
                <a:gd name="T70" fmla="*/ 37 w 227"/>
                <a:gd name="T71" fmla="*/ 168 h 185"/>
                <a:gd name="T72" fmla="*/ 23 w 227"/>
                <a:gd name="T73" fmla="*/ 160 h 185"/>
                <a:gd name="T74" fmla="*/ 16 w 227"/>
                <a:gd name="T75" fmla="*/ 154 h 185"/>
                <a:gd name="T76" fmla="*/ 10 w 227"/>
                <a:gd name="T77" fmla="*/ 151 h 185"/>
                <a:gd name="T78" fmla="*/ 10 w 227"/>
                <a:gd name="T79" fmla="*/ 151 h 185"/>
                <a:gd name="T80" fmla="*/ 10 w 227"/>
                <a:gd name="T81" fmla="*/ 150 h 185"/>
                <a:gd name="T82" fmla="*/ 11 w 227"/>
                <a:gd name="T83" fmla="*/ 140 h 185"/>
                <a:gd name="T84" fmla="*/ 7 w 227"/>
                <a:gd name="T85" fmla="*/ 135 h 185"/>
                <a:gd name="T86" fmla="*/ 2 w 227"/>
                <a:gd name="T87" fmla="*/ 132 h 185"/>
                <a:gd name="T88" fmla="*/ 0 w 227"/>
                <a:gd name="T89" fmla="*/ 125 h 185"/>
                <a:gd name="T90" fmla="*/ 0 w 227"/>
                <a:gd name="T91" fmla="*/ 125 h 185"/>
                <a:gd name="T92" fmla="*/ 80 w 227"/>
                <a:gd name="T93" fmla="*/ 46 h 185"/>
                <a:gd name="T94" fmla="*/ 96 w 227"/>
                <a:gd name="T95" fmla="*/ 31 h 185"/>
                <a:gd name="T96" fmla="*/ 106 w 227"/>
                <a:gd name="T97" fmla="*/ 22 h 185"/>
                <a:gd name="T98" fmla="*/ 110 w 227"/>
                <a:gd name="T99" fmla="*/ 12 h 185"/>
                <a:gd name="T100" fmla="*/ 109 w 227"/>
                <a:gd name="T101" fmla="*/ 2 h 185"/>
                <a:gd name="T102" fmla="*/ 110 w 227"/>
                <a:gd name="T103" fmla="*/ 1 h 185"/>
                <a:gd name="T104" fmla="*/ 115 w 227"/>
                <a:gd name="T105" fmla="*/ 1 h 185"/>
                <a:gd name="T106" fmla="*/ 118 w 227"/>
                <a:gd name="T107" fmla="*/ 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5">
                  <a:moveTo>
                    <a:pt x="118" y="7"/>
                  </a:moveTo>
                  <a:cubicBezTo>
                    <a:pt x="114" y="12"/>
                    <a:pt x="116" y="14"/>
                    <a:pt x="120" y="17"/>
                  </a:cubicBezTo>
                  <a:cubicBezTo>
                    <a:pt x="124" y="19"/>
                    <a:pt x="127" y="25"/>
                    <a:pt x="128" y="29"/>
                  </a:cubicBezTo>
                  <a:cubicBezTo>
                    <a:pt x="136" y="38"/>
                    <a:pt x="144" y="46"/>
                    <a:pt x="156" y="47"/>
                  </a:cubicBezTo>
                  <a:cubicBezTo>
                    <a:pt x="157" y="48"/>
                    <a:pt x="160" y="50"/>
                    <a:pt x="162" y="51"/>
                  </a:cubicBezTo>
                  <a:cubicBezTo>
                    <a:pt x="163" y="53"/>
                    <a:pt x="166" y="55"/>
                    <a:pt x="168" y="58"/>
                  </a:cubicBezTo>
                  <a:cubicBezTo>
                    <a:pt x="169" y="59"/>
                    <a:pt x="171" y="62"/>
                    <a:pt x="172" y="63"/>
                  </a:cubicBezTo>
                  <a:cubicBezTo>
                    <a:pt x="173" y="69"/>
                    <a:pt x="180" y="71"/>
                    <a:pt x="185" y="71"/>
                  </a:cubicBezTo>
                  <a:cubicBezTo>
                    <a:pt x="189" y="72"/>
                    <a:pt x="196" y="71"/>
                    <a:pt x="198" y="74"/>
                  </a:cubicBezTo>
                  <a:cubicBezTo>
                    <a:pt x="202" y="79"/>
                    <a:pt x="203" y="86"/>
                    <a:pt x="207" y="90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5" y="116"/>
                    <a:pt x="223" y="116"/>
                    <a:pt x="220" y="117"/>
                  </a:cubicBezTo>
                  <a:cubicBezTo>
                    <a:pt x="216" y="120"/>
                    <a:pt x="213" y="124"/>
                    <a:pt x="209" y="126"/>
                  </a:cubicBezTo>
                  <a:cubicBezTo>
                    <a:pt x="206" y="128"/>
                    <a:pt x="202" y="130"/>
                    <a:pt x="199" y="132"/>
                  </a:cubicBezTo>
                  <a:cubicBezTo>
                    <a:pt x="195" y="135"/>
                    <a:pt x="192" y="141"/>
                    <a:pt x="187" y="143"/>
                  </a:cubicBezTo>
                  <a:cubicBezTo>
                    <a:pt x="182" y="145"/>
                    <a:pt x="179" y="143"/>
                    <a:pt x="175" y="148"/>
                  </a:cubicBezTo>
                  <a:cubicBezTo>
                    <a:pt x="174" y="151"/>
                    <a:pt x="173" y="154"/>
                    <a:pt x="172" y="156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69" y="158"/>
                    <a:pt x="167" y="161"/>
                    <a:pt x="165" y="163"/>
                  </a:cubicBezTo>
                  <a:cubicBezTo>
                    <a:pt x="161" y="164"/>
                    <a:pt x="158" y="165"/>
                    <a:pt x="155" y="167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2" y="181"/>
                    <a:pt x="138" y="184"/>
                    <a:pt x="133" y="184"/>
                  </a:cubicBezTo>
                  <a:cubicBezTo>
                    <a:pt x="128" y="185"/>
                    <a:pt x="125" y="182"/>
                    <a:pt x="121" y="182"/>
                  </a:cubicBezTo>
                  <a:cubicBezTo>
                    <a:pt x="117" y="182"/>
                    <a:pt x="114" y="182"/>
                    <a:pt x="111" y="183"/>
                  </a:cubicBezTo>
                  <a:cubicBezTo>
                    <a:pt x="106" y="183"/>
                    <a:pt x="104" y="183"/>
                    <a:pt x="100" y="180"/>
                  </a:cubicBezTo>
                  <a:cubicBezTo>
                    <a:pt x="96" y="176"/>
                    <a:pt x="92" y="182"/>
                    <a:pt x="88" y="182"/>
                  </a:cubicBezTo>
                  <a:cubicBezTo>
                    <a:pt x="87" y="183"/>
                    <a:pt x="87" y="183"/>
                    <a:pt x="86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74" y="185"/>
                    <a:pt x="72" y="185"/>
                    <a:pt x="69" y="181"/>
                  </a:cubicBezTo>
                  <a:cubicBezTo>
                    <a:pt x="66" y="178"/>
                    <a:pt x="61" y="178"/>
                    <a:pt x="57" y="176"/>
                  </a:cubicBezTo>
                  <a:cubicBezTo>
                    <a:pt x="52" y="173"/>
                    <a:pt x="44" y="164"/>
                    <a:pt x="37" y="168"/>
                  </a:cubicBezTo>
                  <a:cubicBezTo>
                    <a:pt x="32" y="172"/>
                    <a:pt x="24" y="166"/>
                    <a:pt x="23" y="160"/>
                  </a:cubicBezTo>
                  <a:cubicBezTo>
                    <a:pt x="21" y="158"/>
                    <a:pt x="19" y="156"/>
                    <a:pt x="16" y="154"/>
                  </a:cubicBezTo>
                  <a:cubicBezTo>
                    <a:pt x="14" y="153"/>
                    <a:pt x="10" y="153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7"/>
                    <a:pt x="11" y="143"/>
                    <a:pt x="11" y="140"/>
                  </a:cubicBezTo>
                  <a:cubicBezTo>
                    <a:pt x="12" y="136"/>
                    <a:pt x="10" y="137"/>
                    <a:pt x="7" y="135"/>
                  </a:cubicBezTo>
                  <a:cubicBezTo>
                    <a:pt x="5" y="134"/>
                    <a:pt x="3" y="133"/>
                    <a:pt x="2" y="132"/>
                  </a:cubicBezTo>
                  <a:cubicBezTo>
                    <a:pt x="0" y="130"/>
                    <a:pt x="0" y="127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4" y="41"/>
                    <a:pt x="91" y="36"/>
                    <a:pt x="96" y="31"/>
                  </a:cubicBezTo>
                  <a:cubicBezTo>
                    <a:pt x="98" y="28"/>
                    <a:pt x="104" y="25"/>
                    <a:pt x="106" y="22"/>
                  </a:cubicBezTo>
                  <a:cubicBezTo>
                    <a:pt x="108" y="21"/>
                    <a:pt x="109" y="14"/>
                    <a:pt x="110" y="12"/>
                  </a:cubicBezTo>
                  <a:cubicBezTo>
                    <a:pt x="110" y="8"/>
                    <a:pt x="109" y="5"/>
                    <a:pt x="109" y="2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2" y="0"/>
                    <a:pt x="113" y="0"/>
                    <a:pt x="115" y="1"/>
                  </a:cubicBezTo>
                  <a:cubicBezTo>
                    <a:pt x="116" y="3"/>
                    <a:pt x="116" y="5"/>
                    <a:pt x="118" y="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4" name="TWIGGS"/>
            <p:cNvSpPr>
              <a:spLocks/>
            </p:cNvSpPr>
            <p:nvPr/>
          </p:nvSpPr>
          <p:spPr bwMode="auto">
            <a:xfrm>
              <a:off x="4167188" y="3222625"/>
              <a:ext cx="373063" cy="519113"/>
            </a:xfrm>
            <a:custGeom>
              <a:avLst/>
              <a:gdLst>
                <a:gd name="T0" fmla="*/ 82 w 157"/>
                <a:gd name="T1" fmla="*/ 0 h 218"/>
                <a:gd name="T2" fmla="*/ 157 w 157"/>
                <a:gd name="T3" fmla="*/ 154 h 218"/>
                <a:gd name="T4" fmla="*/ 157 w 157"/>
                <a:gd name="T5" fmla="*/ 154 h 218"/>
                <a:gd name="T6" fmla="*/ 101 w 157"/>
                <a:gd name="T7" fmla="*/ 186 h 218"/>
                <a:gd name="T8" fmla="*/ 93 w 157"/>
                <a:gd name="T9" fmla="*/ 191 h 218"/>
                <a:gd name="T10" fmla="*/ 87 w 157"/>
                <a:gd name="T11" fmla="*/ 194 h 218"/>
                <a:gd name="T12" fmla="*/ 84 w 157"/>
                <a:gd name="T13" fmla="*/ 193 h 218"/>
                <a:gd name="T14" fmla="*/ 82 w 157"/>
                <a:gd name="T15" fmla="*/ 193 h 218"/>
                <a:gd name="T16" fmla="*/ 78 w 157"/>
                <a:gd name="T17" fmla="*/ 200 h 218"/>
                <a:gd name="T18" fmla="*/ 46 w 157"/>
                <a:gd name="T19" fmla="*/ 218 h 218"/>
                <a:gd name="T20" fmla="*/ 46 w 157"/>
                <a:gd name="T21" fmla="*/ 218 h 218"/>
                <a:gd name="T22" fmla="*/ 46 w 157"/>
                <a:gd name="T23" fmla="*/ 213 h 218"/>
                <a:gd name="T24" fmla="*/ 46 w 157"/>
                <a:gd name="T25" fmla="*/ 203 h 218"/>
                <a:gd name="T26" fmla="*/ 45 w 157"/>
                <a:gd name="T27" fmla="*/ 200 h 218"/>
                <a:gd name="T28" fmla="*/ 35 w 157"/>
                <a:gd name="T29" fmla="*/ 194 h 218"/>
                <a:gd name="T30" fmla="*/ 33 w 157"/>
                <a:gd name="T31" fmla="*/ 191 h 218"/>
                <a:gd name="T32" fmla="*/ 30 w 157"/>
                <a:gd name="T33" fmla="*/ 187 h 218"/>
                <a:gd name="T34" fmla="*/ 29 w 157"/>
                <a:gd name="T35" fmla="*/ 180 h 218"/>
                <a:gd name="T36" fmla="*/ 29 w 157"/>
                <a:gd name="T37" fmla="*/ 173 h 218"/>
                <a:gd name="T38" fmla="*/ 26 w 157"/>
                <a:gd name="T39" fmla="*/ 164 h 218"/>
                <a:gd name="T40" fmla="*/ 29 w 157"/>
                <a:gd name="T41" fmla="*/ 155 h 218"/>
                <a:gd name="T42" fmla="*/ 27 w 157"/>
                <a:gd name="T43" fmla="*/ 149 h 218"/>
                <a:gd name="T44" fmla="*/ 26 w 157"/>
                <a:gd name="T45" fmla="*/ 141 h 218"/>
                <a:gd name="T46" fmla="*/ 23 w 157"/>
                <a:gd name="T47" fmla="*/ 127 h 218"/>
                <a:gd name="T48" fmla="*/ 18 w 157"/>
                <a:gd name="T49" fmla="*/ 117 h 218"/>
                <a:gd name="T50" fmla="*/ 18 w 157"/>
                <a:gd name="T51" fmla="*/ 117 h 218"/>
                <a:gd name="T52" fmla="*/ 17 w 157"/>
                <a:gd name="T53" fmla="*/ 116 h 218"/>
                <a:gd name="T54" fmla="*/ 12 w 157"/>
                <a:gd name="T55" fmla="*/ 117 h 218"/>
                <a:gd name="T56" fmla="*/ 6 w 157"/>
                <a:gd name="T57" fmla="*/ 116 h 218"/>
                <a:gd name="T58" fmla="*/ 6 w 157"/>
                <a:gd name="T59" fmla="*/ 116 h 218"/>
                <a:gd name="T60" fmla="*/ 0 w 157"/>
                <a:gd name="T61" fmla="*/ 108 h 218"/>
                <a:gd name="T62" fmla="*/ 0 w 157"/>
                <a:gd name="T63" fmla="*/ 97 h 218"/>
                <a:gd name="T64" fmla="*/ 3 w 157"/>
                <a:gd name="T65" fmla="*/ 97 h 218"/>
                <a:gd name="T66" fmla="*/ 3 w 157"/>
                <a:gd name="T67" fmla="*/ 77 h 218"/>
                <a:gd name="T68" fmla="*/ 12 w 157"/>
                <a:gd name="T69" fmla="*/ 77 h 218"/>
                <a:gd name="T70" fmla="*/ 38 w 157"/>
                <a:gd name="T71" fmla="*/ 53 h 218"/>
                <a:gd name="T72" fmla="*/ 38 w 157"/>
                <a:gd name="T73" fmla="*/ 53 h 218"/>
                <a:gd name="T74" fmla="*/ 38 w 157"/>
                <a:gd name="T75" fmla="*/ 53 h 218"/>
                <a:gd name="T76" fmla="*/ 40 w 157"/>
                <a:gd name="T77" fmla="*/ 50 h 218"/>
                <a:gd name="T78" fmla="*/ 45 w 157"/>
                <a:gd name="T79" fmla="*/ 48 h 218"/>
                <a:gd name="T80" fmla="*/ 49 w 157"/>
                <a:gd name="T81" fmla="*/ 45 h 218"/>
                <a:gd name="T82" fmla="*/ 45 w 157"/>
                <a:gd name="T83" fmla="*/ 33 h 218"/>
                <a:gd name="T84" fmla="*/ 41 w 157"/>
                <a:gd name="T85" fmla="*/ 26 h 218"/>
                <a:gd name="T86" fmla="*/ 41 w 157"/>
                <a:gd name="T87" fmla="*/ 26 h 218"/>
                <a:gd name="T88" fmla="*/ 82 w 157"/>
                <a:gd name="T8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7" h="218">
                  <a:moveTo>
                    <a:pt x="82" y="0"/>
                  </a:moveTo>
                  <a:cubicBezTo>
                    <a:pt x="157" y="154"/>
                    <a:pt x="157" y="154"/>
                    <a:pt x="157" y="15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01" y="186"/>
                    <a:pt x="101" y="186"/>
                    <a:pt x="101" y="186"/>
                  </a:cubicBezTo>
                  <a:cubicBezTo>
                    <a:pt x="99" y="188"/>
                    <a:pt x="96" y="190"/>
                    <a:pt x="93" y="191"/>
                  </a:cubicBezTo>
                  <a:cubicBezTo>
                    <a:pt x="91" y="192"/>
                    <a:pt x="89" y="193"/>
                    <a:pt x="87" y="194"/>
                  </a:cubicBezTo>
                  <a:cubicBezTo>
                    <a:pt x="86" y="194"/>
                    <a:pt x="85" y="193"/>
                    <a:pt x="84" y="193"/>
                  </a:cubicBezTo>
                  <a:cubicBezTo>
                    <a:pt x="83" y="193"/>
                    <a:pt x="82" y="193"/>
                    <a:pt x="82" y="193"/>
                  </a:cubicBezTo>
                  <a:cubicBezTo>
                    <a:pt x="81" y="195"/>
                    <a:pt x="79" y="198"/>
                    <a:pt x="78" y="200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46" y="210"/>
                    <a:pt x="46" y="205"/>
                    <a:pt x="46" y="203"/>
                  </a:cubicBezTo>
                  <a:cubicBezTo>
                    <a:pt x="46" y="201"/>
                    <a:pt x="46" y="201"/>
                    <a:pt x="45" y="200"/>
                  </a:cubicBezTo>
                  <a:cubicBezTo>
                    <a:pt x="41" y="199"/>
                    <a:pt x="36" y="199"/>
                    <a:pt x="35" y="194"/>
                  </a:cubicBezTo>
                  <a:cubicBezTo>
                    <a:pt x="34" y="193"/>
                    <a:pt x="33" y="191"/>
                    <a:pt x="33" y="191"/>
                  </a:cubicBezTo>
                  <a:cubicBezTo>
                    <a:pt x="33" y="190"/>
                    <a:pt x="31" y="187"/>
                    <a:pt x="30" y="187"/>
                  </a:cubicBezTo>
                  <a:cubicBezTo>
                    <a:pt x="29" y="184"/>
                    <a:pt x="28" y="183"/>
                    <a:pt x="29" y="180"/>
                  </a:cubicBezTo>
                  <a:cubicBezTo>
                    <a:pt x="29" y="178"/>
                    <a:pt x="31" y="174"/>
                    <a:pt x="29" y="173"/>
                  </a:cubicBezTo>
                  <a:cubicBezTo>
                    <a:pt x="28" y="171"/>
                    <a:pt x="29" y="165"/>
                    <a:pt x="26" y="164"/>
                  </a:cubicBezTo>
                  <a:cubicBezTo>
                    <a:pt x="25" y="160"/>
                    <a:pt x="24" y="157"/>
                    <a:pt x="29" y="155"/>
                  </a:cubicBezTo>
                  <a:cubicBezTo>
                    <a:pt x="30" y="152"/>
                    <a:pt x="28" y="152"/>
                    <a:pt x="27" y="149"/>
                  </a:cubicBezTo>
                  <a:cubicBezTo>
                    <a:pt x="27" y="146"/>
                    <a:pt x="27" y="144"/>
                    <a:pt x="26" y="141"/>
                  </a:cubicBezTo>
                  <a:cubicBezTo>
                    <a:pt x="24" y="136"/>
                    <a:pt x="26" y="132"/>
                    <a:pt x="23" y="127"/>
                  </a:cubicBezTo>
                  <a:cubicBezTo>
                    <a:pt x="22" y="124"/>
                    <a:pt x="18" y="120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7" y="116"/>
                    <a:pt x="17" y="116"/>
                  </a:cubicBezTo>
                  <a:cubicBezTo>
                    <a:pt x="15" y="116"/>
                    <a:pt x="14" y="116"/>
                    <a:pt x="12" y="117"/>
                  </a:cubicBezTo>
                  <a:cubicBezTo>
                    <a:pt x="9" y="118"/>
                    <a:pt x="8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2"/>
                    <a:pt x="39" y="51"/>
                    <a:pt x="40" y="50"/>
                  </a:cubicBezTo>
                  <a:cubicBezTo>
                    <a:pt x="42" y="50"/>
                    <a:pt x="44" y="49"/>
                    <a:pt x="45" y="48"/>
                  </a:cubicBezTo>
                  <a:cubicBezTo>
                    <a:pt x="47" y="48"/>
                    <a:pt x="48" y="46"/>
                    <a:pt x="49" y="45"/>
                  </a:cubicBezTo>
                  <a:cubicBezTo>
                    <a:pt x="50" y="41"/>
                    <a:pt x="47" y="36"/>
                    <a:pt x="45" y="33"/>
                  </a:cubicBezTo>
                  <a:cubicBezTo>
                    <a:pt x="43" y="31"/>
                    <a:pt x="41" y="29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5" name="MONROE"/>
            <p:cNvSpPr>
              <a:spLocks/>
            </p:cNvSpPr>
            <p:nvPr/>
          </p:nvSpPr>
          <p:spPr bwMode="auto">
            <a:xfrm>
              <a:off x="3654425" y="2862263"/>
              <a:ext cx="412750" cy="417513"/>
            </a:xfrm>
            <a:custGeom>
              <a:avLst/>
              <a:gdLst>
                <a:gd name="T0" fmla="*/ 129 w 173"/>
                <a:gd name="T1" fmla="*/ 34 h 175"/>
                <a:gd name="T2" fmla="*/ 136 w 173"/>
                <a:gd name="T3" fmla="*/ 46 h 175"/>
                <a:gd name="T4" fmla="*/ 149 w 173"/>
                <a:gd name="T5" fmla="*/ 62 h 175"/>
                <a:gd name="T6" fmla="*/ 164 w 173"/>
                <a:gd name="T7" fmla="*/ 80 h 175"/>
                <a:gd name="T8" fmla="*/ 166 w 173"/>
                <a:gd name="T9" fmla="*/ 97 h 175"/>
                <a:gd name="T10" fmla="*/ 170 w 173"/>
                <a:gd name="T11" fmla="*/ 109 h 175"/>
                <a:gd name="T12" fmla="*/ 170 w 173"/>
                <a:gd name="T13" fmla="*/ 111 h 175"/>
                <a:gd name="T14" fmla="*/ 170 w 173"/>
                <a:gd name="T15" fmla="*/ 112 h 175"/>
                <a:gd name="T16" fmla="*/ 171 w 173"/>
                <a:gd name="T17" fmla="*/ 112 h 175"/>
                <a:gd name="T18" fmla="*/ 172 w 173"/>
                <a:gd name="T19" fmla="*/ 114 h 175"/>
                <a:gd name="T20" fmla="*/ 173 w 173"/>
                <a:gd name="T21" fmla="*/ 117 h 175"/>
                <a:gd name="T22" fmla="*/ 173 w 173"/>
                <a:gd name="T23" fmla="*/ 124 h 175"/>
                <a:gd name="T24" fmla="*/ 173 w 173"/>
                <a:gd name="T25" fmla="*/ 124 h 175"/>
                <a:gd name="T26" fmla="*/ 163 w 173"/>
                <a:gd name="T27" fmla="*/ 124 h 175"/>
                <a:gd name="T28" fmla="*/ 163 w 173"/>
                <a:gd name="T29" fmla="*/ 129 h 175"/>
                <a:gd name="T30" fmla="*/ 96 w 173"/>
                <a:gd name="T31" fmla="*/ 175 h 175"/>
                <a:gd name="T32" fmla="*/ 96 w 173"/>
                <a:gd name="T33" fmla="*/ 175 h 175"/>
                <a:gd name="T34" fmla="*/ 66 w 173"/>
                <a:gd name="T35" fmla="*/ 175 h 175"/>
                <a:gd name="T36" fmla="*/ 66 w 173"/>
                <a:gd name="T37" fmla="*/ 172 h 175"/>
                <a:gd name="T38" fmla="*/ 60 w 173"/>
                <a:gd name="T39" fmla="*/ 172 h 175"/>
                <a:gd name="T40" fmla="*/ 60 w 173"/>
                <a:gd name="T41" fmla="*/ 175 h 175"/>
                <a:gd name="T42" fmla="*/ 0 w 173"/>
                <a:gd name="T43" fmla="*/ 175 h 175"/>
                <a:gd name="T44" fmla="*/ 0 w 173"/>
                <a:gd name="T45" fmla="*/ 175 h 175"/>
                <a:gd name="T46" fmla="*/ 0 w 173"/>
                <a:gd name="T47" fmla="*/ 134 h 175"/>
                <a:gd name="T48" fmla="*/ 0 w 173"/>
                <a:gd name="T49" fmla="*/ 134 h 175"/>
                <a:gd name="T50" fmla="*/ 30 w 173"/>
                <a:gd name="T51" fmla="*/ 134 h 175"/>
                <a:gd name="T52" fmla="*/ 30 w 173"/>
                <a:gd name="T53" fmla="*/ 127 h 175"/>
                <a:gd name="T54" fmla="*/ 34 w 173"/>
                <a:gd name="T55" fmla="*/ 127 h 175"/>
                <a:gd name="T56" fmla="*/ 35 w 173"/>
                <a:gd name="T57" fmla="*/ 0 h 175"/>
                <a:gd name="T58" fmla="*/ 35 w 173"/>
                <a:gd name="T59" fmla="*/ 0 h 175"/>
                <a:gd name="T60" fmla="*/ 108 w 173"/>
                <a:gd name="T61" fmla="*/ 0 h 175"/>
                <a:gd name="T62" fmla="*/ 113 w 173"/>
                <a:gd name="T63" fmla="*/ 3 h 175"/>
                <a:gd name="T64" fmla="*/ 117 w 173"/>
                <a:gd name="T65" fmla="*/ 4 h 175"/>
                <a:gd name="T66" fmla="*/ 118 w 173"/>
                <a:gd name="T67" fmla="*/ 5 h 175"/>
                <a:gd name="T68" fmla="*/ 120 w 173"/>
                <a:gd name="T69" fmla="*/ 7 h 175"/>
                <a:gd name="T70" fmla="*/ 122 w 173"/>
                <a:gd name="T71" fmla="*/ 9 h 175"/>
                <a:gd name="T72" fmla="*/ 127 w 173"/>
                <a:gd name="T73" fmla="*/ 12 h 175"/>
                <a:gd name="T74" fmla="*/ 127 w 173"/>
                <a:gd name="T75" fmla="*/ 12 h 175"/>
                <a:gd name="T76" fmla="*/ 127 w 173"/>
                <a:gd name="T77" fmla="*/ 23 h 175"/>
                <a:gd name="T78" fmla="*/ 129 w 173"/>
                <a:gd name="T79" fmla="*/ 23 h 175"/>
                <a:gd name="T80" fmla="*/ 129 w 173"/>
                <a:gd name="T81" fmla="*/ 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175">
                  <a:moveTo>
                    <a:pt x="129" y="34"/>
                  </a:moveTo>
                  <a:cubicBezTo>
                    <a:pt x="131" y="40"/>
                    <a:pt x="132" y="42"/>
                    <a:pt x="136" y="46"/>
                  </a:cubicBezTo>
                  <a:cubicBezTo>
                    <a:pt x="140" y="51"/>
                    <a:pt x="144" y="58"/>
                    <a:pt x="149" y="62"/>
                  </a:cubicBezTo>
                  <a:cubicBezTo>
                    <a:pt x="153" y="65"/>
                    <a:pt x="163" y="74"/>
                    <a:pt x="164" y="80"/>
                  </a:cubicBezTo>
                  <a:cubicBezTo>
                    <a:pt x="167" y="84"/>
                    <a:pt x="167" y="91"/>
                    <a:pt x="166" y="97"/>
                  </a:cubicBezTo>
                  <a:cubicBezTo>
                    <a:pt x="166" y="103"/>
                    <a:pt x="166" y="105"/>
                    <a:pt x="170" y="109"/>
                  </a:cubicBezTo>
                  <a:cubicBezTo>
                    <a:pt x="170" y="110"/>
                    <a:pt x="170" y="111"/>
                    <a:pt x="170" y="111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13"/>
                    <a:pt x="172" y="114"/>
                    <a:pt x="172" y="114"/>
                  </a:cubicBezTo>
                  <a:cubicBezTo>
                    <a:pt x="173" y="115"/>
                    <a:pt x="173" y="116"/>
                    <a:pt x="173" y="117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6" y="172"/>
                    <a:pt x="66" y="172"/>
                    <a:pt x="66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1"/>
                    <a:pt x="111" y="2"/>
                    <a:pt x="113" y="3"/>
                  </a:cubicBezTo>
                  <a:cubicBezTo>
                    <a:pt x="114" y="4"/>
                    <a:pt x="116" y="4"/>
                    <a:pt x="117" y="4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8" y="5"/>
                    <a:pt x="119" y="6"/>
                    <a:pt x="120" y="7"/>
                  </a:cubicBezTo>
                  <a:cubicBezTo>
                    <a:pt x="121" y="7"/>
                    <a:pt x="121" y="8"/>
                    <a:pt x="122" y="9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34"/>
                    <a:pt x="129" y="34"/>
                    <a:pt x="129" y="3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6" name="LAMAR"/>
            <p:cNvSpPr>
              <a:spLocks/>
            </p:cNvSpPr>
            <p:nvPr/>
          </p:nvSpPr>
          <p:spPr bwMode="auto">
            <a:xfrm>
              <a:off x="3514725" y="2862263"/>
              <a:ext cx="223838" cy="319088"/>
            </a:xfrm>
            <a:custGeom>
              <a:avLst/>
              <a:gdLst>
                <a:gd name="T0" fmla="*/ 88 w 141"/>
                <a:gd name="T1" fmla="*/ 201 h 201"/>
                <a:gd name="T2" fmla="*/ 133 w 141"/>
                <a:gd name="T3" fmla="*/ 201 h 201"/>
                <a:gd name="T4" fmla="*/ 133 w 141"/>
                <a:gd name="T5" fmla="*/ 191 h 201"/>
                <a:gd name="T6" fmla="*/ 139 w 141"/>
                <a:gd name="T7" fmla="*/ 191 h 201"/>
                <a:gd name="T8" fmla="*/ 141 w 141"/>
                <a:gd name="T9" fmla="*/ 0 h 201"/>
                <a:gd name="T10" fmla="*/ 141 w 141"/>
                <a:gd name="T11" fmla="*/ 0 h 201"/>
                <a:gd name="T12" fmla="*/ 93 w 141"/>
                <a:gd name="T13" fmla="*/ 0 h 201"/>
                <a:gd name="T14" fmla="*/ 93 w 141"/>
                <a:gd name="T15" fmla="*/ 0 h 201"/>
                <a:gd name="T16" fmla="*/ 93 w 141"/>
                <a:gd name="T17" fmla="*/ 20 h 201"/>
                <a:gd name="T18" fmla="*/ 31 w 141"/>
                <a:gd name="T19" fmla="*/ 20 h 201"/>
                <a:gd name="T20" fmla="*/ 25 w 141"/>
                <a:gd name="T21" fmla="*/ 9 h 201"/>
                <a:gd name="T22" fmla="*/ 13 w 141"/>
                <a:gd name="T23" fmla="*/ 9 h 201"/>
                <a:gd name="T24" fmla="*/ 13 w 141"/>
                <a:gd name="T25" fmla="*/ 9 h 201"/>
                <a:gd name="T26" fmla="*/ 13 w 141"/>
                <a:gd name="T27" fmla="*/ 117 h 201"/>
                <a:gd name="T28" fmla="*/ 0 w 141"/>
                <a:gd name="T29" fmla="*/ 131 h 201"/>
                <a:gd name="T30" fmla="*/ 0 w 141"/>
                <a:gd name="T31" fmla="*/ 158 h 201"/>
                <a:gd name="T32" fmla="*/ 0 w 141"/>
                <a:gd name="T33" fmla="*/ 158 h 201"/>
                <a:gd name="T34" fmla="*/ 88 w 141"/>
                <a:gd name="T35" fmla="*/ 158 h 201"/>
                <a:gd name="T36" fmla="*/ 88 w 141"/>
                <a:gd name="T37" fmla="*/ 201 h 201"/>
                <a:gd name="T38" fmla="*/ 88 w 141"/>
                <a:gd name="T3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01">
                  <a:moveTo>
                    <a:pt x="88" y="201"/>
                  </a:moveTo>
                  <a:lnTo>
                    <a:pt x="133" y="201"/>
                  </a:lnTo>
                  <a:lnTo>
                    <a:pt x="133" y="191"/>
                  </a:lnTo>
                  <a:lnTo>
                    <a:pt x="139" y="19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31" y="20"/>
                  </a:lnTo>
                  <a:lnTo>
                    <a:pt x="25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7"/>
                  </a:lnTo>
                  <a:lnTo>
                    <a:pt x="0" y="13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88" y="158"/>
                  </a:lnTo>
                  <a:lnTo>
                    <a:pt x="88" y="201"/>
                  </a:lnTo>
                  <a:lnTo>
                    <a:pt x="88" y="20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7" name="JASPER"/>
            <p:cNvSpPr>
              <a:spLocks/>
            </p:cNvSpPr>
            <p:nvPr/>
          </p:nvSpPr>
          <p:spPr bwMode="auto">
            <a:xfrm>
              <a:off x="3916363" y="2489200"/>
              <a:ext cx="317500" cy="454025"/>
            </a:xfrm>
            <a:custGeom>
              <a:avLst/>
              <a:gdLst>
                <a:gd name="T0" fmla="*/ 19 w 133"/>
                <a:gd name="T1" fmla="*/ 191 h 191"/>
                <a:gd name="T2" fmla="*/ 131 w 133"/>
                <a:gd name="T3" fmla="*/ 173 h 191"/>
                <a:gd name="T4" fmla="*/ 131 w 133"/>
                <a:gd name="T5" fmla="*/ 173 h 191"/>
                <a:gd name="T6" fmla="*/ 133 w 133"/>
                <a:gd name="T7" fmla="*/ 43 h 191"/>
                <a:gd name="T8" fmla="*/ 133 w 133"/>
                <a:gd name="T9" fmla="*/ 43 h 191"/>
                <a:gd name="T10" fmla="*/ 74 w 133"/>
                <a:gd name="T11" fmla="*/ 0 h 191"/>
                <a:gd name="T12" fmla="*/ 74 w 133"/>
                <a:gd name="T13" fmla="*/ 0 h 191"/>
                <a:gd name="T14" fmla="*/ 73 w 133"/>
                <a:gd name="T15" fmla="*/ 7 h 191"/>
                <a:gd name="T16" fmla="*/ 76 w 133"/>
                <a:gd name="T17" fmla="*/ 19 h 191"/>
                <a:gd name="T18" fmla="*/ 67 w 133"/>
                <a:gd name="T19" fmla="*/ 15 h 191"/>
                <a:gd name="T20" fmla="*/ 65 w 133"/>
                <a:gd name="T21" fmla="*/ 13 h 191"/>
                <a:gd name="T22" fmla="*/ 62 w 133"/>
                <a:gd name="T23" fmla="*/ 13 h 191"/>
                <a:gd name="T24" fmla="*/ 59 w 133"/>
                <a:gd name="T25" fmla="*/ 17 h 191"/>
                <a:gd name="T26" fmla="*/ 55 w 133"/>
                <a:gd name="T27" fmla="*/ 20 h 191"/>
                <a:gd name="T28" fmla="*/ 40 w 133"/>
                <a:gd name="T29" fmla="*/ 30 h 191"/>
                <a:gd name="T30" fmla="*/ 24 w 133"/>
                <a:gd name="T31" fmla="*/ 40 h 191"/>
                <a:gd name="T32" fmla="*/ 16 w 133"/>
                <a:gd name="T33" fmla="*/ 42 h 191"/>
                <a:gd name="T34" fmla="*/ 8 w 133"/>
                <a:gd name="T35" fmla="*/ 54 h 191"/>
                <a:gd name="T36" fmla="*/ 10 w 133"/>
                <a:gd name="T37" fmla="*/ 65 h 191"/>
                <a:gd name="T38" fmla="*/ 0 w 133"/>
                <a:gd name="T39" fmla="*/ 76 h 191"/>
                <a:gd name="T40" fmla="*/ 0 w 133"/>
                <a:gd name="T41" fmla="*/ 76 h 191"/>
                <a:gd name="T42" fmla="*/ 1 w 133"/>
                <a:gd name="T43" fmla="*/ 88 h 191"/>
                <a:gd name="T44" fmla="*/ 7 w 133"/>
                <a:gd name="T45" fmla="*/ 94 h 191"/>
                <a:gd name="T46" fmla="*/ 13 w 133"/>
                <a:gd name="T47" fmla="*/ 109 h 191"/>
                <a:gd name="T48" fmla="*/ 13 w 133"/>
                <a:gd name="T49" fmla="*/ 123 h 191"/>
                <a:gd name="T50" fmla="*/ 17 w 133"/>
                <a:gd name="T51" fmla="*/ 140 h 191"/>
                <a:gd name="T52" fmla="*/ 18 w 133"/>
                <a:gd name="T53" fmla="*/ 156 h 191"/>
                <a:gd name="T54" fmla="*/ 19 w 133"/>
                <a:gd name="T55" fmla="*/ 156 h 191"/>
                <a:gd name="T56" fmla="*/ 19 w 133"/>
                <a:gd name="T57" fmla="*/ 161 h 191"/>
                <a:gd name="T58" fmla="*/ 17 w 133"/>
                <a:gd name="T59" fmla="*/ 169 h 191"/>
                <a:gd name="T60" fmla="*/ 17 w 133"/>
                <a:gd name="T61" fmla="*/ 169 h 191"/>
                <a:gd name="T62" fmla="*/ 17 w 133"/>
                <a:gd name="T63" fmla="*/ 180 h 191"/>
                <a:gd name="T64" fmla="*/ 19 w 133"/>
                <a:gd name="T65" fmla="*/ 180 h 191"/>
                <a:gd name="T66" fmla="*/ 19 w 133"/>
                <a:gd name="T6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91">
                  <a:moveTo>
                    <a:pt x="19" y="191"/>
                  </a:moveTo>
                  <a:cubicBezTo>
                    <a:pt x="131" y="173"/>
                    <a:pt x="131" y="173"/>
                    <a:pt x="131" y="173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12"/>
                    <a:pt x="76" y="15"/>
                    <a:pt x="76" y="19"/>
                  </a:cubicBezTo>
                  <a:cubicBezTo>
                    <a:pt x="73" y="22"/>
                    <a:pt x="69" y="18"/>
                    <a:pt x="67" y="15"/>
                  </a:cubicBezTo>
                  <a:cubicBezTo>
                    <a:pt x="66" y="14"/>
                    <a:pt x="65" y="14"/>
                    <a:pt x="65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4"/>
                    <a:pt x="60" y="15"/>
                    <a:pt x="59" y="17"/>
                  </a:cubicBezTo>
                  <a:cubicBezTo>
                    <a:pt x="58" y="19"/>
                    <a:pt x="57" y="19"/>
                    <a:pt x="55" y="20"/>
                  </a:cubicBezTo>
                  <a:cubicBezTo>
                    <a:pt x="49" y="20"/>
                    <a:pt x="44" y="27"/>
                    <a:pt x="40" y="30"/>
                  </a:cubicBezTo>
                  <a:cubicBezTo>
                    <a:pt x="35" y="34"/>
                    <a:pt x="30" y="38"/>
                    <a:pt x="24" y="40"/>
                  </a:cubicBezTo>
                  <a:cubicBezTo>
                    <a:pt x="22" y="41"/>
                    <a:pt x="17" y="40"/>
                    <a:pt x="16" y="42"/>
                  </a:cubicBezTo>
                  <a:cubicBezTo>
                    <a:pt x="13" y="46"/>
                    <a:pt x="13" y="53"/>
                    <a:pt x="8" y="54"/>
                  </a:cubicBezTo>
                  <a:cubicBezTo>
                    <a:pt x="7" y="58"/>
                    <a:pt x="10" y="62"/>
                    <a:pt x="10" y="65"/>
                  </a:cubicBezTo>
                  <a:cubicBezTo>
                    <a:pt x="8" y="70"/>
                    <a:pt x="4" y="74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4"/>
                    <a:pt x="1" y="88"/>
                  </a:cubicBezTo>
                  <a:cubicBezTo>
                    <a:pt x="2" y="91"/>
                    <a:pt x="7" y="92"/>
                    <a:pt x="7" y="94"/>
                  </a:cubicBezTo>
                  <a:cubicBezTo>
                    <a:pt x="8" y="94"/>
                    <a:pt x="12" y="107"/>
                    <a:pt x="13" y="109"/>
                  </a:cubicBezTo>
                  <a:cubicBezTo>
                    <a:pt x="13" y="113"/>
                    <a:pt x="12" y="118"/>
                    <a:pt x="13" y="123"/>
                  </a:cubicBezTo>
                  <a:cubicBezTo>
                    <a:pt x="16" y="129"/>
                    <a:pt x="20" y="132"/>
                    <a:pt x="17" y="140"/>
                  </a:cubicBezTo>
                  <a:cubicBezTo>
                    <a:pt x="15" y="144"/>
                    <a:pt x="10" y="154"/>
                    <a:pt x="18" y="156"/>
                  </a:cubicBezTo>
                  <a:cubicBezTo>
                    <a:pt x="18" y="156"/>
                    <a:pt x="18" y="156"/>
                    <a:pt x="19" y="156"/>
                  </a:cubicBezTo>
                  <a:cubicBezTo>
                    <a:pt x="19" y="159"/>
                    <a:pt x="20" y="159"/>
                    <a:pt x="19" y="16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91"/>
                    <a:pt x="19" y="191"/>
                    <a:pt x="19" y="19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8" name="MORGAN"/>
            <p:cNvSpPr>
              <a:spLocks/>
            </p:cNvSpPr>
            <p:nvPr/>
          </p:nvSpPr>
          <p:spPr bwMode="auto">
            <a:xfrm>
              <a:off x="4086225" y="2141538"/>
              <a:ext cx="411163" cy="449263"/>
            </a:xfrm>
            <a:custGeom>
              <a:avLst/>
              <a:gdLst>
                <a:gd name="T0" fmla="*/ 77 w 173"/>
                <a:gd name="T1" fmla="*/ 0 h 189"/>
                <a:gd name="T2" fmla="*/ 84 w 173"/>
                <a:gd name="T3" fmla="*/ 6 h 189"/>
                <a:gd name="T4" fmla="*/ 89 w 173"/>
                <a:gd name="T5" fmla="*/ 15 h 189"/>
                <a:gd name="T6" fmla="*/ 94 w 173"/>
                <a:gd name="T7" fmla="*/ 26 h 189"/>
                <a:gd name="T8" fmla="*/ 99 w 173"/>
                <a:gd name="T9" fmla="*/ 43 h 189"/>
                <a:gd name="T10" fmla="*/ 111 w 173"/>
                <a:gd name="T11" fmla="*/ 53 h 189"/>
                <a:gd name="T12" fmla="*/ 120 w 173"/>
                <a:gd name="T13" fmla="*/ 60 h 189"/>
                <a:gd name="T14" fmla="*/ 120 w 173"/>
                <a:gd name="T15" fmla="*/ 60 h 189"/>
                <a:gd name="T16" fmla="*/ 131 w 173"/>
                <a:gd name="T17" fmla="*/ 78 h 189"/>
                <a:gd name="T18" fmla="*/ 137 w 173"/>
                <a:gd name="T19" fmla="*/ 94 h 189"/>
                <a:gd name="T20" fmla="*/ 172 w 173"/>
                <a:gd name="T21" fmla="*/ 138 h 189"/>
                <a:gd name="T22" fmla="*/ 170 w 173"/>
                <a:gd name="T23" fmla="*/ 147 h 189"/>
                <a:gd name="T24" fmla="*/ 170 w 173"/>
                <a:gd name="T25" fmla="*/ 158 h 189"/>
                <a:gd name="T26" fmla="*/ 169 w 173"/>
                <a:gd name="T27" fmla="*/ 166 h 189"/>
                <a:gd name="T28" fmla="*/ 169 w 173"/>
                <a:gd name="T29" fmla="*/ 166 h 189"/>
                <a:gd name="T30" fmla="*/ 62 w 173"/>
                <a:gd name="T31" fmla="*/ 189 h 189"/>
                <a:gd name="T32" fmla="*/ 62 w 173"/>
                <a:gd name="T33" fmla="*/ 189 h 189"/>
                <a:gd name="T34" fmla="*/ 3 w 173"/>
                <a:gd name="T35" fmla="*/ 146 h 189"/>
                <a:gd name="T36" fmla="*/ 3 w 173"/>
                <a:gd name="T37" fmla="*/ 146 h 189"/>
                <a:gd name="T38" fmla="*/ 4 w 173"/>
                <a:gd name="T39" fmla="*/ 139 h 189"/>
                <a:gd name="T40" fmla="*/ 4 w 173"/>
                <a:gd name="T41" fmla="*/ 135 h 189"/>
                <a:gd name="T42" fmla="*/ 6 w 173"/>
                <a:gd name="T43" fmla="*/ 123 h 189"/>
                <a:gd name="T44" fmla="*/ 1 w 173"/>
                <a:gd name="T45" fmla="*/ 119 h 189"/>
                <a:gd name="T46" fmla="*/ 2 w 173"/>
                <a:gd name="T47" fmla="*/ 111 h 189"/>
                <a:gd name="T48" fmla="*/ 6 w 173"/>
                <a:gd name="T49" fmla="*/ 105 h 189"/>
                <a:gd name="T50" fmla="*/ 6 w 173"/>
                <a:gd name="T51" fmla="*/ 105 h 189"/>
                <a:gd name="T52" fmla="*/ 77 w 173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189">
                  <a:moveTo>
                    <a:pt x="77" y="0"/>
                  </a:moveTo>
                  <a:cubicBezTo>
                    <a:pt x="80" y="1"/>
                    <a:pt x="82" y="4"/>
                    <a:pt x="84" y="6"/>
                  </a:cubicBezTo>
                  <a:cubicBezTo>
                    <a:pt x="86" y="9"/>
                    <a:pt x="86" y="13"/>
                    <a:pt x="89" y="15"/>
                  </a:cubicBezTo>
                  <a:cubicBezTo>
                    <a:pt x="89" y="18"/>
                    <a:pt x="92" y="22"/>
                    <a:pt x="94" y="26"/>
                  </a:cubicBezTo>
                  <a:cubicBezTo>
                    <a:pt x="96" y="31"/>
                    <a:pt x="96" y="38"/>
                    <a:pt x="99" y="43"/>
                  </a:cubicBezTo>
                  <a:cubicBezTo>
                    <a:pt x="101" y="47"/>
                    <a:pt x="108" y="50"/>
                    <a:pt x="111" y="53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3" y="65"/>
                    <a:pt x="126" y="75"/>
                    <a:pt x="131" y="78"/>
                  </a:cubicBezTo>
                  <a:cubicBezTo>
                    <a:pt x="135" y="80"/>
                    <a:pt x="135" y="89"/>
                    <a:pt x="137" y="94"/>
                  </a:cubicBezTo>
                  <a:cubicBezTo>
                    <a:pt x="143" y="107"/>
                    <a:pt x="157" y="134"/>
                    <a:pt x="172" y="138"/>
                  </a:cubicBezTo>
                  <a:cubicBezTo>
                    <a:pt x="173" y="140"/>
                    <a:pt x="171" y="144"/>
                    <a:pt x="170" y="147"/>
                  </a:cubicBezTo>
                  <a:cubicBezTo>
                    <a:pt x="169" y="150"/>
                    <a:pt x="171" y="154"/>
                    <a:pt x="170" y="158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4" y="144"/>
                    <a:pt x="4" y="142"/>
                    <a:pt x="4" y="139"/>
                  </a:cubicBezTo>
                  <a:cubicBezTo>
                    <a:pt x="4" y="137"/>
                    <a:pt x="4" y="136"/>
                    <a:pt x="4" y="135"/>
                  </a:cubicBezTo>
                  <a:cubicBezTo>
                    <a:pt x="4" y="133"/>
                    <a:pt x="9" y="124"/>
                    <a:pt x="6" y="123"/>
                  </a:cubicBezTo>
                  <a:cubicBezTo>
                    <a:pt x="6" y="122"/>
                    <a:pt x="2" y="120"/>
                    <a:pt x="1" y="119"/>
                  </a:cubicBezTo>
                  <a:cubicBezTo>
                    <a:pt x="0" y="116"/>
                    <a:pt x="2" y="114"/>
                    <a:pt x="2" y="111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49" name="OCONEE"/>
            <p:cNvSpPr>
              <a:spLocks/>
            </p:cNvSpPr>
            <p:nvPr/>
          </p:nvSpPr>
          <p:spPr bwMode="auto">
            <a:xfrm>
              <a:off x="4135438" y="1966913"/>
              <a:ext cx="357188" cy="317500"/>
            </a:xfrm>
            <a:custGeom>
              <a:avLst/>
              <a:gdLst>
                <a:gd name="T0" fmla="*/ 41 w 150"/>
                <a:gd name="T1" fmla="*/ 0 h 133"/>
                <a:gd name="T2" fmla="*/ 42 w 150"/>
                <a:gd name="T3" fmla="*/ 2 h 133"/>
                <a:gd name="T4" fmla="*/ 50 w 150"/>
                <a:gd name="T5" fmla="*/ 14 h 133"/>
                <a:gd name="T6" fmla="*/ 63 w 150"/>
                <a:gd name="T7" fmla="*/ 18 h 133"/>
                <a:gd name="T8" fmla="*/ 74 w 150"/>
                <a:gd name="T9" fmla="*/ 21 h 133"/>
                <a:gd name="T10" fmla="*/ 84 w 150"/>
                <a:gd name="T11" fmla="*/ 22 h 133"/>
                <a:gd name="T12" fmla="*/ 114 w 150"/>
                <a:gd name="T13" fmla="*/ 42 h 133"/>
                <a:gd name="T14" fmla="*/ 127 w 150"/>
                <a:gd name="T15" fmla="*/ 49 h 133"/>
                <a:gd name="T16" fmla="*/ 142 w 150"/>
                <a:gd name="T17" fmla="*/ 56 h 133"/>
                <a:gd name="T18" fmla="*/ 150 w 150"/>
                <a:gd name="T19" fmla="*/ 59 h 133"/>
                <a:gd name="T20" fmla="*/ 150 w 150"/>
                <a:gd name="T21" fmla="*/ 59 h 133"/>
                <a:gd name="T22" fmla="*/ 143 w 150"/>
                <a:gd name="T23" fmla="*/ 67 h 133"/>
                <a:gd name="T24" fmla="*/ 143 w 150"/>
                <a:gd name="T25" fmla="*/ 80 h 133"/>
                <a:gd name="T26" fmla="*/ 149 w 150"/>
                <a:gd name="T27" fmla="*/ 89 h 133"/>
                <a:gd name="T28" fmla="*/ 146 w 150"/>
                <a:gd name="T29" fmla="*/ 92 h 133"/>
                <a:gd name="T30" fmla="*/ 146 w 150"/>
                <a:gd name="T31" fmla="*/ 96 h 133"/>
                <a:gd name="T32" fmla="*/ 147 w 150"/>
                <a:gd name="T33" fmla="*/ 104 h 133"/>
                <a:gd name="T34" fmla="*/ 147 w 150"/>
                <a:gd name="T35" fmla="*/ 104 h 133"/>
                <a:gd name="T36" fmla="*/ 142 w 150"/>
                <a:gd name="T37" fmla="*/ 109 h 133"/>
                <a:gd name="T38" fmla="*/ 137 w 150"/>
                <a:gd name="T39" fmla="*/ 117 h 133"/>
                <a:gd name="T40" fmla="*/ 136 w 150"/>
                <a:gd name="T41" fmla="*/ 118 h 133"/>
                <a:gd name="T42" fmla="*/ 126 w 150"/>
                <a:gd name="T43" fmla="*/ 121 h 133"/>
                <a:gd name="T44" fmla="*/ 120 w 150"/>
                <a:gd name="T45" fmla="*/ 124 h 133"/>
                <a:gd name="T46" fmla="*/ 116 w 150"/>
                <a:gd name="T47" fmla="*/ 126 h 133"/>
                <a:gd name="T48" fmla="*/ 107 w 150"/>
                <a:gd name="T49" fmla="*/ 130 h 133"/>
                <a:gd name="T50" fmla="*/ 99 w 150"/>
                <a:gd name="T51" fmla="*/ 133 h 133"/>
                <a:gd name="T52" fmla="*/ 99 w 150"/>
                <a:gd name="T53" fmla="*/ 133 h 133"/>
                <a:gd name="T54" fmla="*/ 90 w 150"/>
                <a:gd name="T55" fmla="*/ 126 h 133"/>
                <a:gd name="T56" fmla="*/ 78 w 150"/>
                <a:gd name="T57" fmla="*/ 116 h 133"/>
                <a:gd name="T58" fmla="*/ 73 w 150"/>
                <a:gd name="T59" fmla="*/ 99 h 133"/>
                <a:gd name="T60" fmla="*/ 68 w 150"/>
                <a:gd name="T61" fmla="*/ 88 h 133"/>
                <a:gd name="T62" fmla="*/ 63 w 150"/>
                <a:gd name="T63" fmla="*/ 79 h 133"/>
                <a:gd name="T64" fmla="*/ 56 w 150"/>
                <a:gd name="T65" fmla="*/ 73 h 133"/>
                <a:gd name="T66" fmla="*/ 56 w 150"/>
                <a:gd name="T67" fmla="*/ 73 h 133"/>
                <a:gd name="T68" fmla="*/ 41 w 150"/>
                <a:gd name="T69" fmla="*/ 70 h 133"/>
                <a:gd name="T70" fmla="*/ 34 w 150"/>
                <a:gd name="T71" fmla="*/ 66 h 133"/>
                <a:gd name="T72" fmla="*/ 27 w 150"/>
                <a:gd name="T73" fmla="*/ 59 h 133"/>
                <a:gd name="T74" fmla="*/ 22 w 150"/>
                <a:gd name="T75" fmla="*/ 47 h 133"/>
                <a:gd name="T76" fmla="*/ 21 w 150"/>
                <a:gd name="T77" fmla="*/ 40 h 133"/>
                <a:gd name="T78" fmla="*/ 7 w 150"/>
                <a:gd name="T79" fmla="*/ 39 h 133"/>
                <a:gd name="T80" fmla="*/ 0 w 150"/>
                <a:gd name="T81" fmla="*/ 29 h 133"/>
                <a:gd name="T82" fmla="*/ 0 w 150"/>
                <a:gd name="T83" fmla="*/ 29 h 133"/>
                <a:gd name="T84" fmla="*/ 41 w 150"/>
                <a:gd name="T8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33">
                  <a:moveTo>
                    <a:pt x="41" y="0"/>
                  </a:moveTo>
                  <a:cubicBezTo>
                    <a:pt x="41" y="1"/>
                    <a:pt x="42" y="2"/>
                    <a:pt x="42" y="2"/>
                  </a:cubicBezTo>
                  <a:cubicBezTo>
                    <a:pt x="43" y="4"/>
                    <a:pt x="49" y="12"/>
                    <a:pt x="50" y="14"/>
                  </a:cubicBezTo>
                  <a:cubicBezTo>
                    <a:pt x="53" y="17"/>
                    <a:pt x="58" y="18"/>
                    <a:pt x="63" y="18"/>
                  </a:cubicBezTo>
                  <a:cubicBezTo>
                    <a:pt x="67" y="18"/>
                    <a:pt x="71" y="18"/>
                    <a:pt x="74" y="21"/>
                  </a:cubicBezTo>
                  <a:cubicBezTo>
                    <a:pt x="77" y="23"/>
                    <a:pt x="82" y="22"/>
                    <a:pt x="84" y="22"/>
                  </a:cubicBezTo>
                  <a:cubicBezTo>
                    <a:pt x="98" y="22"/>
                    <a:pt x="104" y="37"/>
                    <a:pt x="114" y="42"/>
                  </a:cubicBezTo>
                  <a:cubicBezTo>
                    <a:pt x="120" y="45"/>
                    <a:pt x="123" y="42"/>
                    <a:pt x="127" y="49"/>
                  </a:cubicBezTo>
                  <a:cubicBezTo>
                    <a:pt x="129" y="53"/>
                    <a:pt x="137" y="55"/>
                    <a:pt x="142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2"/>
                    <a:pt x="145" y="64"/>
                    <a:pt x="143" y="67"/>
                  </a:cubicBezTo>
                  <a:cubicBezTo>
                    <a:pt x="140" y="71"/>
                    <a:pt x="141" y="76"/>
                    <a:pt x="143" y="80"/>
                  </a:cubicBezTo>
                  <a:cubicBezTo>
                    <a:pt x="145" y="84"/>
                    <a:pt x="149" y="84"/>
                    <a:pt x="149" y="89"/>
                  </a:cubicBezTo>
                  <a:cubicBezTo>
                    <a:pt x="148" y="89"/>
                    <a:pt x="147" y="91"/>
                    <a:pt x="146" y="92"/>
                  </a:cubicBezTo>
                  <a:cubicBezTo>
                    <a:pt x="145" y="93"/>
                    <a:pt x="146" y="95"/>
                    <a:pt x="146" y="9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0" y="113"/>
                    <a:pt x="140" y="115"/>
                    <a:pt x="137" y="117"/>
                  </a:cubicBezTo>
                  <a:cubicBezTo>
                    <a:pt x="136" y="117"/>
                    <a:pt x="136" y="117"/>
                    <a:pt x="136" y="118"/>
                  </a:cubicBezTo>
                  <a:cubicBezTo>
                    <a:pt x="133" y="118"/>
                    <a:pt x="129" y="121"/>
                    <a:pt x="126" y="121"/>
                  </a:cubicBezTo>
                  <a:cubicBezTo>
                    <a:pt x="125" y="122"/>
                    <a:pt x="121" y="124"/>
                    <a:pt x="120" y="124"/>
                  </a:cubicBezTo>
                  <a:cubicBezTo>
                    <a:pt x="119" y="125"/>
                    <a:pt x="117" y="126"/>
                    <a:pt x="116" y="126"/>
                  </a:cubicBezTo>
                  <a:cubicBezTo>
                    <a:pt x="114" y="127"/>
                    <a:pt x="110" y="128"/>
                    <a:pt x="107" y="130"/>
                  </a:cubicBezTo>
                  <a:cubicBezTo>
                    <a:pt x="104" y="131"/>
                    <a:pt x="102" y="133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87" y="123"/>
                    <a:pt x="80" y="120"/>
                    <a:pt x="78" y="116"/>
                  </a:cubicBezTo>
                  <a:cubicBezTo>
                    <a:pt x="75" y="111"/>
                    <a:pt x="75" y="104"/>
                    <a:pt x="73" y="99"/>
                  </a:cubicBezTo>
                  <a:cubicBezTo>
                    <a:pt x="71" y="95"/>
                    <a:pt x="68" y="91"/>
                    <a:pt x="68" y="88"/>
                  </a:cubicBezTo>
                  <a:cubicBezTo>
                    <a:pt x="65" y="86"/>
                    <a:pt x="65" y="82"/>
                    <a:pt x="63" y="79"/>
                  </a:cubicBezTo>
                  <a:cubicBezTo>
                    <a:pt x="61" y="77"/>
                    <a:pt x="59" y="74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9" y="68"/>
                    <a:pt x="36" y="68"/>
                    <a:pt x="34" y="66"/>
                  </a:cubicBezTo>
                  <a:cubicBezTo>
                    <a:pt x="31" y="63"/>
                    <a:pt x="30" y="61"/>
                    <a:pt x="27" y="59"/>
                  </a:cubicBezTo>
                  <a:cubicBezTo>
                    <a:pt x="23" y="56"/>
                    <a:pt x="22" y="52"/>
                    <a:pt x="22" y="47"/>
                  </a:cubicBezTo>
                  <a:cubicBezTo>
                    <a:pt x="22" y="46"/>
                    <a:pt x="22" y="40"/>
                    <a:pt x="21" y="40"/>
                  </a:cubicBezTo>
                  <a:cubicBezTo>
                    <a:pt x="20" y="39"/>
                    <a:pt x="9" y="40"/>
                    <a:pt x="7" y="39"/>
                  </a:cubicBezTo>
                  <a:cubicBezTo>
                    <a:pt x="2" y="36"/>
                    <a:pt x="2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50" name="NEWTON"/>
            <p:cNvSpPr>
              <a:spLocks/>
            </p:cNvSpPr>
            <p:nvPr/>
          </p:nvSpPr>
          <p:spPr bwMode="auto">
            <a:xfrm>
              <a:off x="3733800" y="2232025"/>
              <a:ext cx="373063" cy="438150"/>
            </a:xfrm>
            <a:custGeom>
              <a:avLst/>
              <a:gdLst>
                <a:gd name="T0" fmla="*/ 151 w 157"/>
                <a:gd name="T1" fmla="*/ 108 h 184"/>
                <a:gd name="T2" fmla="*/ 152 w 157"/>
                <a:gd name="T3" fmla="*/ 101 h 184"/>
                <a:gd name="T4" fmla="*/ 152 w 157"/>
                <a:gd name="T5" fmla="*/ 97 h 184"/>
                <a:gd name="T6" fmla="*/ 154 w 157"/>
                <a:gd name="T7" fmla="*/ 85 h 184"/>
                <a:gd name="T8" fmla="*/ 149 w 157"/>
                <a:gd name="T9" fmla="*/ 81 h 184"/>
                <a:gd name="T10" fmla="*/ 150 w 157"/>
                <a:gd name="T11" fmla="*/ 73 h 184"/>
                <a:gd name="T12" fmla="*/ 154 w 157"/>
                <a:gd name="T13" fmla="*/ 67 h 184"/>
                <a:gd name="T14" fmla="*/ 154 w 157"/>
                <a:gd name="T15" fmla="*/ 67 h 184"/>
                <a:gd name="T16" fmla="*/ 132 w 157"/>
                <a:gd name="T17" fmla="*/ 46 h 184"/>
                <a:gd name="T18" fmla="*/ 118 w 157"/>
                <a:gd name="T19" fmla="*/ 46 h 184"/>
                <a:gd name="T20" fmla="*/ 56 w 157"/>
                <a:gd name="T21" fmla="*/ 0 h 184"/>
                <a:gd name="T22" fmla="*/ 56 w 157"/>
                <a:gd name="T23" fmla="*/ 0 h 184"/>
                <a:gd name="T24" fmla="*/ 54 w 157"/>
                <a:gd name="T25" fmla="*/ 7 h 184"/>
                <a:gd name="T26" fmla="*/ 52 w 157"/>
                <a:gd name="T27" fmla="*/ 13 h 184"/>
                <a:gd name="T28" fmla="*/ 51 w 157"/>
                <a:gd name="T29" fmla="*/ 19 h 184"/>
                <a:gd name="T30" fmla="*/ 50 w 157"/>
                <a:gd name="T31" fmla="*/ 30 h 184"/>
                <a:gd name="T32" fmla="*/ 49 w 157"/>
                <a:gd name="T33" fmla="*/ 42 h 184"/>
                <a:gd name="T34" fmla="*/ 0 w 157"/>
                <a:gd name="T35" fmla="*/ 106 h 184"/>
                <a:gd name="T36" fmla="*/ 0 w 157"/>
                <a:gd name="T37" fmla="*/ 106 h 184"/>
                <a:gd name="T38" fmla="*/ 3 w 157"/>
                <a:gd name="T39" fmla="*/ 115 h 184"/>
                <a:gd name="T40" fmla="*/ 9 w 157"/>
                <a:gd name="T41" fmla="*/ 120 h 184"/>
                <a:gd name="T42" fmla="*/ 16 w 157"/>
                <a:gd name="T43" fmla="*/ 122 h 184"/>
                <a:gd name="T44" fmla="*/ 27 w 157"/>
                <a:gd name="T45" fmla="*/ 124 h 184"/>
                <a:gd name="T46" fmla="*/ 40 w 157"/>
                <a:gd name="T47" fmla="*/ 128 h 184"/>
                <a:gd name="T48" fmla="*/ 43 w 157"/>
                <a:gd name="T49" fmla="*/ 134 h 184"/>
                <a:gd name="T50" fmla="*/ 48 w 157"/>
                <a:gd name="T51" fmla="*/ 141 h 184"/>
                <a:gd name="T52" fmla="*/ 49 w 157"/>
                <a:gd name="T53" fmla="*/ 147 h 184"/>
                <a:gd name="T54" fmla="*/ 49 w 157"/>
                <a:gd name="T55" fmla="*/ 147 h 184"/>
                <a:gd name="T56" fmla="*/ 56 w 157"/>
                <a:gd name="T57" fmla="*/ 160 h 184"/>
                <a:gd name="T58" fmla="*/ 60 w 157"/>
                <a:gd name="T59" fmla="*/ 168 h 184"/>
                <a:gd name="T60" fmla="*/ 62 w 157"/>
                <a:gd name="T61" fmla="*/ 171 h 184"/>
                <a:gd name="T62" fmla="*/ 63 w 157"/>
                <a:gd name="T63" fmla="*/ 174 h 184"/>
                <a:gd name="T64" fmla="*/ 71 w 157"/>
                <a:gd name="T65" fmla="*/ 179 h 184"/>
                <a:gd name="T66" fmla="*/ 77 w 157"/>
                <a:gd name="T67" fmla="*/ 184 h 184"/>
                <a:gd name="T68" fmla="*/ 77 w 157"/>
                <a:gd name="T69" fmla="*/ 184 h 184"/>
                <a:gd name="T70" fmla="*/ 87 w 157"/>
                <a:gd name="T71" fmla="*/ 173 h 184"/>
                <a:gd name="T72" fmla="*/ 85 w 157"/>
                <a:gd name="T73" fmla="*/ 162 h 184"/>
                <a:gd name="T74" fmla="*/ 93 w 157"/>
                <a:gd name="T75" fmla="*/ 150 h 184"/>
                <a:gd name="T76" fmla="*/ 101 w 157"/>
                <a:gd name="T77" fmla="*/ 148 h 184"/>
                <a:gd name="T78" fmla="*/ 117 w 157"/>
                <a:gd name="T79" fmla="*/ 138 h 184"/>
                <a:gd name="T80" fmla="*/ 132 w 157"/>
                <a:gd name="T81" fmla="*/ 128 h 184"/>
                <a:gd name="T82" fmla="*/ 136 w 157"/>
                <a:gd name="T83" fmla="*/ 125 h 184"/>
                <a:gd name="T84" fmla="*/ 139 w 157"/>
                <a:gd name="T85" fmla="*/ 121 h 184"/>
                <a:gd name="T86" fmla="*/ 142 w 157"/>
                <a:gd name="T87" fmla="*/ 121 h 184"/>
                <a:gd name="T88" fmla="*/ 144 w 157"/>
                <a:gd name="T89" fmla="*/ 123 h 184"/>
                <a:gd name="T90" fmla="*/ 153 w 157"/>
                <a:gd name="T91" fmla="*/ 127 h 184"/>
                <a:gd name="T92" fmla="*/ 150 w 157"/>
                <a:gd name="T93" fmla="*/ 115 h 184"/>
                <a:gd name="T94" fmla="*/ 151 w 157"/>
                <a:gd name="T9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84">
                  <a:moveTo>
                    <a:pt x="151" y="108"/>
                  </a:moveTo>
                  <a:cubicBezTo>
                    <a:pt x="152" y="106"/>
                    <a:pt x="152" y="104"/>
                    <a:pt x="152" y="101"/>
                  </a:cubicBezTo>
                  <a:cubicBezTo>
                    <a:pt x="152" y="99"/>
                    <a:pt x="152" y="98"/>
                    <a:pt x="152" y="97"/>
                  </a:cubicBezTo>
                  <a:cubicBezTo>
                    <a:pt x="152" y="95"/>
                    <a:pt x="157" y="86"/>
                    <a:pt x="154" y="85"/>
                  </a:cubicBezTo>
                  <a:cubicBezTo>
                    <a:pt x="154" y="84"/>
                    <a:pt x="150" y="82"/>
                    <a:pt x="149" y="81"/>
                  </a:cubicBezTo>
                  <a:cubicBezTo>
                    <a:pt x="148" y="78"/>
                    <a:pt x="150" y="76"/>
                    <a:pt x="150" y="7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9"/>
                    <a:pt x="53" y="11"/>
                    <a:pt x="52" y="13"/>
                  </a:cubicBezTo>
                  <a:cubicBezTo>
                    <a:pt x="52" y="15"/>
                    <a:pt x="52" y="17"/>
                    <a:pt x="51" y="19"/>
                  </a:cubicBezTo>
                  <a:cubicBezTo>
                    <a:pt x="51" y="22"/>
                    <a:pt x="50" y="26"/>
                    <a:pt x="50" y="30"/>
                  </a:cubicBezTo>
                  <a:cubicBezTo>
                    <a:pt x="50" y="34"/>
                    <a:pt x="50" y="38"/>
                    <a:pt x="49" y="4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9"/>
                    <a:pt x="1" y="113"/>
                    <a:pt x="3" y="115"/>
                  </a:cubicBezTo>
                  <a:cubicBezTo>
                    <a:pt x="5" y="117"/>
                    <a:pt x="7" y="118"/>
                    <a:pt x="9" y="120"/>
                  </a:cubicBezTo>
                  <a:cubicBezTo>
                    <a:pt x="11" y="120"/>
                    <a:pt x="13" y="122"/>
                    <a:pt x="16" y="122"/>
                  </a:cubicBezTo>
                  <a:cubicBezTo>
                    <a:pt x="20" y="122"/>
                    <a:pt x="23" y="123"/>
                    <a:pt x="27" y="124"/>
                  </a:cubicBezTo>
                  <a:cubicBezTo>
                    <a:pt x="31" y="125"/>
                    <a:pt x="38" y="124"/>
                    <a:pt x="40" y="128"/>
                  </a:cubicBezTo>
                  <a:cubicBezTo>
                    <a:pt x="41" y="130"/>
                    <a:pt x="42" y="133"/>
                    <a:pt x="43" y="134"/>
                  </a:cubicBezTo>
                  <a:cubicBezTo>
                    <a:pt x="45" y="136"/>
                    <a:pt x="47" y="138"/>
                    <a:pt x="48" y="141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4" y="147"/>
                    <a:pt x="55" y="156"/>
                    <a:pt x="56" y="160"/>
                  </a:cubicBezTo>
                  <a:cubicBezTo>
                    <a:pt x="57" y="163"/>
                    <a:pt x="59" y="165"/>
                    <a:pt x="60" y="168"/>
                  </a:cubicBezTo>
                  <a:cubicBezTo>
                    <a:pt x="60" y="169"/>
                    <a:pt x="61" y="170"/>
                    <a:pt x="62" y="171"/>
                  </a:cubicBezTo>
                  <a:cubicBezTo>
                    <a:pt x="62" y="172"/>
                    <a:pt x="63" y="173"/>
                    <a:pt x="63" y="174"/>
                  </a:cubicBezTo>
                  <a:cubicBezTo>
                    <a:pt x="65" y="174"/>
                    <a:pt x="70" y="177"/>
                    <a:pt x="71" y="179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81" y="182"/>
                    <a:pt x="85" y="178"/>
                    <a:pt x="87" y="173"/>
                  </a:cubicBezTo>
                  <a:cubicBezTo>
                    <a:pt x="87" y="170"/>
                    <a:pt x="84" y="166"/>
                    <a:pt x="85" y="162"/>
                  </a:cubicBezTo>
                  <a:cubicBezTo>
                    <a:pt x="90" y="161"/>
                    <a:pt x="90" y="154"/>
                    <a:pt x="93" y="150"/>
                  </a:cubicBezTo>
                  <a:cubicBezTo>
                    <a:pt x="94" y="148"/>
                    <a:pt x="99" y="149"/>
                    <a:pt x="101" y="148"/>
                  </a:cubicBezTo>
                  <a:cubicBezTo>
                    <a:pt x="107" y="146"/>
                    <a:pt x="112" y="142"/>
                    <a:pt x="117" y="138"/>
                  </a:cubicBezTo>
                  <a:cubicBezTo>
                    <a:pt x="121" y="135"/>
                    <a:pt x="126" y="128"/>
                    <a:pt x="132" y="128"/>
                  </a:cubicBezTo>
                  <a:cubicBezTo>
                    <a:pt x="134" y="127"/>
                    <a:pt x="135" y="127"/>
                    <a:pt x="136" y="125"/>
                  </a:cubicBezTo>
                  <a:cubicBezTo>
                    <a:pt x="137" y="123"/>
                    <a:pt x="138" y="122"/>
                    <a:pt x="139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2"/>
                    <a:pt x="143" y="122"/>
                    <a:pt x="144" y="123"/>
                  </a:cubicBezTo>
                  <a:cubicBezTo>
                    <a:pt x="146" y="126"/>
                    <a:pt x="150" y="130"/>
                    <a:pt x="153" y="127"/>
                  </a:cubicBezTo>
                  <a:cubicBezTo>
                    <a:pt x="153" y="123"/>
                    <a:pt x="150" y="120"/>
                    <a:pt x="150" y="115"/>
                  </a:cubicBezTo>
                  <a:cubicBezTo>
                    <a:pt x="151" y="108"/>
                    <a:pt x="151" y="108"/>
                    <a:pt x="151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51" name="JACKSON"/>
            <p:cNvSpPr>
              <a:spLocks/>
            </p:cNvSpPr>
            <p:nvPr/>
          </p:nvSpPr>
          <p:spPr bwMode="auto">
            <a:xfrm>
              <a:off x="3957638" y="1581150"/>
              <a:ext cx="454025" cy="385763"/>
            </a:xfrm>
            <a:custGeom>
              <a:avLst/>
              <a:gdLst>
                <a:gd name="T0" fmla="*/ 174 w 191"/>
                <a:gd name="T1" fmla="*/ 49 h 162"/>
                <a:gd name="T2" fmla="*/ 183 w 191"/>
                <a:gd name="T3" fmla="*/ 60 h 162"/>
                <a:gd name="T4" fmla="*/ 188 w 191"/>
                <a:gd name="T5" fmla="*/ 69 h 162"/>
                <a:gd name="T6" fmla="*/ 189 w 191"/>
                <a:gd name="T7" fmla="*/ 88 h 162"/>
                <a:gd name="T8" fmla="*/ 185 w 191"/>
                <a:gd name="T9" fmla="*/ 96 h 162"/>
                <a:gd name="T10" fmla="*/ 181 w 191"/>
                <a:gd name="T11" fmla="*/ 108 h 162"/>
                <a:gd name="T12" fmla="*/ 182 w 191"/>
                <a:gd name="T13" fmla="*/ 111 h 162"/>
                <a:gd name="T14" fmla="*/ 180 w 191"/>
                <a:gd name="T15" fmla="*/ 114 h 162"/>
                <a:gd name="T16" fmla="*/ 180 w 191"/>
                <a:gd name="T17" fmla="*/ 115 h 162"/>
                <a:gd name="T18" fmla="*/ 181 w 191"/>
                <a:gd name="T19" fmla="*/ 117 h 162"/>
                <a:gd name="T20" fmla="*/ 182 w 191"/>
                <a:gd name="T21" fmla="*/ 118 h 162"/>
                <a:gd name="T22" fmla="*/ 185 w 191"/>
                <a:gd name="T23" fmla="*/ 120 h 162"/>
                <a:gd name="T24" fmla="*/ 190 w 191"/>
                <a:gd name="T25" fmla="*/ 125 h 162"/>
                <a:gd name="T26" fmla="*/ 190 w 191"/>
                <a:gd name="T27" fmla="*/ 125 h 162"/>
                <a:gd name="T28" fmla="*/ 167 w 191"/>
                <a:gd name="T29" fmla="*/ 137 h 162"/>
                <a:gd name="T30" fmla="*/ 157 w 191"/>
                <a:gd name="T31" fmla="*/ 142 h 162"/>
                <a:gd name="T32" fmla="*/ 148 w 191"/>
                <a:gd name="T33" fmla="*/ 146 h 162"/>
                <a:gd name="T34" fmla="*/ 137 w 191"/>
                <a:gd name="T35" fmla="*/ 150 h 162"/>
                <a:gd name="T36" fmla="*/ 130 w 191"/>
                <a:gd name="T37" fmla="*/ 150 h 162"/>
                <a:gd name="T38" fmla="*/ 126 w 191"/>
                <a:gd name="T39" fmla="*/ 156 h 162"/>
                <a:gd name="T40" fmla="*/ 120 w 191"/>
                <a:gd name="T41" fmla="*/ 160 h 162"/>
                <a:gd name="T42" fmla="*/ 119 w 191"/>
                <a:gd name="T43" fmla="*/ 160 h 162"/>
                <a:gd name="T44" fmla="*/ 116 w 191"/>
                <a:gd name="T45" fmla="*/ 162 h 162"/>
                <a:gd name="T46" fmla="*/ 116 w 191"/>
                <a:gd name="T47" fmla="*/ 162 h 162"/>
                <a:gd name="T48" fmla="*/ 116 w 191"/>
                <a:gd name="T49" fmla="*/ 157 h 162"/>
                <a:gd name="T50" fmla="*/ 112 w 191"/>
                <a:gd name="T51" fmla="*/ 145 h 162"/>
                <a:gd name="T52" fmla="*/ 109 w 191"/>
                <a:gd name="T53" fmla="*/ 136 h 162"/>
                <a:gd name="T54" fmla="*/ 101 w 191"/>
                <a:gd name="T55" fmla="*/ 126 h 162"/>
                <a:gd name="T56" fmla="*/ 89 w 191"/>
                <a:gd name="T57" fmla="*/ 127 h 162"/>
                <a:gd name="T58" fmla="*/ 84 w 191"/>
                <a:gd name="T59" fmla="*/ 125 h 162"/>
                <a:gd name="T60" fmla="*/ 82 w 191"/>
                <a:gd name="T61" fmla="*/ 124 h 162"/>
                <a:gd name="T62" fmla="*/ 60 w 191"/>
                <a:gd name="T63" fmla="*/ 122 h 162"/>
                <a:gd name="T64" fmla="*/ 41 w 191"/>
                <a:gd name="T65" fmla="*/ 120 h 162"/>
                <a:gd name="T66" fmla="*/ 32 w 191"/>
                <a:gd name="T67" fmla="*/ 113 h 162"/>
                <a:gd name="T68" fmla="*/ 16 w 191"/>
                <a:gd name="T69" fmla="*/ 110 h 162"/>
                <a:gd name="T70" fmla="*/ 12 w 191"/>
                <a:gd name="T71" fmla="*/ 104 h 162"/>
                <a:gd name="T72" fmla="*/ 9 w 191"/>
                <a:gd name="T73" fmla="*/ 98 h 162"/>
                <a:gd name="T74" fmla="*/ 0 w 191"/>
                <a:gd name="T75" fmla="*/ 83 h 162"/>
                <a:gd name="T76" fmla="*/ 0 w 191"/>
                <a:gd name="T77" fmla="*/ 83 h 162"/>
                <a:gd name="T78" fmla="*/ 82 w 191"/>
                <a:gd name="T79" fmla="*/ 0 h 162"/>
                <a:gd name="T80" fmla="*/ 82 w 191"/>
                <a:gd name="T81" fmla="*/ 0 h 162"/>
                <a:gd name="T82" fmla="*/ 84 w 191"/>
                <a:gd name="T83" fmla="*/ 2 h 162"/>
                <a:gd name="T84" fmla="*/ 86 w 191"/>
                <a:gd name="T85" fmla="*/ 3 h 162"/>
                <a:gd name="T86" fmla="*/ 86 w 191"/>
                <a:gd name="T87" fmla="*/ 3 h 162"/>
                <a:gd name="T88" fmla="*/ 95 w 191"/>
                <a:gd name="T89" fmla="*/ 9 h 162"/>
                <a:gd name="T90" fmla="*/ 104 w 191"/>
                <a:gd name="T91" fmla="*/ 18 h 162"/>
                <a:gd name="T92" fmla="*/ 109 w 191"/>
                <a:gd name="T93" fmla="*/ 20 h 162"/>
                <a:gd name="T94" fmla="*/ 129 w 191"/>
                <a:gd name="T95" fmla="*/ 18 h 162"/>
                <a:gd name="T96" fmla="*/ 140 w 191"/>
                <a:gd name="T97" fmla="*/ 17 h 162"/>
                <a:gd name="T98" fmla="*/ 146 w 191"/>
                <a:gd name="T99" fmla="*/ 21 h 162"/>
                <a:gd name="T100" fmla="*/ 174 w 191"/>
                <a:gd name="T101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" h="162">
                  <a:moveTo>
                    <a:pt x="174" y="49"/>
                  </a:moveTo>
                  <a:cubicBezTo>
                    <a:pt x="176" y="52"/>
                    <a:pt x="179" y="59"/>
                    <a:pt x="183" y="60"/>
                  </a:cubicBezTo>
                  <a:cubicBezTo>
                    <a:pt x="185" y="64"/>
                    <a:pt x="187" y="65"/>
                    <a:pt x="188" y="69"/>
                  </a:cubicBezTo>
                  <a:cubicBezTo>
                    <a:pt x="190" y="75"/>
                    <a:pt x="191" y="82"/>
                    <a:pt x="189" y="88"/>
                  </a:cubicBezTo>
                  <a:cubicBezTo>
                    <a:pt x="188" y="91"/>
                    <a:pt x="187" y="93"/>
                    <a:pt x="185" y="96"/>
                  </a:cubicBezTo>
                  <a:cubicBezTo>
                    <a:pt x="183" y="100"/>
                    <a:pt x="182" y="104"/>
                    <a:pt x="181" y="108"/>
                  </a:cubicBezTo>
                  <a:cubicBezTo>
                    <a:pt x="182" y="110"/>
                    <a:pt x="182" y="110"/>
                    <a:pt x="182" y="111"/>
                  </a:cubicBezTo>
                  <a:cubicBezTo>
                    <a:pt x="181" y="112"/>
                    <a:pt x="180" y="113"/>
                    <a:pt x="180" y="114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0" y="116"/>
                    <a:pt x="181" y="116"/>
                    <a:pt x="181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4" y="119"/>
                    <a:pt x="185" y="120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3" y="139"/>
                    <a:pt x="160" y="140"/>
                    <a:pt x="157" y="142"/>
                  </a:cubicBezTo>
                  <a:cubicBezTo>
                    <a:pt x="154" y="143"/>
                    <a:pt x="150" y="145"/>
                    <a:pt x="148" y="146"/>
                  </a:cubicBezTo>
                  <a:cubicBezTo>
                    <a:pt x="145" y="146"/>
                    <a:pt x="141" y="149"/>
                    <a:pt x="137" y="150"/>
                  </a:cubicBezTo>
                  <a:cubicBezTo>
                    <a:pt x="135" y="150"/>
                    <a:pt x="132" y="150"/>
                    <a:pt x="130" y="150"/>
                  </a:cubicBezTo>
                  <a:cubicBezTo>
                    <a:pt x="128" y="152"/>
                    <a:pt x="128" y="154"/>
                    <a:pt x="126" y="156"/>
                  </a:cubicBezTo>
                  <a:cubicBezTo>
                    <a:pt x="125" y="157"/>
                    <a:pt x="122" y="158"/>
                    <a:pt x="120" y="160"/>
                  </a:cubicBezTo>
                  <a:cubicBezTo>
                    <a:pt x="120" y="160"/>
                    <a:pt x="119" y="160"/>
                    <a:pt x="119" y="160"/>
                  </a:cubicBezTo>
                  <a:cubicBezTo>
                    <a:pt x="118" y="161"/>
                    <a:pt x="117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57"/>
                    <a:pt x="116" y="157"/>
                    <a:pt x="116" y="157"/>
                  </a:cubicBezTo>
                  <a:cubicBezTo>
                    <a:pt x="114" y="153"/>
                    <a:pt x="114" y="149"/>
                    <a:pt x="112" y="145"/>
                  </a:cubicBezTo>
                  <a:cubicBezTo>
                    <a:pt x="111" y="142"/>
                    <a:pt x="110" y="140"/>
                    <a:pt x="109" y="136"/>
                  </a:cubicBezTo>
                  <a:cubicBezTo>
                    <a:pt x="108" y="132"/>
                    <a:pt x="105" y="126"/>
                    <a:pt x="101" y="126"/>
                  </a:cubicBezTo>
                  <a:cubicBezTo>
                    <a:pt x="97" y="126"/>
                    <a:pt x="92" y="128"/>
                    <a:pt x="89" y="127"/>
                  </a:cubicBezTo>
                  <a:cubicBezTo>
                    <a:pt x="87" y="126"/>
                    <a:pt x="85" y="125"/>
                    <a:pt x="84" y="125"/>
                  </a:cubicBezTo>
                  <a:cubicBezTo>
                    <a:pt x="83" y="124"/>
                    <a:pt x="83" y="124"/>
                    <a:pt x="82" y="124"/>
                  </a:cubicBezTo>
                  <a:cubicBezTo>
                    <a:pt x="75" y="121"/>
                    <a:pt x="68" y="122"/>
                    <a:pt x="60" y="122"/>
                  </a:cubicBezTo>
                  <a:cubicBezTo>
                    <a:pt x="55" y="122"/>
                    <a:pt x="45" y="123"/>
                    <a:pt x="41" y="120"/>
                  </a:cubicBezTo>
                  <a:cubicBezTo>
                    <a:pt x="38" y="116"/>
                    <a:pt x="37" y="114"/>
                    <a:pt x="32" y="113"/>
                  </a:cubicBezTo>
                  <a:cubicBezTo>
                    <a:pt x="26" y="113"/>
                    <a:pt x="19" y="114"/>
                    <a:pt x="16" y="110"/>
                  </a:cubicBezTo>
                  <a:cubicBezTo>
                    <a:pt x="14" y="108"/>
                    <a:pt x="14" y="105"/>
                    <a:pt x="12" y="104"/>
                  </a:cubicBezTo>
                  <a:cubicBezTo>
                    <a:pt x="12" y="103"/>
                    <a:pt x="10" y="98"/>
                    <a:pt x="9" y="98"/>
                  </a:cubicBezTo>
                  <a:cubicBezTo>
                    <a:pt x="9" y="95"/>
                    <a:pt x="3" y="86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1"/>
                    <a:pt x="84" y="1"/>
                    <a:pt x="84" y="2"/>
                  </a:cubicBezTo>
                  <a:cubicBezTo>
                    <a:pt x="85" y="2"/>
                    <a:pt x="85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9" y="3"/>
                    <a:pt x="93" y="7"/>
                    <a:pt x="95" y="9"/>
                  </a:cubicBezTo>
                  <a:cubicBezTo>
                    <a:pt x="98" y="12"/>
                    <a:pt x="101" y="15"/>
                    <a:pt x="104" y="18"/>
                  </a:cubicBezTo>
                  <a:cubicBezTo>
                    <a:pt x="105" y="18"/>
                    <a:pt x="108" y="20"/>
                    <a:pt x="109" y="20"/>
                  </a:cubicBezTo>
                  <a:cubicBezTo>
                    <a:pt x="117" y="21"/>
                    <a:pt x="122" y="21"/>
                    <a:pt x="129" y="18"/>
                  </a:cubicBezTo>
                  <a:cubicBezTo>
                    <a:pt x="133" y="17"/>
                    <a:pt x="136" y="17"/>
                    <a:pt x="140" y="17"/>
                  </a:cubicBezTo>
                  <a:cubicBezTo>
                    <a:pt x="143" y="17"/>
                    <a:pt x="144" y="21"/>
                    <a:pt x="146" y="21"/>
                  </a:cubicBezTo>
                  <a:cubicBezTo>
                    <a:pt x="174" y="49"/>
                    <a:pt x="174" y="49"/>
                    <a:pt x="174" y="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52" name="WALTON"/>
            <p:cNvSpPr>
              <a:spLocks/>
            </p:cNvSpPr>
            <p:nvPr/>
          </p:nvSpPr>
          <p:spPr bwMode="auto">
            <a:xfrm>
              <a:off x="3797300" y="2009775"/>
              <a:ext cx="471488" cy="381000"/>
            </a:xfrm>
            <a:custGeom>
              <a:avLst/>
              <a:gdLst>
                <a:gd name="T0" fmla="*/ 76 w 198"/>
                <a:gd name="T1" fmla="*/ 0 h 160"/>
                <a:gd name="T2" fmla="*/ 87 w 198"/>
                <a:gd name="T3" fmla="*/ 12 h 160"/>
                <a:gd name="T4" fmla="*/ 107 w 198"/>
                <a:gd name="T5" fmla="*/ 14 h 160"/>
                <a:gd name="T6" fmla="*/ 126 w 198"/>
                <a:gd name="T7" fmla="*/ 7 h 160"/>
                <a:gd name="T8" fmla="*/ 134 w 198"/>
                <a:gd name="T9" fmla="*/ 12 h 160"/>
                <a:gd name="T10" fmla="*/ 142 w 198"/>
                <a:gd name="T11" fmla="*/ 11 h 160"/>
                <a:gd name="T12" fmla="*/ 142 w 198"/>
                <a:gd name="T13" fmla="*/ 11 h 160"/>
                <a:gd name="T14" fmla="*/ 149 w 198"/>
                <a:gd name="T15" fmla="*/ 21 h 160"/>
                <a:gd name="T16" fmla="*/ 163 w 198"/>
                <a:gd name="T17" fmla="*/ 22 h 160"/>
                <a:gd name="T18" fmla="*/ 164 w 198"/>
                <a:gd name="T19" fmla="*/ 29 h 160"/>
                <a:gd name="T20" fmla="*/ 169 w 198"/>
                <a:gd name="T21" fmla="*/ 41 h 160"/>
                <a:gd name="T22" fmla="*/ 176 w 198"/>
                <a:gd name="T23" fmla="*/ 48 h 160"/>
                <a:gd name="T24" fmla="*/ 183 w 198"/>
                <a:gd name="T25" fmla="*/ 52 h 160"/>
                <a:gd name="T26" fmla="*/ 198 w 198"/>
                <a:gd name="T27" fmla="*/ 55 h 160"/>
                <a:gd name="T28" fmla="*/ 198 w 198"/>
                <a:gd name="T29" fmla="*/ 55 h 160"/>
                <a:gd name="T30" fmla="*/ 127 w 198"/>
                <a:gd name="T31" fmla="*/ 160 h 160"/>
                <a:gd name="T32" fmla="*/ 127 w 198"/>
                <a:gd name="T33" fmla="*/ 160 h 160"/>
                <a:gd name="T34" fmla="*/ 105 w 198"/>
                <a:gd name="T35" fmla="*/ 139 h 160"/>
                <a:gd name="T36" fmla="*/ 91 w 198"/>
                <a:gd name="T37" fmla="*/ 139 h 160"/>
                <a:gd name="T38" fmla="*/ 29 w 198"/>
                <a:gd name="T39" fmla="*/ 93 h 160"/>
                <a:gd name="T40" fmla="*/ 29 w 198"/>
                <a:gd name="T41" fmla="*/ 93 h 160"/>
                <a:gd name="T42" fmla="*/ 0 w 198"/>
                <a:gd name="T43" fmla="*/ 70 h 160"/>
                <a:gd name="T44" fmla="*/ 0 w 198"/>
                <a:gd name="T45" fmla="*/ 70 h 160"/>
                <a:gd name="T46" fmla="*/ 76 w 198"/>
                <a:gd name="T4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160">
                  <a:moveTo>
                    <a:pt x="76" y="0"/>
                  </a:moveTo>
                  <a:cubicBezTo>
                    <a:pt x="79" y="4"/>
                    <a:pt x="83" y="8"/>
                    <a:pt x="87" y="12"/>
                  </a:cubicBezTo>
                  <a:cubicBezTo>
                    <a:pt x="94" y="19"/>
                    <a:pt x="98" y="17"/>
                    <a:pt x="107" y="14"/>
                  </a:cubicBezTo>
                  <a:cubicBezTo>
                    <a:pt x="113" y="12"/>
                    <a:pt x="120" y="7"/>
                    <a:pt x="126" y="7"/>
                  </a:cubicBezTo>
                  <a:cubicBezTo>
                    <a:pt x="127" y="9"/>
                    <a:pt x="133" y="11"/>
                    <a:pt x="134" y="12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4" y="16"/>
                    <a:pt x="144" y="18"/>
                    <a:pt x="149" y="21"/>
                  </a:cubicBezTo>
                  <a:cubicBezTo>
                    <a:pt x="151" y="22"/>
                    <a:pt x="162" y="21"/>
                    <a:pt x="163" y="22"/>
                  </a:cubicBezTo>
                  <a:cubicBezTo>
                    <a:pt x="164" y="22"/>
                    <a:pt x="164" y="28"/>
                    <a:pt x="164" y="29"/>
                  </a:cubicBezTo>
                  <a:cubicBezTo>
                    <a:pt x="164" y="34"/>
                    <a:pt x="165" y="38"/>
                    <a:pt x="169" y="41"/>
                  </a:cubicBezTo>
                  <a:cubicBezTo>
                    <a:pt x="172" y="43"/>
                    <a:pt x="173" y="45"/>
                    <a:pt x="176" y="48"/>
                  </a:cubicBezTo>
                  <a:cubicBezTo>
                    <a:pt x="178" y="50"/>
                    <a:pt x="181" y="50"/>
                    <a:pt x="183" y="52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53" name="ROCKDALE"/>
            <p:cNvSpPr>
              <a:spLocks/>
            </p:cNvSpPr>
            <p:nvPr/>
          </p:nvSpPr>
          <p:spPr bwMode="auto">
            <a:xfrm>
              <a:off x="3597275" y="2176463"/>
              <a:ext cx="269875" cy="307975"/>
            </a:xfrm>
            <a:custGeom>
              <a:avLst/>
              <a:gdLst>
                <a:gd name="T0" fmla="*/ 84 w 113"/>
                <a:gd name="T1" fmla="*/ 0 h 129"/>
                <a:gd name="T2" fmla="*/ 113 w 113"/>
                <a:gd name="T3" fmla="*/ 23 h 129"/>
                <a:gd name="T4" fmla="*/ 113 w 113"/>
                <a:gd name="T5" fmla="*/ 23 h 129"/>
                <a:gd name="T6" fmla="*/ 111 w 113"/>
                <a:gd name="T7" fmla="*/ 30 h 129"/>
                <a:gd name="T8" fmla="*/ 109 w 113"/>
                <a:gd name="T9" fmla="*/ 36 h 129"/>
                <a:gd name="T10" fmla="*/ 108 w 113"/>
                <a:gd name="T11" fmla="*/ 42 h 129"/>
                <a:gd name="T12" fmla="*/ 107 w 113"/>
                <a:gd name="T13" fmla="*/ 53 h 129"/>
                <a:gd name="T14" fmla="*/ 106 w 113"/>
                <a:gd name="T15" fmla="*/ 65 h 129"/>
                <a:gd name="T16" fmla="*/ 57 w 113"/>
                <a:gd name="T17" fmla="*/ 129 h 129"/>
                <a:gd name="T18" fmla="*/ 57 w 113"/>
                <a:gd name="T19" fmla="*/ 129 h 129"/>
                <a:gd name="T20" fmla="*/ 50 w 113"/>
                <a:gd name="T21" fmla="*/ 122 h 129"/>
                <a:gd name="T22" fmla="*/ 44 w 113"/>
                <a:gd name="T23" fmla="*/ 116 h 129"/>
                <a:gd name="T24" fmla="*/ 39 w 113"/>
                <a:gd name="T25" fmla="*/ 111 h 129"/>
                <a:gd name="T26" fmla="*/ 22 w 113"/>
                <a:gd name="T27" fmla="*/ 108 h 129"/>
                <a:gd name="T28" fmla="*/ 16 w 113"/>
                <a:gd name="T29" fmla="*/ 99 h 129"/>
                <a:gd name="T30" fmla="*/ 6 w 113"/>
                <a:gd name="T31" fmla="*/ 85 h 129"/>
                <a:gd name="T32" fmla="*/ 0 w 113"/>
                <a:gd name="T33" fmla="*/ 70 h 129"/>
                <a:gd name="T34" fmla="*/ 0 w 113"/>
                <a:gd name="T35" fmla="*/ 70 h 129"/>
                <a:gd name="T36" fmla="*/ 26 w 113"/>
                <a:gd name="T37" fmla="*/ 83 h 129"/>
                <a:gd name="T38" fmla="*/ 33 w 113"/>
                <a:gd name="T39" fmla="*/ 79 h 129"/>
                <a:gd name="T40" fmla="*/ 52 w 113"/>
                <a:gd name="T41" fmla="*/ 33 h 129"/>
                <a:gd name="T42" fmla="*/ 62 w 113"/>
                <a:gd name="T43" fmla="*/ 21 h 129"/>
                <a:gd name="T44" fmla="*/ 62 w 113"/>
                <a:gd name="T45" fmla="*/ 21 h 129"/>
                <a:gd name="T46" fmla="*/ 84 w 113"/>
                <a:gd name="T4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29">
                  <a:moveTo>
                    <a:pt x="84" y="0"/>
                  </a:move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2"/>
                    <a:pt x="110" y="34"/>
                    <a:pt x="109" y="36"/>
                  </a:cubicBezTo>
                  <a:cubicBezTo>
                    <a:pt x="109" y="38"/>
                    <a:pt x="109" y="40"/>
                    <a:pt x="108" y="42"/>
                  </a:cubicBezTo>
                  <a:cubicBezTo>
                    <a:pt x="108" y="45"/>
                    <a:pt x="107" y="49"/>
                    <a:pt x="107" y="53"/>
                  </a:cubicBezTo>
                  <a:cubicBezTo>
                    <a:pt x="107" y="57"/>
                    <a:pt x="107" y="61"/>
                    <a:pt x="106" y="6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8" y="121"/>
                    <a:pt x="46" y="117"/>
                    <a:pt x="44" y="116"/>
                  </a:cubicBezTo>
                  <a:cubicBezTo>
                    <a:pt x="43" y="114"/>
                    <a:pt x="41" y="112"/>
                    <a:pt x="39" y="111"/>
                  </a:cubicBezTo>
                  <a:cubicBezTo>
                    <a:pt x="34" y="107"/>
                    <a:pt x="26" y="111"/>
                    <a:pt x="22" y="108"/>
                  </a:cubicBezTo>
                  <a:cubicBezTo>
                    <a:pt x="19" y="106"/>
                    <a:pt x="19" y="101"/>
                    <a:pt x="16" y="99"/>
                  </a:cubicBezTo>
                  <a:cubicBezTo>
                    <a:pt x="16" y="96"/>
                    <a:pt x="8" y="88"/>
                    <a:pt x="6" y="85"/>
                  </a:cubicBezTo>
                  <a:cubicBezTo>
                    <a:pt x="3" y="81"/>
                    <a:pt x="0" y="75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69"/>
                    <a:pt x="20" y="75"/>
                    <a:pt x="26" y="83"/>
                  </a:cubicBezTo>
                  <a:cubicBezTo>
                    <a:pt x="30" y="84"/>
                    <a:pt x="31" y="84"/>
                    <a:pt x="33" y="79"/>
                  </a:cubicBezTo>
                  <a:cubicBezTo>
                    <a:pt x="40" y="64"/>
                    <a:pt x="43" y="47"/>
                    <a:pt x="52" y="3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84" y="0"/>
                    <a:pt x="84" y="0"/>
                    <a:pt x="8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54" name="FAYETTE"/>
            <p:cNvSpPr>
              <a:spLocks/>
            </p:cNvSpPr>
            <p:nvPr/>
          </p:nvSpPr>
          <p:spPr bwMode="auto">
            <a:xfrm>
              <a:off x="3162300" y="2457450"/>
              <a:ext cx="263525" cy="342900"/>
            </a:xfrm>
            <a:custGeom>
              <a:avLst/>
              <a:gdLst>
                <a:gd name="T0" fmla="*/ 69 w 111"/>
                <a:gd name="T1" fmla="*/ 0 h 144"/>
                <a:gd name="T2" fmla="*/ 77 w 111"/>
                <a:gd name="T3" fmla="*/ 2 h 144"/>
                <a:gd name="T4" fmla="*/ 77 w 111"/>
                <a:gd name="T5" fmla="*/ 2 h 144"/>
                <a:gd name="T6" fmla="*/ 81 w 111"/>
                <a:gd name="T7" fmla="*/ 13 h 144"/>
                <a:gd name="T8" fmla="*/ 85 w 111"/>
                <a:gd name="T9" fmla="*/ 24 h 144"/>
                <a:gd name="T10" fmla="*/ 93 w 111"/>
                <a:gd name="T11" fmla="*/ 28 h 144"/>
                <a:gd name="T12" fmla="*/ 98 w 111"/>
                <a:gd name="T13" fmla="*/ 35 h 144"/>
                <a:gd name="T14" fmla="*/ 95 w 111"/>
                <a:gd name="T15" fmla="*/ 65 h 144"/>
                <a:gd name="T16" fmla="*/ 100 w 111"/>
                <a:gd name="T17" fmla="*/ 72 h 144"/>
                <a:gd name="T18" fmla="*/ 97 w 111"/>
                <a:gd name="T19" fmla="*/ 80 h 144"/>
                <a:gd name="T20" fmla="*/ 98 w 111"/>
                <a:gd name="T21" fmla="*/ 89 h 144"/>
                <a:gd name="T22" fmla="*/ 99 w 111"/>
                <a:gd name="T23" fmla="*/ 96 h 144"/>
                <a:gd name="T24" fmla="*/ 99 w 111"/>
                <a:gd name="T25" fmla="*/ 96 h 144"/>
                <a:gd name="T26" fmla="*/ 100 w 111"/>
                <a:gd name="T27" fmla="*/ 103 h 144"/>
                <a:gd name="T28" fmla="*/ 98 w 111"/>
                <a:gd name="T29" fmla="*/ 108 h 144"/>
                <a:gd name="T30" fmla="*/ 99 w 111"/>
                <a:gd name="T31" fmla="*/ 114 h 144"/>
                <a:gd name="T32" fmla="*/ 93 w 111"/>
                <a:gd name="T33" fmla="*/ 124 h 144"/>
                <a:gd name="T34" fmla="*/ 88 w 111"/>
                <a:gd name="T35" fmla="*/ 130 h 144"/>
                <a:gd name="T36" fmla="*/ 86 w 111"/>
                <a:gd name="T37" fmla="*/ 131 h 144"/>
                <a:gd name="T38" fmla="*/ 83 w 111"/>
                <a:gd name="T39" fmla="*/ 132 h 144"/>
                <a:gd name="T40" fmla="*/ 83 w 111"/>
                <a:gd name="T41" fmla="*/ 133 h 144"/>
                <a:gd name="T42" fmla="*/ 81 w 111"/>
                <a:gd name="T43" fmla="*/ 138 h 144"/>
                <a:gd name="T44" fmla="*/ 78 w 111"/>
                <a:gd name="T45" fmla="*/ 144 h 144"/>
                <a:gd name="T46" fmla="*/ 51 w 111"/>
                <a:gd name="T47" fmla="*/ 144 h 144"/>
                <a:gd name="T48" fmla="*/ 51 w 111"/>
                <a:gd name="T49" fmla="*/ 144 h 144"/>
                <a:gd name="T50" fmla="*/ 51 w 111"/>
                <a:gd name="T51" fmla="*/ 140 h 144"/>
                <a:gd name="T52" fmla="*/ 46 w 111"/>
                <a:gd name="T53" fmla="*/ 128 h 144"/>
                <a:gd name="T54" fmla="*/ 43 w 111"/>
                <a:gd name="T55" fmla="*/ 112 h 144"/>
                <a:gd name="T56" fmla="*/ 17 w 111"/>
                <a:gd name="T57" fmla="*/ 91 h 144"/>
                <a:gd name="T58" fmla="*/ 6 w 111"/>
                <a:gd name="T59" fmla="*/ 75 h 144"/>
                <a:gd name="T60" fmla="*/ 5 w 111"/>
                <a:gd name="T61" fmla="*/ 73 h 144"/>
                <a:gd name="T62" fmla="*/ 1 w 111"/>
                <a:gd name="T63" fmla="*/ 59 h 144"/>
                <a:gd name="T64" fmla="*/ 0 w 111"/>
                <a:gd name="T65" fmla="*/ 46 h 144"/>
                <a:gd name="T66" fmla="*/ 4 w 111"/>
                <a:gd name="T67" fmla="*/ 29 h 144"/>
                <a:gd name="T68" fmla="*/ 11 w 111"/>
                <a:gd name="T69" fmla="*/ 18 h 144"/>
                <a:gd name="T70" fmla="*/ 11 w 111"/>
                <a:gd name="T71" fmla="*/ 18 h 144"/>
                <a:gd name="T72" fmla="*/ 18 w 111"/>
                <a:gd name="T73" fmla="*/ 14 h 144"/>
                <a:gd name="T74" fmla="*/ 26 w 111"/>
                <a:gd name="T75" fmla="*/ 10 h 144"/>
                <a:gd name="T76" fmla="*/ 60 w 111"/>
                <a:gd name="T77" fmla="*/ 3 h 144"/>
                <a:gd name="T78" fmla="*/ 69 w 111"/>
                <a:gd name="T7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144">
                  <a:moveTo>
                    <a:pt x="69" y="0"/>
                  </a:moveTo>
                  <a:cubicBezTo>
                    <a:pt x="71" y="1"/>
                    <a:pt x="74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5"/>
                    <a:pt x="79" y="10"/>
                    <a:pt x="81" y="13"/>
                  </a:cubicBezTo>
                  <a:cubicBezTo>
                    <a:pt x="84" y="17"/>
                    <a:pt x="83" y="20"/>
                    <a:pt x="85" y="24"/>
                  </a:cubicBezTo>
                  <a:cubicBezTo>
                    <a:pt x="87" y="26"/>
                    <a:pt x="91" y="25"/>
                    <a:pt x="93" y="28"/>
                  </a:cubicBezTo>
                  <a:cubicBezTo>
                    <a:pt x="95" y="30"/>
                    <a:pt x="96" y="33"/>
                    <a:pt x="98" y="35"/>
                  </a:cubicBezTo>
                  <a:cubicBezTo>
                    <a:pt x="111" y="49"/>
                    <a:pt x="85" y="53"/>
                    <a:pt x="95" y="65"/>
                  </a:cubicBezTo>
                  <a:cubicBezTo>
                    <a:pt x="96" y="67"/>
                    <a:pt x="99" y="69"/>
                    <a:pt x="100" y="72"/>
                  </a:cubicBezTo>
                  <a:cubicBezTo>
                    <a:pt x="101" y="74"/>
                    <a:pt x="97" y="77"/>
                    <a:pt x="97" y="80"/>
                  </a:cubicBezTo>
                  <a:cubicBezTo>
                    <a:pt x="97" y="83"/>
                    <a:pt x="99" y="85"/>
                    <a:pt x="98" y="8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6"/>
                    <a:pt x="98" y="107"/>
                    <a:pt x="98" y="108"/>
                  </a:cubicBezTo>
                  <a:cubicBezTo>
                    <a:pt x="98" y="111"/>
                    <a:pt x="99" y="112"/>
                    <a:pt x="99" y="114"/>
                  </a:cubicBezTo>
                  <a:cubicBezTo>
                    <a:pt x="100" y="119"/>
                    <a:pt x="95" y="120"/>
                    <a:pt x="93" y="124"/>
                  </a:cubicBezTo>
                  <a:cubicBezTo>
                    <a:pt x="93" y="126"/>
                    <a:pt x="90" y="129"/>
                    <a:pt x="88" y="130"/>
                  </a:cubicBezTo>
                  <a:cubicBezTo>
                    <a:pt x="88" y="130"/>
                    <a:pt x="86" y="131"/>
                    <a:pt x="86" y="131"/>
                  </a:cubicBezTo>
                  <a:cubicBezTo>
                    <a:pt x="85" y="132"/>
                    <a:pt x="84" y="132"/>
                    <a:pt x="83" y="132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2" y="136"/>
                    <a:pt x="81" y="138"/>
                  </a:cubicBezTo>
                  <a:cubicBezTo>
                    <a:pt x="80" y="140"/>
                    <a:pt x="80" y="141"/>
                    <a:pt x="78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8" y="132"/>
                    <a:pt x="46" y="128"/>
                  </a:cubicBezTo>
                  <a:cubicBezTo>
                    <a:pt x="44" y="123"/>
                    <a:pt x="44" y="118"/>
                    <a:pt x="43" y="112"/>
                  </a:cubicBezTo>
                  <a:cubicBezTo>
                    <a:pt x="40" y="101"/>
                    <a:pt x="22" y="102"/>
                    <a:pt x="17" y="91"/>
                  </a:cubicBezTo>
                  <a:cubicBezTo>
                    <a:pt x="15" y="87"/>
                    <a:pt x="7" y="79"/>
                    <a:pt x="6" y="75"/>
                  </a:cubicBezTo>
                  <a:cubicBezTo>
                    <a:pt x="6" y="74"/>
                    <a:pt x="5" y="74"/>
                    <a:pt x="5" y="73"/>
                  </a:cubicBezTo>
                  <a:cubicBezTo>
                    <a:pt x="4" y="68"/>
                    <a:pt x="2" y="64"/>
                    <a:pt x="1" y="59"/>
                  </a:cubicBezTo>
                  <a:cubicBezTo>
                    <a:pt x="0" y="55"/>
                    <a:pt x="0" y="50"/>
                    <a:pt x="0" y="46"/>
                  </a:cubicBezTo>
                  <a:cubicBezTo>
                    <a:pt x="0" y="41"/>
                    <a:pt x="0" y="32"/>
                    <a:pt x="4" y="29"/>
                  </a:cubicBezTo>
                  <a:cubicBezTo>
                    <a:pt x="5" y="25"/>
                    <a:pt x="10" y="22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7" y="15"/>
                    <a:pt x="18" y="14"/>
                  </a:cubicBezTo>
                  <a:cubicBezTo>
                    <a:pt x="20" y="14"/>
                    <a:pt x="24" y="11"/>
                    <a:pt x="26" y="10"/>
                  </a:cubicBezTo>
                  <a:cubicBezTo>
                    <a:pt x="37" y="8"/>
                    <a:pt x="48" y="4"/>
                    <a:pt x="60" y="3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55" name="GWINNETT"/>
            <p:cNvSpPr>
              <a:spLocks/>
            </p:cNvSpPr>
            <p:nvPr/>
          </p:nvSpPr>
          <p:spPr bwMode="auto">
            <a:xfrm>
              <a:off x="3511550" y="1731963"/>
              <a:ext cx="466725" cy="495300"/>
            </a:xfrm>
            <a:custGeom>
              <a:avLst/>
              <a:gdLst>
                <a:gd name="T0" fmla="*/ 87 w 196"/>
                <a:gd name="T1" fmla="*/ 0 h 208"/>
                <a:gd name="T2" fmla="*/ 168 w 196"/>
                <a:gd name="T3" fmla="*/ 34 h 208"/>
                <a:gd name="T4" fmla="*/ 187 w 196"/>
                <a:gd name="T5" fmla="*/ 20 h 208"/>
                <a:gd name="T6" fmla="*/ 187 w 196"/>
                <a:gd name="T7" fmla="*/ 20 h 208"/>
                <a:gd name="T8" fmla="*/ 176 w 196"/>
                <a:gd name="T9" fmla="*/ 50 h 208"/>
                <a:gd name="T10" fmla="*/ 167 w 196"/>
                <a:gd name="T11" fmla="*/ 79 h 208"/>
                <a:gd name="T12" fmla="*/ 190 w 196"/>
                <a:gd name="T13" fmla="*/ 107 h 208"/>
                <a:gd name="T14" fmla="*/ 196 w 196"/>
                <a:gd name="T15" fmla="*/ 117 h 208"/>
                <a:gd name="T16" fmla="*/ 196 w 196"/>
                <a:gd name="T17" fmla="*/ 117 h 208"/>
                <a:gd name="T18" fmla="*/ 120 w 196"/>
                <a:gd name="T19" fmla="*/ 187 h 208"/>
                <a:gd name="T20" fmla="*/ 120 w 196"/>
                <a:gd name="T21" fmla="*/ 187 h 208"/>
                <a:gd name="T22" fmla="*/ 98 w 196"/>
                <a:gd name="T23" fmla="*/ 208 h 208"/>
                <a:gd name="T24" fmla="*/ 98 w 196"/>
                <a:gd name="T25" fmla="*/ 208 h 208"/>
                <a:gd name="T26" fmla="*/ 93 w 196"/>
                <a:gd name="T27" fmla="*/ 199 h 208"/>
                <a:gd name="T28" fmla="*/ 92 w 196"/>
                <a:gd name="T29" fmla="*/ 197 h 208"/>
                <a:gd name="T30" fmla="*/ 60 w 196"/>
                <a:gd name="T31" fmla="*/ 170 h 208"/>
                <a:gd name="T32" fmla="*/ 26 w 196"/>
                <a:gd name="T33" fmla="*/ 140 h 208"/>
                <a:gd name="T34" fmla="*/ 5 w 196"/>
                <a:gd name="T35" fmla="*/ 120 h 208"/>
                <a:gd name="T36" fmla="*/ 0 w 196"/>
                <a:gd name="T37" fmla="*/ 106 h 208"/>
                <a:gd name="T38" fmla="*/ 0 w 196"/>
                <a:gd name="T39" fmla="*/ 106 h 208"/>
                <a:gd name="T40" fmla="*/ 3 w 196"/>
                <a:gd name="T41" fmla="*/ 102 h 208"/>
                <a:gd name="T42" fmla="*/ 6 w 196"/>
                <a:gd name="T43" fmla="*/ 91 h 208"/>
                <a:gd name="T44" fmla="*/ 15 w 196"/>
                <a:gd name="T45" fmla="*/ 79 h 208"/>
                <a:gd name="T46" fmla="*/ 36 w 196"/>
                <a:gd name="T47" fmla="*/ 85 h 208"/>
                <a:gd name="T48" fmla="*/ 42 w 196"/>
                <a:gd name="T49" fmla="*/ 68 h 208"/>
                <a:gd name="T50" fmla="*/ 68 w 196"/>
                <a:gd name="T51" fmla="*/ 60 h 208"/>
                <a:gd name="T52" fmla="*/ 68 w 196"/>
                <a:gd name="T53" fmla="*/ 60 h 208"/>
                <a:gd name="T54" fmla="*/ 65 w 196"/>
                <a:gd name="T55" fmla="*/ 45 h 208"/>
                <a:gd name="T56" fmla="*/ 69 w 196"/>
                <a:gd name="T57" fmla="*/ 35 h 208"/>
                <a:gd name="T58" fmla="*/ 71 w 196"/>
                <a:gd name="T59" fmla="*/ 29 h 208"/>
                <a:gd name="T60" fmla="*/ 74 w 196"/>
                <a:gd name="T61" fmla="*/ 20 h 208"/>
                <a:gd name="T62" fmla="*/ 75 w 196"/>
                <a:gd name="T63" fmla="*/ 15 h 208"/>
                <a:gd name="T64" fmla="*/ 79 w 196"/>
                <a:gd name="T65" fmla="*/ 10 h 208"/>
                <a:gd name="T66" fmla="*/ 80 w 196"/>
                <a:gd name="T67" fmla="*/ 8 h 208"/>
                <a:gd name="T68" fmla="*/ 81 w 196"/>
                <a:gd name="T69" fmla="*/ 7 h 208"/>
                <a:gd name="T70" fmla="*/ 81 w 196"/>
                <a:gd name="T71" fmla="*/ 7 h 208"/>
                <a:gd name="T72" fmla="*/ 82 w 196"/>
                <a:gd name="T73" fmla="*/ 6 h 208"/>
                <a:gd name="T74" fmla="*/ 82 w 196"/>
                <a:gd name="T75" fmla="*/ 6 h 208"/>
                <a:gd name="T76" fmla="*/ 83 w 196"/>
                <a:gd name="T77" fmla="*/ 5 h 208"/>
                <a:gd name="T78" fmla="*/ 83 w 196"/>
                <a:gd name="T79" fmla="*/ 5 h 208"/>
                <a:gd name="T80" fmla="*/ 87 w 196"/>
                <a:gd name="T8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08">
                  <a:moveTo>
                    <a:pt x="87" y="0"/>
                  </a:moveTo>
                  <a:cubicBezTo>
                    <a:pt x="168" y="34"/>
                    <a:pt x="168" y="34"/>
                    <a:pt x="168" y="34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3" y="30"/>
                    <a:pt x="181" y="41"/>
                    <a:pt x="176" y="50"/>
                  </a:cubicBezTo>
                  <a:cubicBezTo>
                    <a:pt x="173" y="56"/>
                    <a:pt x="167" y="72"/>
                    <a:pt x="167" y="7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3" y="199"/>
                    <a:pt x="93" y="199"/>
                    <a:pt x="93" y="199"/>
                  </a:cubicBezTo>
                  <a:cubicBezTo>
                    <a:pt x="93" y="198"/>
                    <a:pt x="92" y="198"/>
                    <a:pt x="92" y="197"/>
                  </a:cubicBezTo>
                  <a:cubicBezTo>
                    <a:pt x="79" y="190"/>
                    <a:pt x="69" y="183"/>
                    <a:pt x="60" y="170"/>
                  </a:cubicBezTo>
                  <a:cubicBezTo>
                    <a:pt x="52" y="158"/>
                    <a:pt x="35" y="152"/>
                    <a:pt x="26" y="140"/>
                  </a:cubicBezTo>
                  <a:cubicBezTo>
                    <a:pt x="19" y="133"/>
                    <a:pt x="10" y="127"/>
                    <a:pt x="5" y="120"/>
                  </a:cubicBezTo>
                  <a:cubicBezTo>
                    <a:pt x="2" y="116"/>
                    <a:pt x="2" y="110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5" y="99"/>
                    <a:pt x="6" y="94"/>
                    <a:pt x="6" y="91"/>
                  </a:cubicBezTo>
                  <a:cubicBezTo>
                    <a:pt x="7" y="86"/>
                    <a:pt x="11" y="81"/>
                    <a:pt x="15" y="79"/>
                  </a:cubicBezTo>
                  <a:cubicBezTo>
                    <a:pt x="25" y="74"/>
                    <a:pt x="30" y="96"/>
                    <a:pt x="36" y="85"/>
                  </a:cubicBezTo>
                  <a:cubicBezTo>
                    <a:pt x="38" y="80"/>
                    <a:pt x="39" y="71"/>
                    <a:pt x="42" y="68"/>
                  </a:cubicBezTo>
                  <a:cubicBezTo>
                    <a:pt x="52" y="67"/>
                    <a:pt x="62" y="7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4"/>
                    <a:pt x="64" y="51"/>
                    <a:pt x="65" y="45"/>
                  </a:cubicBezTo>
                  <a:cubicBezTo>
                    <a:pt x="66" y="43"/>
                    <a:pt x="67" y="36"/>
                    <a:pt x="69" y="35"/>
                  </a:cubicBezTo>
                  <a:cubicBezTo>
                    <a:pt x="70" y="33"/>
                    <a:pt x="71" y="31"/>
                    <a:pt x="71" y="29"/>
                  </a:cubicBezTo>
                  <a:cubicBezTo>
                    <a:pt x="71" y="24"/>
                    <a:pt x="73" y="24"/>
                    <a:pt x="74" y="20"/>
                  </a:cubicBezTo>
                  <a:cubicBezTo>
                    <a:pt x="74" y="18"/>
                    <a:pt x="74" y="17"/>
                    <a:pt x="75" y="15"/>
                  </a:cubicBezTo>
                  <a:cubicBezTo>
                    <a:pt x="76" y="14"/>
                    <a:pt x="79" y="12"/>
                    <a:pt x="79" y="10"/>
                  </a:cubicBezTo>
                  <a:cubicBezTo>
                    <a:pt x="79" y="9"/>
                    <a:pt x="80" y="9"/>
                    <a:pt x="80" y="8"/>
                  </a:cubicBezTo>
                  <a:cubicBezTo>
                    <a:pt x="80" y="8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7"/>
                    <a:pt x="81" y="7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6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7" y="0"/>
                    <a:pt x="87" y="0"/>
                    <a:pt x="8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56" name="FULTON"/>
            <p:cNvSpPr>
              <a:spLocks/>
            </p:cNvSpPr>
            <p:nvPr/>
          </p:nvSpPr>
          <p:spPr bwMode="auto">
            <a:xfrm>
              <a:off x="2959100" y="1712913"/>
              <a:ext cx="714375" cy="787400"/>
            </a:xfrm>
            <a:custGeom>
              <a:avLst/>
              <a:gdLst>
                <a:gd name="T0" fmla="*/ 154 w 300"/>
                <a:gd name="T1" fmla="*/ 264 h 331"/>
                <a:gd name="T2" fmla="*/ 154 w 300"/>
                <a:gd name="T3" fmla="*/ 313 h 331"/>
                <a:gd name="T4" fmla="*/ 111 w 300"/>
                <a:gd name="T5" fmla="*/ 323 h 331"/>
                <a:gd name="T6" fmla="*/ 96 w 300"/>
                <a:gd name="T7" fmla="*/ 331 h 331"/>
                <a:gd name="T8" fmla="*/ 4 w 300"/>
                <a:gd name="T9" fmla="*/ 331 h 331"/>
                <a:gd name="T10" fmla="*/ 4 w 300"/>
                <a:gd name="T11" fmla="*/ 323 h 331"/>
                <a:gd name="T12" fmla="*/ 2 w 300"/>
                <a:gd name="T13" fmla="*/ 317 h 331"/>
                <a:gd name="T14" fmla="*/ 3 w 300"/>
                <a:gd name="T15" fmla="*/ 306 h 331"/>
                <a:gd name="T16" fmla="*/ 8 w 300"/>
                <a:gd name="T17" fmla="*/ 301 h 331"/>
                <a:gd name="T18" fmla="*/ 19 w 300"/>
                <a:gd name="T19" fmla="*/ 287 h 331"/>
                <a:gd name="T20" fmla="*/ 36 w 300"/>
                <a:gd name="T21" fmla="*/ 276 h 331"/>
                <a:gd name="T22" fmla="*/ 76 w 300"/>
                <a:gd name="T23" fmla="*/ 248 h 331"/>
                <a:gd name="T24" fmla="*/ 91 w 300"/>
                <a:gd name="T25" fmla="*/ 234 h 331"/>
                <a:gd name="T26" fmla="*/ 104 w 300"/>
                <a:gd name="T27" fmla="*/ 220 h 331"/>
                <a:gd name="T28" fmla="*/ 112 w 300"/>
                <a:gd name="T29" fmla="*/ 211 h 331"/>
                <a:gd name="T30" fmla="*/ 148 w 300"/>
                <a:gd name="T31" fmla="*/ 179 h 331"/>
                <a:gd name="T32" fmla="*/ 160 w 300"/>
                <a:gd name="T33" fmla="*/ 149 h 331"/>
                <a:gd name="T34" fmla="*/ 167 w 300"/>
                <a:gd name="T35" fmla="*/ 125 h 331"/>
                <a:gd name="T36" fmla="*/ 186 w 300"/>
                <a:gd name="T37" fmla="*/ 103 h 331"/>
                <a:gd name="T38" fmla="*/ 187 w 300"/>
                <a:gd name="T39" fmla="*/ 97 h 331"/>
                <a:gd name="T40" fmla="*/ 180 w 300"/>
                <a:gd name="T41" fmla="*/ 88 h 331"/>
                <a:gd name="T42" fmla="*/ 177 w 300"/>
                <a:gd name="T43" fmla="*/ 74 h 331"/>
                <a:gd name="T44" fmla="*/ 171 w 300"/>
                <a:gd name="T45" fmla="*/ 56 h 331"/>
                <a:gd name="T46" fmla="*/ 173 w 300"/>
                <a:gd name="T47" fmla="*/ 37 h 331"/>
                <a:gd name="T48" fmla="*/ 194 w 300"/>
                <a:gd name="T49" fmla="*/ 24 h 331"/>
                <a:gd name="T50" fmla="*/ 206 w 300"/>
                <a:gd name="T51" fmla="*/ 2 h 331"/>
                <a:gd name="T52" fmla="*/ 237 w 300"/>
                <a:gd name="T53" fmla="*/ 0 h 331"/>
                <a:gd name="T54" fmla="*/ 237 w 300"/>
                <a:gd name="T55" fmla="*/ 37 h 331"/>
                <a:gd name="T56" fmla="*/ 248 w 300"/>
                <a:gd name="T57" fmla="*/ 40 h 331"/>
                <a:gd name="T58" fmla="*/ 257 w 300"/>
                <a:gd name="T59" fmla="*/ 44 h 331"/>
                <a:gd name="T60" fmla="*/ 272 w 300"/>
                <a:gd name="T61" fmla="*/ 55 h 331"/>
                <a:gd name="T62" fmla="*/ 284 w 300"/>
                <a:gd name="T63" fmla="*/ 63 h 331"/>
                <a:gd name="T64" fmla="*/ 300 w 300"/>
                <a:gd name="T65" fmla="*/ 68 h 331"/>
                <a:gd name="T66" fmla="*/ 274 w 300"/>
                <a:gd name="T67" fmla="*/ 76 h 331"/>
                <a:gd name="T68" fmla="*/ 247 w 300"/>
                <a:gd name="T69" fmla="*/ 87 h 331"/>
                <a:gd name="T70" fmla="*/ 235 w 300"/>
                <a:gd name="T71" fmla="*/ 110 h 331"/>
                <a:gd name="T72" fmla="*/ 232 w 300"/>
                <a:gd name="T73" fmla="*/ 114 h 331"/>
                <a:gd name="T74" fmla="*/ 220 w 300"/>
                <a:gd name="T75" fmla="*/ 110 h 331"/>
                <a:gd name="T76" fmla="*/ 212 w 300"/>
                <a:gd name="T77" fmla="*/ 106 h 331"/>
                <a:gd name="T78" fmla="*/ 201 w 300"/>
                <a:gd name="T79" fmla="*/ 105 h 331"/>
                <a:gd name="T80" fmla="*/ 199 w 300"/>
                <a:gd name="T81" fmla="*/ 26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331">
                  <a:moveTo>
                    <a:pt x="199" y="264"/>
                  </a:moveTo>
                  <a:cubicBezTo>
                    <a:pt x="154" y="264"/>
                    <a:pt x="154" y="264"/>
                    <a:pt x="154" y="264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33" y="317"/>
                    <a:pt x="122" y="321"/>
                    <a:pt x="111" y="323"/>
                  </a:cubicBezTo>
                  <a:cubicBezTo>
                    <a:pt x="109" y="324"/>
                    <a:pt x="105" y="327"/>
                    <a:pt x="103" y="327"/>
                  </a:cubicBezTo>
                  <a:cubicBezTo>
                    <a:pt x="102" y="328"/>
                    <a:pt x="97" y="331"/>
                    <a:pt x="96" y="331"/>
                  </a:cubicBezTo>
                  <a:cubicBezTo>
                    <a:pt x="96" y="331"/>
                    <a:pt x="96" y="331"/>
                    <a:pt x="96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2"/>
                    <a:pt x="4" y="321"/>
                    <a:pt x="4" y="320"/>
                  </a:cubicBezTo>
                  <a:cubicBezTo>
                    <a:pt x="4" y="319"/>
                    <a:pt x="3" y="318"/>
                    <a:pt x="2" y="317"/>
                  </a:cubicBezTo>
                  <a:cubicBezTo>
                    <a:pt x="1" y="315"/>
                    <a:pt x="0" y="313"/>
                    <a:pt x="0" y="310"/>
                  </a:cubicBezTo>
                  <a:cubicBezTo>
                    <a:pt x="0" y="308"/>
                    <a:pt x="2" y="307"/>
                    <a:pt x="3" y="306"/>
                  </a:cubicBezTo>
                  <a:cubicBezTo>
                    <a:pt x="3" y="305"/>
                    <a:pt x="7" y="303"/>
                    <a:pt x="7" y="302"/>
                  </a:cubicBezTo>
                  <a:cubicBezTo>
                    <a:pt x="8" y="302"/>
                    <a:pt x="8" y="301"/>
                    <a:pt x="8" y="301"/>
                  </a:cubicBezTo>
                  <a:cubicBezTo>
                    <a:pt x="8" y="301"/>
                    <a:pt x="8" y="301"/>
                    <a:pt x="8" y="301"/>
                  </a:cubicBezTo>
                  <a:cubicBezTo>
                    <a:pt x="12" y="297"/>
                    <a:pt x="14" y="292"/>
                    <a:pt x="19" y="287"/>
                  </a:cubicBezTo>
                  <a:cubicBezTo>
                    <a:pt x="23" y="284"/>
                    <a:pt x="29" y="278"/>
                    <a:pt x="32" y="274"/>
                  </a:cubicBezTo>
                  <a:cubicBezTo>
                    <a:pt x="34" y="274"/>
                    <a:pt x="34" y="276"/>
                    <a:pt x="36" y="276"/>
                  </a:cubicBezTo>
                  <a:cubicBezTo>
                    <a:pt x="37" y="276"/>
                    <a:pt x="44" y="270"/>
                    <a:pt x="46" y="268"/>
                  </a:cubicBezTo>
                  <a:cubicBezTo>
                    <a:pt x="58" y="260"/>
                    <a:pt x="70" y="264"/>
                    <a:pt x="76" y="248"/>
                  </a:cubicBezTo>
                  <a:cubicBezTo>
                    <a:pt x="79" y="247"/>
                    <a:pt x="81" y="245"/>
                    <a:pt x="83" y="242"/>
                  </a:cubicBezTo>
                  <a:cubicBezTo>
                    <a:pt x="84" y="238"/>
                    <a:pt x="89" y="238"/>
                    <a:pt x="91" y="234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5" y="218"/>
                    <a:pt x="105" y="219"/>
                    <a:pt x="105" y="218"/>
                  </a:cubicBezTo>
                  <a:cubicBezTo>
                    <a:pt x="106" y="218"/>
                    <a:pt x="110" y="213"/>
                    <a:pt x="112" y="211"/>
                  </a:cubicBezTo>
                  <a:cubicBezTo>
                    <a:pt x="117" y="206"/>
                    <a:pt x="122" y="200"/>
                    <a:pt x="127" y="195"/>
                  </a:cubicBezTo>
                  <a:cubicBezTo>
                    <a:pt x="133" y="187"/>
                    <a:pt x="139" y="182"/>
                    <a:pt x="148" y="179"/>
                  </a:cubicBezTo>
                  <a:cubicBezTo>
                    <a:pt x="155" y="176"/>
                    <a:pt x="156" y="168"/>
                    <a:pt x="156" y="161"/>
                  </a:cubicBezTo>
                  <a:cubicBezTo>
                    <a:pt x="158" y="161"/>
                    <a:pt x="161" y="151"/>
                    <a:pt x="160" y="149"/>
                  </a:cubicBezTo>
                  <a:cubicBezTo>
                    <a:pt x="161" y="144"/>
                    <a:pt x="158" y="138"/>
                    <a:pt x="161" y="134"/>
                  </a:cubicBezTo>
                  <a:cubicBezTo>
                    <a:pt x="163" y="130"/>
                    <a:pt x="165" y="128"/>
                    <a:pt x="167" y="125"/>
                  </a:cubicBezTo>
                  <a:cubicBezTo>
                    <a:pt x="171" y="122"/>
                    <a:pt x="175" y="119"/>
                    <a:pt x="179" y="115"/>
                  </a:cubicBezTo>
                  <a:cubicBezTo>
                    <a:pt x="181" y="112"/>
                    <a:pt x="186" y="106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7" y="100"/>
                    <a:pt x="187" y="99"/>
                    <a:pt x="187" y="97"/>
                  </a:cubicBezTo>
                  <a:cubicBezTo>
                    <a:pt x="186" y="97"/>
                    <a:pt x="185" y="94"/>
                    <a:pt x="185" y="94"/>
                  </a:cubicBezTo>
                  <a:cubicBezTo>
                    <a:pt x="184" y="92"/>
                    <a:pt x="181" y="91"/>
                    <a:pt x="180" y="88"/>
                  </a:cubicBezTo>
                  <a:cubicBezTo>
                    <a:pt x="180" y="87"/>
                    <a:pt x="180" y="84"/>
                    <a:pt x="180" y="82"/>
                  </a:cubicBezTo>
                  <a:cubicBezTo>
                    <a:pt x="180" y="79"/>
                    <a:pt x="178" y="76"/>
                    <a:pt x="177" y="74"/>
                  </a:cubicBezTo>
                  <a:cubicBezTo>
                    <a:pt x="175" y="72"/>
                    <a:pt x="172" y="69"/>
                    <a:pt x="172" y="6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2" y="53"/>
                    <a:pt x="171" y="38"/>
                    <a:pt x="173" y="37"/>
                  </a:cubicBezTo>
                  <a:cubicBezTo>
                    <a:pt x="173" y="36"/>
                    <a:pt x="186" y="31"/>
                    <a:pt x="188" y="31"/>
                  </a:cubicBezTo>
                  <a:cubicBezTo>
                    <a:pt x="194" y="30"/>
                    <a:pt x="194" y="29"/>
                    <a:pt x="194" y="24"/>
                  </a:cubicBezTo>
                  <a:cubicBezTo>
                    <a:pt x="195" y="17"/>
                    <a:pt x="194" y="11"/>
                    <a:pt x="199" y="6"/>
                  </a:cubicBezTo>
                  <a:cubicBezTo>
                    <a:pt x="201" y="4"/>
                    <a:pt x="203" y="2"/>
                    <a:pt x="206" y="2"/>
                  </a:cubicBezTo>
                  <a:cubicBezTo>
                    <a:pt x="208" y="1"/>
                    <a:pt x="211" y="1"/>
                    <a:pt x="213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37"/>
                    <a:pt x="237" y="37"/>
                    <a:pt x="237" y="37"/>
                  </a:cubicBezTo>
                  <a:cubicBezTo>
                    <a:pt x="238" y="37"/>
                    <a:pt x="240" y="39"/>
                    <a:pt x="241" y="39"/>
                  </a:cubicBezTo>
                  <a:cubicBezTo>
                    <a:pt x="241" y="40"/>
                    <a:pt x="246" y="40"/>
                    <a:pt x="248" y="40"/>
                  </a:cubicBezTo>
                  <a:cubicBezTo>
                    <a:pt x="251" y="40"/>
                    <a:pt x="252" y="40"/>
                    <a:pt x="254" y="41"/>
                  </a:cubicBezTo>
                  <a:cubicBezTo>
                    <a:pt x="254" y="42"/>
                    <a:pt x="256" y="43"/>
                    <a:pt x="257" y="44"/>
                  </a:cubicBezTo>
                  <a:cubicBezTo>
                    <a:pt x="257" y="46"/>
                    <a:pt x="264" y="48"/>
                    <a:pt x="266" y="49"/>
                  </a:cubicBezTo>
                  <a:cubicBezTo>
                    <a:pt x="268" y="52"/>
                    <a:pt x="268" y="54"/>
                    <a:pt x="272" y="55"/>
                  </a:cubicBezTo>
                  <a:cubicBezTo>
                    <a:pt x="274" y="56"/>
                    <a:pt x="276" y="57"/>
                    <a:pt x="278" y="58"/>
                  </a:cubicBezTo>
                  <a:cubicBezTo>
                    <a:pt x="280" y="60"/>
                    <a:pt x="280" y="63"/>
                    <a:pt x="284" y="63"/>
                  </a:cubicBezTo>
                  <a:cubicBezTo>
                    <a:pt x="287" y="63"/>
                    <a:pt x="290" y="63"/>
                    <a:pt x="292" y="64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294" y="78"/>
                    <a:pt x="284" y="75"/>
                    <a:pt x="274" y="76"/>
                  </a:cubicBezTo>
                  <a:cubicBezTo>
                    <a:pt x="271" y="79"/>
                    <a:pt x="270" y="88"/>
                    <a:pt x="268" y="93"/>
                  </a:cubicBezTo>
                  <a:cubicBezTo>
                    <a:pt x="262" y="104"/>
                    <a:pt x="257" y="82"/>
                    <a:pt x="247" y="87"/>
                  </a:cubicBezTo>
                  <a:cubicBezTo>
                    <a:pt x="243" y="89"/>
                    <a:pt x="239" y="94"/>
                    <a:pt x="238" y="99"/>
                  </a:cubicBezTo>
                  <a:cubicBezTo>
                    <a:pt x="238" y="102"/>
                    <a:pt x="237" y="107"/>
                    <a:pt x="235" y="110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26" y="111"/>
                    <a:pt x="226" y="111"/>
                    <a:pt x="226" y="111"/>
                  </a:cubicBezTo>
                  <a:cubicBezTo>
                    <a:pt x="224" y="111"/>
                    <a:pt x="222" y="111"/>
                    <a:pt x="220" y="110"/>
                  </a:cubicBezTo>
                  <a:cubicBezTo>
                    <a:pt x="219" y="109"/>
                    <a:pt x="216" y="109"/>
                    <a:pt x="215" y="107"/>
                  </a:cubicBezTo>
                  <a:cubicBezTo>
                    <a:pt x="214" y="107"/>
                    <a:pt x="213" y="107"/>
                    <a:pt x="212" y="106"/>
                  </a:cubicBezTo>
                  <a:cubicBezTo>
                    <a:pt x="210" y="106"/>
                    <a:pt x="209" y="106"/>
                    <a:pt x="208" y="105"/>
                  </a:cubicBezTo>
                  <a:cubicBezTo>
                    <a:pt x="205" y="105"/>
                    <a:pt x="203" y="105"/>
                    <a:pt x="201" y="105"/>
                  </a:cubicBezTo>
                  <a:cubicBezTo>
                    <a:pt x="200" y="105"/>
                    <a:pt x="200" y="105"/>
                    <a:pt x="199" y="105"/>
                  </a:cubicBezTo>
                  <a:cubicBezTo>
                    <a:pt x="199" y="264"/>
                    <a:pt x="199" y="264"/>
                    <a:pt x="199" y="26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57" name="FORSYTH"/>
            <p:cNvSpPr>
              <a:spLocks/>
            </p:cNvSpPr>
            <p:nvPr/>
          </p:nvSpPr>
          <p:spPr bwMode="auto">
            <a:xfrm>
              <a:off x="3521075" y="1536700"/>
              <a:ext cx="333375" cy="338138"/>
            </a:xfrm>
            <a:custGeom>
              <a:avLst/>
              <a:gdLst>
                <a:gd name="T0" fmla="*/ 64 w 140"/>
                <a:gd name="T1" fmla="*/ 142 h 142"/>
                <a:gd name="T2" fmla="*/ 61 w 140"/>
                <a:gd name="T3" fmla="*/ 127 h 142"/>
                <a:gd name="T4" fmla="*/ 65 w 140"/>
                <a:gd name="T5" fmla="*/ 117 h 142"/>
                <a:gd name="T6" fmla="*/ 67 w 140"/>
                <a:gd name="T7" fmla="*/ 111 h 142"/>
                <a:gd name="T8" fmla="*/ 70 w 140"/>
                <a:gd name="T9" fmla="*/ 102 h 142"/>
                <a:gd name="T10" fmla="*/ 71 w 140"/>
                <a:gd name="T11" fmla="*/ 97 h 142"/>
                <a:gd name="T12" fmla="*/ 75 w 140"/>
                <a:gd name="T13" fmla="*/ 92 h 142"/>
                <a:gd name="T14" fmla="*/ 76 w 140"/>
                <a:gd name="T15" fmla="*/ 90 h 142"/>
                <a:gd name="T16" fmla="*/ 77 w 140"/>
                <a:gd name="T17" fmla="*/ 89 h 142"/>
                <a:gd name="T18" fmla="*/ 77 w 140"/>
                <a:gd name="T19" fmla="*/ 89 h 142"/>
                <a:gd name="T20" fmla="*/ 78 w 140"/>
                <a:gd name="T21" fmla="*/ 88 h 142"/>
                <a:gd name="T22" fmla="*/ 78 w 140"/>
                <a:gd name="T23" fmla="*/ 88 h 142"/>
                <a:gd name="T24" fmla="*/ 79 w 140"/>
                <a:gd name="T25" fmla="*/ 87 h 142"/>
                <a:gd name="T26" fmla="*/ 79 w 140"/>
                <a:gd name="T27" fmla="*/ 87 h 142"/>
                <a:gd name="T28" fmla="*/ 83 w 140"/>
                <a:gd name="T29" fmla="*/ 82 h 142"/>
                <a:gd name="T30" fmla="*/ 83 w 140"/>
                <a:gd name="T31" fmla="*/ 82 h 142"/>
                <a:gd name="T32" fmla="*/ 93 w 140"/>
                <a:gd name="T33" fmla="*/ 69 h 142"/>
                <a:gd name="T34" fmla="*/ 111 w 140"/>
                <a:gd name="T35" fmla="*/ 69 h 142"/>
                <a:gd name="T36" fmla="*/ 118 w 140"/>
                <a:gd name="T37" fmla="*/ 54 h 142"/>
                <a:gd name="T38" fmla="*/ 126 w 140"/>
                <a:gd name="T39" fmla="*/ 49 h 142"/>
                <a:gd name="T40" fmla="*/ 129 w 140"/>
                <a:gd name="T41" fmla="*/ 32 h 142"/>
                <a:gd name="T42" fmla="*/ 136 w 140"/>
                <a:gd name="T43" fmla="*/ 21 h 142"/>
                <a:gd name="T44" fmla="*/ 135 w 140"/>
                <a:gd name="T45" fmla="*/ 21 h 142"/>
                <a:gd name="T46" fmla="*/ 129 w 140"/>
                <a:gd name="T47" fmla="*/ 8 h 142"/>
                <a:gd name="T48" fmla="*/ 127 w 140"/>
                <a:gd name="T49" fmla="*/ 0 h 142"/>
                <a:gd name="T50" fmla="*/ 127 w 140"/>
                <a:gd name="T51" fmla="*/ 0 h 142"/>
                <a:gd name="T52" fmla="*/ 0 w 140"/>
                <a:gd name="T53" fmla="*/ 0 h 142"/>
                <a:gd name="T54" fmla="*/ 0 w 140"/>
                <a:gd name="T55" fmla="*/ 0 h 142"/>
                <a:gd name="T56" fmla="*/ 1 w 140"/>
                <a:gd name="T57" fmla="*/ 74 h 142"/>
                <a:gd name="T58" fmla="*/ 1 w 140"/>
                <a:gd name="T59" fmla="*/ 74 h 142"/>
                <a:gd name="T60" fmla="*/ 1 w 140"/>
                <a:gd name="T61" fmla="*/ 111 h 142"/>
                <a:gd name="T62" fmla="*/ 5 w 140"/>
                <a:gd name="T63" fmla="*/ 113 h 142"/>
                <a:gd name="T64" fmla="*/ 12 w 140"/>
                <a:gd name="T65" fmla="*/ 114 h 142"/>
                <a:gd name="T66" fmla="*/ 18 w 140"/>
                <a:gd name="T67" fmla="*/ 115 h 142"/>
                <a:gd name="T68" fmla="*/ 21 w 140"/>
                <a:gd name="T69" fmla="*/ 118 h 142"/>
                <a:gd name="T70" fmla="*/ 30 w 140"/>
                <a:gd name="T71" fmla="*/ 123 h 142"/>
                <a:gd name="T72" fmla="*/ 36 w 140"/>
                <a:gd name="T73" fmla="*/ 129 h 142"/>
                <a:gd name="T74" fmla="*/ 42 w 140"/>
                <a:gd name="T75" fmla="*/ 132 h 142"/>
                <a:gd name="T76" fmla="*/ 48 w 140"/>
                <a:gd name="T77" fmla="*/ 137 h 142"/>
                <a:gd name="T78" fmla="*/ 56 w 140"/>
                <a:gd name="T79" fmla="*/ 138 h 142"/>
                <a:gd name="T80" fmla="*/ 64 w 140"/>
                <a:gd name="T8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42">
                  <a:moveTo>
                    <a:pt x="64" y="142"/>
                  </a:moveTo>
                  <a:cubicBezTo>
                    <a:pt x="64" y="136"/>
                    <a:pt x="60" y="133"/>
                    <a:pt x="61" y="127"/>
                  </a:cubicBezTo>
                  <a:cubicBezTo>
                    <a:pt x="62" y="125"/>
                    <a:pt x="63" y="118"/>
                    <a:pt x="65" y="117"/>
                  </a:cubicBezTo>
                  <a:cubicBezTo>
                    <a:pt x="66" y="115"/>
                    <a:pt x="67" y="113"/>
                    <a:pt x="67" y="111"/>
                  </a:cubicBezTo>
                  <a:cubicBezTo>
                    <a:pt x="67" y="106"/>
                    <a:pt x="69" y="106"/>
                    <a:pt x="70" y="102"/>
                  </a:cubicBezTo>
                  <a:cubicBezTo>
                    <a:pt x="70" y="100"/>
                    <a:pt x="70" y="99"/>
                    <a:pt x="71" y="97"/>
                  </a:cubicBezTo>
                  <a:cubicBezTo>
                    <a:pt x="72" y="96"/>
                    <a:pt x="75" y="94"/>
                    <a:pt x="75" y="92"/>
                  </a:cubicBezTo>
                  <a:cubicBezTo>
                    <a:pt x="75" y="91"/>
                    <a:pt x="76" y="91"/>
                    <a:pt x="76" y="90"/>
                  </a:cubicBezTo>
                  <a:cubicBezTo>
                    <a:pt x="76" y="90"/>
                    <a:pt x="77" y="89"/>
                    <a:pt x="77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7" y="89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4" y="77"/>
                    <a:pt x="85" y="68"/>
                    <a:pt x="93" y="69"/>
                  </a:cubicBezTo>
                  <a:cubicBezTo>
                    <a:pt x="99" y="70"/>
                    <a:pt x="105" y="69"/>
                    <a:pt x="111" y="69"/>
                  </a:cubicBezTo>
                  <a:cubicBezTo>
                    <a:pt x="116" y="65"/>
                    <a:pt x="117" y="60"/>
                    <a:pt x="118" y="54"/>
                  </a:cubicBezTo>
                  <a:cubicBezTo>
                    <a:pt x="119" y="51"/>
                    <a:pt x="124" y="51"/>
                    <a:pt x="126" y="49"/>
                  </a:cubicBezTo>
                  <a:cubicBezTo>
                    <a:pt x="131" y="44"/>
                    <a:pt x="125" y="36"/>
                    <a:pt x="129" y="32"/>
                  </a:cubicBezTo>
                  <a:cubicBezTo>
                    <a:pt x="132" y="29"/>
                    <a:pt x="140" y="27"/>
                    <a:pt x="136" y="21"/>
                  </a:cubicBezTo>
                  <a:cubicBezTo>
                    <a:pt x="136" y="21"/>
                    <a:pt x="136" y="21"/>
                    <a:pt x="135" y="21"/>
                  </a:cubicBezTo>
                  <a:cubicBezTo>
                    <a:pt x="128" y="20"/>
                    <a:pt x="132" y="11"/>
                    <a:pt x="129" y="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2" y="111"/>
                    <a:pt x="4" y="113"/>
                    <a:pt x="5" y="113"/>
                  </a:cubicBezTo>
                  <a:cubicBezTo>
                    <a:pt x="5" y="114"/>
                    <a:pt x="10" y="114"/>
                    <a:pt x="12" y="114"/>
                  </a:cubicBezTo>
                  <a:cubicBezTo>
                    <a:pt x="15" y="114"/>
                    <a:pt x="16" y="114"/>
                    <a:pt x="18" y="115"/>
                  </a:cubicBezTo>
                  <a:cubicBezTo>
                    <a:pt x="18" y="116"/>
                    <a:pt x="20" y="117"/>
                    <a:pt x="21" y="118"/>
                  </a:cubicBezTo>
                  <a:cubicBezTo>
                    <a:pt x="21" y="120"/>
                    <a:pt x="28" y="122"/>
                    <a:pt x="30" y="123"/>
                  </a:cubicBezTo>
                  <a:cubicBezTo>
                    <a:pt x="32" y="126"/>
                    <a:pt x="32" y="128"/>
                    <a:pt x="36" y="129"/>
                  </a:cubicBezTo>
                  <a:cubicBezTo>
                    <a:pt x="38" y="130"/>
                    <a:pt x="40" y="131"/>
                    <a:pt x="42" y="132"/>
                  </a:cubicBezTo>
                  <a:cubicBezTo>
                    <a:pt x="44" y="134"/>
                    <a:pt x="44" y="137"/>
                    <a:pt x="48" y="137"/>
                  </a:cubicBezTo>
                  <a:cubicBezTo>
                    <a:pt x="51" y="137"/>
                    <a:pt x="54" y="137"/>
                    <a:pt x="56" y="138"/>
                  </a:cubicBezTo>
                  <a:cubicBezTo>
                    <a:pt x="64" y="142"/>
                    <a:pt x="64" y="142"/>
                    <a:pt x="64" y="14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58" name="HALL"/>
            <p:cNvSpPr>
              <a:spLocks/>
            </p:cNvSpPr>
            <p:nvPr/>
          </p:nvSpPr>
          <p:spPr bwMode="auto">
            <a:xfrm>
              <a:off x="3719513" y="1336675"/>
              <a:ext cx="439738" cy="476250"/>
            </a:xfrm>
            <a:custGeom>
              <a:avLst/>
              <a:gdLst>
                <a:gd name="T0" fmla="*/ 0 w 185"/>
                <a:gd name="T1" fmla="*/ 166 h 200"/>
                <a:gd name="T2" fmla="*/ 10 w 185"/>
                <a:gd name="T3" fmla="*/ 153 h 200"/>
                <a:gd name="T4" fmla="*/ 28 w 185"/>
                <a:gd name="T5" fmla="*/ 153 h 200"/>
                <a:gd name="T6" fmla="*/ 35 w 185"/>
                <a:gd name="T7" fmla="*/ 138 h 200"/>
                <a:gd name="T8" fmla="*/ 43 w 185"/>
                <a:gd name="T9" fmla="*/ 133 h 200"/>
                <a:gd name="T10" fmla="*/ 46 w 185"/>
                <a:gd name="T11" fmla="*/ 116 h 200"/>
                <a:gd name="T12" fmla="*/ 53 w 185"/>
                <a:gd name="T13" fmla="*/ 105 h 200"/>
                <a:gd name="T14" fmla="*/ 52 w 185"/>
                <a:gd name="T15" fmla="*/ 105 h 200"/>
                <a:gd name="T16" fmla="*/ 46 w 185"/>
                <a:gd name="T17" fmla="*/ 92 h 200"/>
                <a:gd name="T18" fmla="*/ 44 w 185"/>
                <a:gd name="T19" fmla="*/ 84 h 200"/>
                <a:gd name="T20" fmla="*/ 44 w 185"/>
                <a:gd name="T21" fmla="*/ 84 h 200"/>
                <a:gd name="T22" fmla="*/ 40 w 185"/>
                <a:gd name="T23" fmla="*/ 77 h 200"/>
                <a:gd name="T24" fmla="*/ 36 w 185"/>
                <a:gd name="T25" fmla="*/ 70 h 200"/>
                <a:gd name="T26" fmla="*/ 33 w 185"/>
                <a:gd name="T27" fmla="*/ 60 h 200"/>
                <a:gd name="T28" fmla="*/ 33 w 185"/>
                <a:gd name="T29" fmla="*/ 54 h 200"/>
                <a:gd name="T30" fmla="*/ 36 w 185"/>
                <a:gd name="T31" fmla="*/ 47 h 200"/>
                <a:gd name="T32" fmla="*/ 33 w 185"/>
                <a:gd name="T33" fmla="*/ 44 h 200"/>
                <a:gd name="T34" fmla="*/ 33 w 185"/>
                <a:gd name="T35" fmla="*/ 43 h 200"/>
                <a:gd name="T36" fmla="*/ 33 w 185"/>
                <a:gd name="T37" fmla="*/ 43 h 200"/>
                <a:gd name="T38" fmla="*/ 40 w 185"/>
                <a:gd name="T39" fmla="*/ 35 h 200"/>
                <a:gd name="T40" fmla="*/ 53 w 185"/>
                <a:gd name="T41" fmla="*/ 29 h 200"/>
                <a:gd name="T42" fmla="*/ 58 w 185"/>
                <a:gd name="T43" fmla="*/ 21 h 200"/>
                <a:gd name="T44" fmla="*/ 59 w 185"/>
                <a:gd name="T45" fmla="*/ 21 h 200"/>
                <a:gd name="T46" fmla="*/ 66 w 185"/>
                <a:gd name="T47" fmla="*/ 17 h 200"/>
                <a:gd name="T48" fmla="*/ 74 w 185"/>
                <a:gd name="T49" fmla="*/ 20 h 200"/>
                <a:gd name="T50" fmla="*/ 85 w 185"/>
                <a:gd name="T51" fmla="*/ 7 h 200"/>
                <a:gd name="T52" fmla="*/ 90 w 185"/>
                <a:gd name="T53" fmla="*/ 0 h 200"/>
                <a:gd name="T54" fmla="*/ 90 w 185"/>
                <a:gd name="T55" fmla="*/ 0 h 200"/>
                <a:gd name="T56" fmla="*/ 163 w 185"/>
                <a:gd name="T57" fmla="*/ 0 h 200"/>
                <a:gd name="T58" fmla="*/ 163 w 185"/>
                <a:gd name="T59" fmla="*/ 0 h 200"/>
                <a:gd name="T60" fmla="*/ 185 w 185"/>
                <a:gd name="T61" fmla="*/ 36 h 200"/>
                <a:gd name="T62" fmla="*/ 185 w 185"/>
                <a:gd name="T63" fmla="*/ 36 h 200"/>
                <a:gd name="T64" fmla="*/ 172 w 185"/>
                <a:gd name="T65" fmla="*/ 47 h 200"/>
                <a:gd name="T66" fmla="*/ 166 w 185"/>
                <a:gd name="T67" fmla="*/ 59 h 200"/>
                <a:gd name="T68" fmla="*/ 165 w 185"/>
                <a:gd name="T69" fmla="*/ 70 h 200"/>
                <a:gd name="T70" fmla="*/ 168 w 185"/>
                <a:gd name="T71" fmla="*/ 76 h 200"/>
                <a:gd name="T72" fmla="*/ 168 w 185"/>
                <a:gd name="T73" fmla="*/ 82 h 200"/>
                <a:gd name="T74" fmla="*/ 173 w 185"/>
                <a:gd name="T75" fmla="*/ 87 h 200"/>
                <a:gd name="T76" fmla="*/ 175 w 185"/>
                <a:gd name="T77" fmla="*/ 94 h 200"/>
                <a:gd name="T78" fmla="*/ 178 w 185"/>
                <a:gd name="T79" fmla="*/ 97 h 200"/>
                <a:gd name="T80" fmla="*/ 182 w 185"/>
                <a:gd name="T81" fmla="*/ 103 h 200"/>
                <a:gd name="T82" fmla="*/ 182 w 185"/>
                <a:gd name="T83" fmla="*/ 103 h 200"/>
                <a:gd name="T84" fmla="*/ 100 w 185"/>
                <a:gd name="T85" fmla="*/ 186 h 200"/>
                <a:gd name="T86" fmla="*/ 100 w 185"/>
                <a:gd name="T87" fmla="*/ 186 h 200"/>
                <a:gd name="T88" fmla="*/ 81 w 185"/>
                <a:gd name="T89" fmla="*/ 200 h 200"/>
                <a:gd name="T90" fmla="*/ 0 w 185"/>
                <a:gd name="T91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" h="200">
                  <a:moveTo>
                    <a:pt x="0" y="166"/>
                  </a:moveTo>
                  <a:cubicBezTo>
                    <a:pt x="1" y="161"/>
                    <a:pt x="2" y="152"/>
                    <a:pt x="10" y="153"/>
                  </a:cubicBezTo>
                  <a:cubicBezTo>
                    <a:pt x="16" y="154"/>
                    <a:pt x="22" y="153"/>
                    <a:pt x="28" y="153"/>
                  </a:cubicBezTo>
                  <a:cubicBezTo>
                    <a:pt x="33" y="149"/>
                    <a:pt x="34" y="144"/>
                    <a:pt x="35" y="138"/>
                  </a:cubicBezTo>
                  <a:cubicBezTo>
                    <a:pt x="36" y="135"/>
                    <a:pt x="41" y="135"/>
                    <a:pt x="43" y="133"/>
                  </a:cubicBezTo>
                  <a:cubicBezTo>
                    <a:pt x="48" y="128"/>
                    <a:pt x="42" y="120"/>
                    <a:pt x="46" y="116"/>
                  </a:cubicBezTo>
                  <a:cubicBezTo>
                    <a:pt x="49" y="113"/>
                    <a:pt x="57" y="111"/>
                    <a:pt x="53" y="105"/>
                  </a:cubicBezTo>
                  <a:cubicBezTo>
                    <a:pt x="53" y="105"/>
                    <a:pt x="53" y="105"/>
                    <a:pt x="52" y="105"/>
                  </a:cubicBezTo>
                  <a:cubicBezTo>
                    <a:pt x="45" y="104"/>
                    <a:pt x="49" y="95"/>
                    <a:pt x="46" y="92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8" y="74"/>
                    <a:pt x="38" y="72"/>
                    <a:pt x="36" y="70"/>
                  </a:cubicBezTo>
                  <a:cubicBezTo>
                    <a:pt x="34" y="67"/>
                    <a:pt x="34" y="64"/>
                    <a:pt x="33" y="60"/>
                  </a:cubicBezTo>
                  <a:cubicBezTo>
                    <a:pt x="33" y="58"/>
                    <a:pt x="33" y="56"/>
                    <a:pt x="33" y="54"/>
                  </a:cubicBezTo>
                  <a:cubicBezTo>
                    <a:pt x="34" y="51"/>
                    <a:pt x="36" y="49"/>
                    <a:pt x="36" y="47"/>
                  </a:cubicBezTo>
                  <a:cubicBezTo>
                    <a:pt x="35" y="46"/>
                    <a:pt x="34" y="45"/>
                    <a:pt x="33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40"/>
                    <a:pt x="37" y="37"/>
                    <a:pt x="40" y="35"/>
                  </a:cubicBezTo>
                  <a:cubicBezTo>
                    <a:pt x="44" y="32"/>
                    <a:pt x="48" y="31"/>
                    <a:pt x="53" y="29"/>
                  </a:cubicBezTo>
                  <a:cubicBezTo>
                    <a:pt x="57" y="27"/>
                    <a:pt x="58" y="25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0"/>
                    <a:pt x="65" y="17"/>
                    <a:pt x="66" y="17"/>
                  </a:cubicBezTo>
                  <a:cubicBezTo>
                    <a:pt x="69" y="16"/>
                    <a:pt x="71" y="27"/>
                    <a:pt x="74" y="20"/>
                  </a:cubicBezTo>
                  <a:cubicBezTo>
                    <a:pt x="77" y="15"/>
                    <a:pt x="82" y="12"/>
                    <a:pt x="85" y="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41"/>
                    <a:pt x="175" y="42"/>
                    <a:pt x="172" y="47"/>
                  </a:cubicBezTo>
                  <a:cubicBezTo>
                    <a:pt x="169" y="50"/>
                    <a:pt x="167" y="55"/>
                    <a:pt x="166" y="59"/>
                  </a:cubicBezTo>
                  <a:cubicBezTo>
                    <a:pt x="166" y="63"/>
                    <a:pt x="163" y="65"/>
                    <a:pt x="165" y="70"/>
                  </a:cubicBezTo>
                  <a:cubicBezTo>
                    <a:pt x="166" y="72"/>
                    <a:pt x="167" y="73"/>
                    <a:pt x="168" y="76"/>
                  </a:cubicBezTo>
                  <a:cubicBezTo>
                    <a:pt x="168" y="77"/>
                    <a:pt x="167" y="81"/>
                    <a:pt x="168" y="82"/>
                  </a:cubicBezTo>
                  <a:cubicBezTo>
                    <a:pt x="170" y="84"/>
                    <a:pt x="172" y="84"/>
                    <a:pt x="173" y="87"/>
                  </a:cubicBezTo>
                  <a:cubicBezTo>
                    <a:pt x="173" y="89"/>
                    <a:pt x="172" y="93"/>
                    <a:pt x="175" y="94"/>
                  </a:cubicBezTo>
                  <a:cubicBezTo>
                    <a:pt x="175" y="95"/>
                    <a:pt x="177" y="96"/>
                    <a:pt x="178" y="97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1" y="200"/>
                    <a:pt x="81" y="200"/>
                    <a:pt x="81" y="200"/>
                  </a:cubicBezTo>
                  <a:cubicBezTo>
                    <a:pt x="0" y="166"/>
                    <a:pt x="0" y="166"/>
                    <a:pt x="0" y="16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 dirty="0">
                <a:solidFill>
                  <a:prstClr val="black"/>
                </a:solidFill>
              </a:endParaRPr>
            </a:p>
          </p:txBody>
        </p:sp>
        <p:sp>
          <p:nvSpPr>
            <p:cNvPr id="59" name="FRANKLIN"/>
            <p:cNvSpPr>
              <a:spLocks/>
            </p:cNvSpPr>
            <p:nvPr/>
          </p:nvSpPr>
          <p:spPr bwMode="auto">
            <a:xfrm>
              <a:off x="4376738" y="1300163"/>
              <a:ext cx="334963" cy="347663"/>
            </a:xfrm>
            <a:custGeom>
              <a:avLst/>
              <a:gdLst>
                <a:gd name="T0" fmla="*/ 118 w 141"/>
                <a:gd name="T1" fmla="*/ 0 h 146"/>
                <a:gd name="T2" fmla="*/ 131 w 141"/>
                <a:gd name="T3" fmla="*/ 13 h 146"/>
                <a:gd name="T4" fmla="*/ 141 w 141"/>
                <a:gd name="T5" fmla="*/ 23 h 146"/>
                <a:gd name="T6" fmla="*/ 141 w 141"/>
                <a:gd name="T7" fmla="*/ 23 h 146"/>
                <a:gd name="T8" fmla="*/ 134 w 141"/>
                <a:gd name="T9" fmla="*/ 35 h 146"/>
                <a:gd name="T10" fmla="*/ 128 w 141"/>
                <a:gd name="T11" fmla="*/ 49 h 146"/>
                <a:gd name="T12" fmla="*/ 120 w 141"/>
                <a:gd name="T13" fmla="*/ 72 h 146"/>
                <a:gd name="T14" fmla="*/ 120 w 141"/>
                <a:gd name="T15" fmla="*/ 91 h 146"/>
                <a:gd name="T16" fmla="*/ 124 w 141"/>
                <a:gd name="T17" fmla="*/ 92 h 146"/>
                <a:gd name="T18" fmla="*/ 124 w 141"/>
                <a:gd name="T19" fmla="*/ 92 h 146"/>
                <a:gd name="T20" fmla="*/ 122 w 141"/>
                <a:gd name="T21" fmla="*/ 108 h 146"/>
                <a:gd name="T22" fmla="*/ 118 w 141"/>
                <a:gd name="T23" fmla="*/ 123 h 146"/>
                <a:gd name="T24" fmla="*/ 113 w 141"/>
                <a:gd name="T25" fmla="*/ 132 h 146"/>
                <a:gd name="T26" fmla="*/ 113 w 141"/>
                <a:gd name="T27" fmla="*/ 132 h 146"/>
                <a:gd name="T28" fmla="*/ 102 w 141"/>
                <a:gd name="T29" fmla="*/ 137 h 146"/>
                <a:gd name="T30" fmla="*/ 88 w 141"/>
                <a:gd name="T31" fmla="*/ 145 h 146"/>
                <a:gd name="T32" fmla="*/ 70 w 141"/>
                <a:gd name="T33" fmla="*/ 141 h 146"/>
                <a:gd name="T34" fmla="*/ 55 w 141"/>
                <a:gd name="T35" fmla="*/ 141 h 146"/>
                <a:gd name="T36" fmla="*/ 41 w 141"/>
                <a:gd name="T37" fmla="*/ 133 h 146"/>
                <a:gd name="T38" fmla="*/ 26 w 141"/>
                <a:gd name="T39" fmla="*/ 143 h 146"/>
                <a:gd name="T40" fmla="*/ 24 w 141"/>
                <a:gd name="T41" fmla="*/ 143 h 146"/>
                <a:gd name="T42" fmla="*/ 24 w 141"/>
                <a:gd name="T43" fmla="*/ 143 h 146"/>
                <a:gd name="T44" fmla="*/ 22 w 141"/>
                <a:gd name="T45" fmla="*/ 138 h 146"/>
                <a:gd name="T46" fmla="*/ 20 w 141"/>
                <a:gd name="T47" fmla="*/ 128 h 146"/>
                <a:gd name="T48" fmla="*/ 16 w 141"/>
                <a:gd name="T49" fmla="*/ 121 h 146"/>
                <a:gd name="T50" fmla="*/ 9 w 141"/>
                <a:gd name="T51" fmla="*/ 114 h 146"/>
                <a:gd name="T52" fmla="*/ 3 w 141"/>
                <a:gd name="T53" fmla="*/ 93 h 146"/>
                <a:gd name="T54" fmla="*/ 0 w 141"/>
                <a:gd name="T55" fmla="*/ 39 h 146"/>
                <a:gd name="T56" fmla="*/ 1 w 141"/>
                <a:gd name="T57" fmla="*/ 37 h 146"/>
                <a:gd name="T58" fmla="*/ 1 w 141"/>
                <a:gd name="T59" fmla="*/ 37 h 146"/>
                <a:gd name="T60" fmla="*/ 7 w 141"/>
                <a:gd name="T61" fmla="*/ 34 h 146"/>
                <a:gd name="T62" fmla="*/ 24 w 141"/>
                <a:gd name="T63" fmla="*/ 30 h 146"/>
                <a:gd name="T64" fmla="*/ 45 w 141"/>
                <a:gd name="T65" fmla="*/ 28 h 146"/>
                <a:gd name="T66" fmla="*/ 86 w 141"/>
                <a:gd name="T67" fmla="*/ 27 h 146"/>
                <a:gd name="T68" fmla="*/ 93 w 141"/>
                <a:gd name="T69" fmla="*/ 24 h 146"/>
                <a:gd name="T70" fmla="*/ 106 w 141"/>
                <a:gd name="T71" fmla="*/ 13 h 146"/>
                <a:gd name="T72" fmla="*/ 118 w 141"/>
                <a:gd name="T7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146">
                  <a:moveTo>
                    <a:pt x="118" y="0"/>
                  </a:moveTo>
                  <a:cubicBezTo>
                    <a:pt x="123" y="3"/>
                    <a:pt x="129" y="4"/>
                    <a:pt x="131" y="13"/>
                  </a:cubicBezTo>
                  <a:cubicBezTo>
                    <a:pt x="132" y="16"/>
                    <a:pt x="136" y="20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40"/>
                    <a:pt x="130" y="44"/>
                    <a:pt x="128" y="49"/>
                  </a:cubicBezTo>
                  <a:cubicBezTo>
                    <a:pt x="125" y="56"/>
                    <a:pt x="122" y="64"/>
                    <a:pt x="120" y="72"/>
                  </a:cubicBezTo>
                  <a:cubicBezTo>
                    <a:pt x="119" y="78"/>
                    <a:pt x="116" y="86"/>
                    <a:pt x="120" y="91"/>
                  </a:cubicBezTo>
                  <a:cubicBezTo>
                    <a:pt x="121" y="91"/>
                    <a:pt x="122" y="92"/>
                    <a:pt x="124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5" y="97"/>
                    <a:pt x="122" y="103"/>
                    <a:pt x="122" y="108"/>
                  </a:cubicBezTo>
                  <a:cubicBezTo>
                    <a:pt x="122" y="114"/>
                    <a:pt x="120" y="118"/>
                    <a:pt x="118" y="123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98" y="140"/>
                    <a:pt x="95" y="146"/>
                    <a:pt x="88" y="145"/>
                  </a:cubicBezTo>
                  <a:cubicBezTo>
                    <a:pt x="82" y="144"/>
                    <a:pt x="77" y="141"/>
                    <a:pt x="70" y="141"/>
                  </a:cubicBezTo>
                  <a:cubicBezTo>
                    <a:pt x="65" y="141"/>
                    <a:pt x="60" y="142"/>
                    <a:pt x="55" y="141"/>
                  </a:cubicBezTo>
                  <a:cubicBezTo>
                    <a:pt x="49" y="140"/>
                    <a:pt x="46" y="136"/>
                    <a:pt x="41" y="133"/>
                  </a:cubicBezTo>
                  <a:cubicBezTo>
                    <a:pt x="36" y="130"/>
                    <a:pt x="29" y="140"/>
                    <a:pt x="26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5"/>
                    <a:pt x="20" y="131"/>
                    <a:pt x="20" y="128"/>
                  </a:cubicBezTo>
                  <a:cubicBezTo>
                    <a:pt x="18" y="126"/>
                    <a:pt x="17" y="123"/>
                    <a:pt x="16" y="121"/>
                  </a:cubicBezTo>
                  <a:cubicBezTo>
                    <a:pt x="15" y="118"/>
                    <a:pt x="11" y="116"/>
                    <a:pt x="9" y="114"/>
                  </a:cubicBezTo>
                  <a:cubicBezTo>
                    <a:pt x="3" y="108"/>
                    <a:pt x="1" y="101"/>
                    <a:pt x="3" y="93"/>
                  </a:cubicBezTo>
                  <a:cubicBezTo>
                    <a:pt x="6" y="76"/>
                    <a:pt x="7" y="55"/>
                    <a:pt x="0" y="39"/>
                  </a:cubicBezTo>
                  <a:cubicBezTo>
                    <a:pt x="0" y="38"/>
                    <a:pt x="1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3" y="33"/>
                    <a:pt x="18" y="31"/>
                    <a:pt x="24" y="30"/>
                  </a:cubicBezTo>
                  <a:cubicBezTo>
                    <a:pt x="31" y="29"/>
                    <a:pt x="38" y="29"/>
                    <a:pt x="45" y="28"/>
                  </a:cubicBezTo>
                  <a:cubicBezTo>
                    <a:pt x="59" y="27"/>
                    <a:pt x="73" y="29"/>
                    <a:pt x="86" y="27"/>
                  </a:cubicBezTo>
                  <a:cubicBezTo>
                    <a:pt x="89" y="27"/>
                    <a:pt x="91" y="24"/>
                    <a:pt x="93" y="24"/>
                  </a:cubicBezTo>
                  <a:cubicBezTo>
                    <a:pt x="96" y="21"/>
                    <a:pt x="102" y="15"/>
                    <a:pt x="106" y="13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0" name="GORDON"/>
            <p:cNvSpPr>
              <a:spLocks/>
            </p:cNvSpPr>
            <p:nvPr/>
          </p:nvSpPr>
          <p:spPr bwMode="auto">
            <a:xfrm>
              <a:off x="2686050" y="1185863"/>
              <a:ext cx="447675" cy="293688"/>
            </a:xfrm>
            <a:custGeom>
              <a:avLst/>
              <a:gdLst>
                <a:gd name="T0" fmla="*/ 188 w 188"/>
                <a:gd name="T1" fmla="*/ 41 h 123"/>
                <a:gd name="T2" fmla="*/ 188 w 188"/>
                <a:gd name="T3" fmla="*/ 108 h 123"/>
                <a:gd name="T4" fmla="*/ 188 w 188"/>
                <a:gd name="T5" fmla="*/ 108 h 123"/>
                <a:gd name="T6" fmla="*/ 155 w 188"/>
                <a:gd name="T7" fmla="*/ 108 h 123"/>
                <a:gd name="T8" fmla="*/ 155 w 188"/>
                <a:gd name="T9" fmla="*/ 115 h 123"/>
                <a:gd name="T10" fmla="*/ 68 w 188"/>
                <a:gd name="T11" fmla="*/ 115 h 123"/>
                <a:gd name="T12" fmla="*/ 64 w 188"/>
                <a:gd name="T13" fmla="*/ 118 h 123"/>
                <a:gd name="T14" fmla="*/ 61 w 188"/>
                <a:gd name="T15" fmla="*/ 123 h 123"/>
                <a:gd name="T16" fmla="*/ 57 w 188"/>
                <a:gd name="T17" fmla="*/ 120 h 123"/>
                <a:gd name="T18" fmla="*/ 54 w 188"/>
                <a:gd name="T19" fmla="*/ 116 h 123"/>
                <a:gd name="T20" fmla="*/ 52 w 188"/>
                <a:gd name="T21" fmla="*/ 120 h 123"/>
                <a:gd name="T22" fmla="*/ 52 w 188"/>
                <a:gd name="T23" fmla="*/ 120 h 123"/>
                <a:gd name="T24" fmla="*/ 47 w 188"/>
                <a:gd name="T25" fmla="*/ 112 h 123"/>
                <a:gd name="T26" fmla="*/ 42 w 188"/>
                <a:gd name="T27" fmla="*/ 120 h 123"/>
                <a:gd name="T28" fmla="*/ 42 w 188"/>
                <a:gd name="T29" fmla="*/ 120 h 123"/>
                <a:gd name="T30" fmla="*/ 35 w 188"/>
                <a:gd name="T31" fmla="*/ 120 h 123"/>
                <a:gd name="T32" fmla="*/ 35 w 188"/>
                <a:gd name="T33" fmla="*/ 114 h 123"/>
                <a:gd name="T34" fmla="*/ 5 w 188"/>
                <a:gd name="T35" fmla="*/ 114 h 123"/>
                <a:gd name="T36" fmla="*/ 2 w 188"/>
                <a:gd name="T37" fmla="*/ 111 h 123"/>
                <a:gd name="T38" fmla="*/ 1 w 188"/>
                <a:gd name="T39" fmla="*/ 108 h 123"/>
                <a:gd name="T40" fmla="*/ 1 w 188"/>
                <a:gd name="T41" fmla="*/ 107 h 123"/>
                <a:gd name="T42" fmla="*/ 4 w 188"/>
                <a:gd name="T43" fmla="*/ 103 h 123"/>
                <a:gd name="T44" fmla="*/ 5 w 188"/>
                <a:gd name="T45" fmla="*/ 103 h 123"/>
                <a:gd name="T46" fmla="*/ 5 w 188"/>
                <a:gd name="T47" fmla="*/ 102 h 123"/>
                <a:gd name="T48" fmla="*/ 6 w 188"/>
                <a:gd name="T49" fmla="*/ 101 h 123"/>
                <a:gd name="T50" fmla="*/ 6 w 188"/>
                <a:gd name="T51" fmla="*/ 98 h 123"/>
                <a:gd name="T52" fmla="*/ 4 w 188"/>
                <a:gd name="T53" fmla="*/ 93 h 123"/>
                <a:gd name="T54" fmla="*/ 2 w 188"/>
                <a:gd name="T55" fmla="*/ 85 h 123"/>
                <a:gd name="T56" fmla="*/ 8 w 188"/>
                <a:gd name="T57" fmla="*/ 83 h 123"/>
                <a:gd name="T58" fmla="*/ 8 w 188"/>
                <a:gd name="T59" fmla="*/ 47 h 123"/>
                <a:gd name="T60" fmla="*/ 19 w 188"/>
                <a:gd name="T61" fmla="*/ 47 h 123"/>
                <a:gd name="T62" fmla="*/ 19 w 188"/>
                <a:gd name="T63" fmla="*/ 34 h 123"/>
                <a:gd name="T64" fmla="*/ 15 w 188"/>
                <a:gd name="T65" fmla="*/ 34 h 123"/>
                <a:gd name="T66" fmla="*/ 15 w 188"/>
                <a:gd name="T67" fmla="*/ 21 h 123"/>
                <a:gd name="T68" fmla="*/ 15 w 188"/>
                <a:gd name="T69" fmla="*/ 21 h 123"/>
                <a:gd name="T70" fmla="*/ 21 w 188"/>
                <a:gd name="T71" fmla="*/ 21 h 123"/>
                <a:gd name="T72" fmla="*/ 21 w 188"/>
                <a:gd name="T73" fmla="*/ 7 h 123"/>
                <a:gd name="T74" fmla="*/ 24 w 188"/>
                <a:gd name="T75" fmla="*/ 7 h 123"/>
                <a:gd name="T76" fmla="*/ 24 w 188"/>
                <a:gd name="T77" fmla="*/ 7 h 123"/>
                <a:gd name="T78" fmla="*/ 74 w 188"/>
                <a:gd name="T79" fmla="*/ 7 h 123"/>
                <a:gd name="T80" fmla="*/ 80 w 188"/>
                <a:gd name="T81" fmla="*/ 0 h 123"/>
                <a:gd name="T82" fmla="*/ 80 w 188"/>
                <a:gd name="T83" fmla="*/ 0 h 123"/>
                <a:gd name="T84" fmla="*/ 85 w 188"/>
                <a:gd name="T85" fmla="*/ 7 h 123"/>
                <a:gd name="T86" fmla="*/ 101 w 188"/>
                <a:gd name="T87" fmla="*/ 7 h 123"/>
                <a:gd name="T88" fmla="*/ 101 w 188"/>
                <a:gd name="T89" fmla="*/ 11 h 123"/>
                <a:gd name="T90" fmla="*/ 136 w 188"/>
                <a:gd name="T91" fmla="*/ 11 h 123"/>
                <a:gd name="T92" fmla="*/ 136 w 188"/>
                <a:gd name="T93" fmla="*/ 8 h 123"/>
                <a:gd name="T94" fmla="*/ 149 w 188"/>
                <a:gd name="T95" fmla="*/ 8 h 123"/>
                <a:gd name="T96" fmla="*/ 151 w 188"/>
                <a:gd name="T97" fmla="*/ 6 h 123"/>
                <a:gd name="T98" fmla="*/ 151 w 188"/>
                <a:gd name="T99" fmla="*/ 5 h 123"/>
                <a:gd name="T100" fmla="*/ 160 w 188"/>
                <a:gd name="T101" fmla="*/ 6 h 123"/>
                <a:gd name="T102" fmla="*/ 160 w 188"/>
                <a:gd name="T103" fmla="*/ 10 h 123"/>
                <a:gd name="T104" fmla="*/ 167 w 188"/>
                <a:gd name="T105" fmla="*/ 17 h 123"/>
                <a:gd name="T106" fmla="*/ 171 w 188"/>
                <a:gd name="T107" fmla="*/ 20 h 123"/>
                <a:gd name="T108" fmla="*/ 174 w 188"/>
                <a:gd name="T109" fmla="*/ 22 h 123"/>
                <a:gd name="T110" fmla="*/ 176 w 188"/>
                <a:gd name="T111" fmla="*/ 23 h 123"/>
                <a:gd name="T112" fmla="*/ 188 w 188"/>
                <a:gd name="T113" fmla="*/ 23 h 123"/>
                <a:gd name="T114" fmla="*/ 188 w 188"/>
                <a:gd name="T115" fmla="*/ 23 h 123"/>
                <a:gd name="T116" fmla="*/ 188 w 188"/>
                <a:gd name="T117" fmla="*/ 4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123">
                  <a:moveTo>
                    <a:pt x="188" y="41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16"/>
                    <a:pt x="64" y="116"/>
                    <a:pt x="64" y="118"/>
                  </a:cubicBezTo>
                  <a:cubicBezTo>
                    <a:pt x="63" y="120"/>
                    <a:pt x="64" y="123"/>
                    <a:pt x="61" y="123"/>
                  </a:cubicBezTo>
                  <a:cubicBezTo>
                    <a:pt x="59" y="122"/>
                    <a:pt x="59" y="121"/>
                    <a:pt x="57" y="120"/>
                  </a:cubicBezTo>
                  <a:cubicBezTo>
                    <a:pt x="57" y="119"/>
                    <a:pt x="56" y="116"/>
                    <a:pt x="54" y="116"/>
                  </a:cubicBezTo>
                  <a:cubicBezTo>
                    <a:pt x="53" y="118"/>
                    <a:pt x="53" y="119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8" y="120"/>
                    <a:pt x="49" y="114"/>
                    <a:pt x="47" y="112"/>
                  </a:cubicBezTo>
                  <a:cubicBezTo>
                    <a:pt x="43" y="109"/>
                    <a:pt x="42" y="117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2" y="112"/>
                    <a:pt x="2" y="111"/>
                  </a:cubicBezTo>
                  <a:cubicBezTo>
                    <a:pt x="1" y="111"/>
                    <a:pt x="1" y="109"/>
                    <a:pt x="1" y="108"/>
                  </a:cubicBezTo>
                  <a:cubicBezTo>
                    <a:pt x="1" y="108"/>
                    <a:pt x="1" y="107"/>
                    <a:pt x="1" y="107"/>
                  </a:cubicBezTo>
                  <a:cubicBezTo>
                    <a:pt x="2" y="106"/>
                    <a:pt x="2" y="104"/>
                    <a:pt x="4" y="103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2"/>
                    <a:pt x="6" y="101"/>
                    <a:pt x="6" y="101"/>
                  </a:cubicBezTo>
                  <a:cubicBezTo>
                    <a:pt x="6" y="100"/>
                    <a:pt x="6" y="99"/>
                    <a:pt x="6" y="98"/>
                  </a:cubicBezTo>
                  <a:cubicBezTo>
                    <a:pt x="6" y="96"/>
                    <a:pt x="5" y="95"/>
                    <a:pt x="4" y="93"/>
                  </a:cubicBezTo>
                  <a:cubicBezTo>
                    <a:pt x="2" y="91"/>
                    <a:pt x="0" y="88"/>
                    <a:pt x="2" y="85"/>
                  </a:cubicBezTo>
                  <a:cubicBezTo>
                    <a:pt x="3" y="83"/>
                    <a:pt x="6" y="83"/>
                    <a:pt x="8" y="8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0" y="8"/>
                    <a:pt x="151" y="6"/>
                    <a:pt x="151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3" y="5"/>
                    <a:pt x="159" y="5"/>
                    <a:pt x="160" y="6"/>
                  </a:cubicBezTo>
                  <a:cubicBezTo>
                    <a:pt x="161" y="6"/>
                    <a:pt x="160" y="9"/>
                    <a:pt x="160" y="10"/>
                  </a:cubicBezTo>
                  <a:cubicBezTo>
                    <a:pt x="161" y="13"/>
                    <a:pt x="165" y="15"/>
                    <a:pt x="167" y="17"/>
                  </a:cubicBezTo>
                  <a:cubicBezTo>
                    <a:pt x="168" y="18"/>
                    <a:pt x="170" y="20"/>
                    <a:pt x="171" y="20"/>
                  </a:cubicBezTo>
                  <a:cubicBezTo>
                    <a:pt x="172" y="21"/>
                    <a:pt x="173" y="21"/>
                    <a:pt x="174" y="22"/>
                  </a:cubicBezTo>
                  <a:cubicBezTo>
                    <a:pt x="175" y="22"/>
                    <a:pt x="175" y="23"/>
                    <a:pt x="176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1"/>
                    <a:pt x="188" y="41"/>
                    <a:pt x="188" y="4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1" name="CHEROKEE"/>
            <p:cNvSpPr>
              <a:spLocks/>
            </p:cNvSpPr>
            <p:nvPr/>
          </p:nvSpPr>
          <p:spPr bwMode="auto">
            <a:xfrm>
              <a:off x="3128963" y="1443038"/>
              <a:ext cx="395288" cy="403225"/>
            </a:xfrm>
            <a:custGeom>
              <a:avLst/>
              <a:gdLst>
                <a:gd name="T0" fmla="*/ 100 w 166"/>
                <a:gd name="T1" fmla="*/ 169 h 169"/>
                <a:gd name="T2" fmla="*/ 102 w 166"/>
                <a:gd name="T3" fmla="*/ 150 h 169"/>
                <a:gd name="T4" fmla="*/ 117 w 166"/>
                <a:gd name="T5" fmla="*/ 144 h 169"/>
                <a:gd name="T6" fmla="*/ 123 w 166"/>
                <a:gd name="T7" fmla="*/ 137 h 169"/>
                <a:gd name="T8" fmla="*/ 128 w 166"/>
                <a:gd name="T9" fmla="*/ 119 h 169"/>
                <a:gd name="T10" fmla="*/ 135 w 166"/>
                <a:gd name="T11" fmla="*/ 115 h 169"/>
                <a:gd name="T12" fmla="*/ 142 w 166"/>
                <a:gd name="T13" fmla="*/ 113 h 169"/>
                <a:gd name="T14" fmla="*/ 166 w 166"/>
                <a:gd name="T15" fmla="*/ 113 h 169"/>
                <a:gd name="T16" fmla="*/ 166 w 166"/>
                <a:gd name="T17" fmla="*/ 113 h 169"/>
                <a:gd name="T18" fmla="*/ 165 w 166"/>
                <a:gd name="T19" fmla="*/ 39 h 169"/>
                <a:gd name="T20" fmla="*/ 165 w 166"/>
                <a:gd name="T21" fmla="*/ 39 h 169"/>
                <a:gd name="T22" fmla="*/ 165 w 166"/>
                <a:gd name="T23" fmla="*/ 16 h 169"/>
                <a:gd name="T24" fmla="*/ 165 w 166"/>
                <a:gd name="T25" fmla="*/ 16 h 169"/>
                <a:gd name="T26" fmla="*/ 115 w 166"/>
                <a:gd name="T27" fmla="*/ 16 h 169"/>
                <a:gd name="T28" fmla="*/ 110 w 166"/>
                <a:gd name="T29" fmla="*/ 19 h 169"/>
                <a:gd name="T30" fmla="*/ 106 w 166"/>
                <a:gd name="T31" fmla="*/ 18 h 169"/>
                <a:gd name="T32" fmla="*/ 102 w 166"/>
                <a:gd name="T33" fmla="*/ 15 h 169"/>
                <a:gd name="T34" fmla="*/ 95 w 166"/>
                <a:gd name="T35" fmla="*/ 12 h 169"/>
                <a:gd name="T36" fmla="*/ 90 w 166"/>
                <a:gd name="T37" fmla="*/ 16 h 169"/>
                <a:gd name="T38" fmla="*/ 32 w 166"/>
                <a:gd name="T39" fmla="*/ 16 h 169"/>
                <a:gd name="T40" fmla="*/ 32 w 166"/>
                <a:gd name="T41" fmla="*/ 1 h 169"/>
                <a:gd name="T42" fmla="*/ 2 w 166"/>
                <a:gd name="T43" fmla="*/ 0 h 169"/>
                <a:gd name="T44" fmla="*/ 2 w 166"/>
                <a:gd name="T45" fmla="*/ 0 h 169"/>
                <a:gd name="T46" fmla="*/ 0 w 166"/>
                <a:gd name="T47" fmla="*/ 163 h 169"/>
                <a:gd name="T48" fmla="*/ 0 w 166"/>
                <a:gd name="T49" fmla="*/ 163 h 169"/>
                <a:gd name="T50" fmla="*/ 100 w 166"/>
                <a:gd name="T5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69">
                  <a:moveTo>
                    <a:pt x="100" y="169"/>
                  </a:moveTo>
                  <a:cubicBezTo>
                    <a:pt x="101" y="166"/>
                    <a:pt x="100" y="151"/>
                    <a:pt x="102" y="150"/>
                  </a:cubicBezTo>
                  <a:cubicBezTo>
                    <a:pt x="102" y="149"/>
                    <a:pt x="115" y="144"/>
                    <a:pt x="117" y="144"/>
                  </a:cubicBezTo>
                  <a:cubicBezTo>
                    <a:pt x="123" y="143"/>
                    <a:pt x="123" y="142"/>
                    <a:pt x="123" y="137"/>
                  </a:cubicBezTo>
                  <a:cubicBezTo>
                    <a:pt x="124" y="130"/>
                    <a:pt x="123" y="124"/>
                    <a:pt x="128" y="119"/>
                  </a:cubicBezTo>
                  <a:cubicBezTo>
                    <a:pt x="130" y="117"/>
                    <a:pt x="132" y="115"/>
                    <a:pt x="135" y="115"/>
                  </a:cubicBezTo>
                  <a:cubicBezTo>
                    <a:pt x="137" y="114"/>
                    <a:pt x="140" y="114"/>
                    <a:pt x="142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3" y="16"/>
                    <a:pt x="111" y="18"/>
                    <a:pt x="110" y="19"/>
                  </a:cubicBezTo>
                  <a:cubicBezTo>
                    <a:pt x="108" y="19"/>
                    <a:pt x="107" y="19"/>
                    <a:pt x="106" y="18"/>
                  </a:cubicBezTo>
                  <a:cubicBezTo>
                    <a:pt x="104" y="17"/>
                    <a:pt x="103" y="16"/>
                    <a:pt x="102" y="15"/>
                  </a:cubicBezTo>
                  <a:cubicBezTo>
                    <a:pt x="100" y="14"/>
                    <a:pt x="98" y="12"/>
                    <a:pt x="95" y="12"/>
                  </a:cubicBezTo>
                  <a:cubicBezTo>
                    <a:pt x="93" y="13"/>
                    <a:pt x="92" y="15"/>
                    <a:pt x="9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00" y="169"/>
                    <a:pt x="100" y="169"/>
                    <a:pt x="100" y="16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2" name="LUMPKIN"/>
            <p:cNvSpPr>
              <a:spLocks/>
            </p:cNvSpPr>
            <p:nvPr/>
          </p:nvSpPr>
          <p:spPr bwMode="auto">
            <a:xfrm>
              <a:off x="3586163" y="1062038"/>
              <a:ext cx="368300" cy="376238"/>
            </a:xfrm>
            <a:custGeom>
              <a:avLst/>
              <a:gdLst>
                <a:gd name="T0" fmla="*/ 89 w 155"/>
                <a:gd name="T1" fmla="*/ 158 h 158"/>
                <a:gd name="T2" fmla="*/ 96 w 155"/>
                <a:gd name="T3" fmla="*/ 150 h 158"/>
                <a:gd name="T4" fmla="*/ 109 w 155"/>
                <a:gd name="T5" fmla="*/ 144 h 158"/>
                <a:gd name="T6" fmla="*/ 114 w 155"/>
                <a:gd name="T7" fmla="*/ 136 h 158"/>
                <a:gd name="T8" fmla="*/ 115 w 155"/>
                <a:gd name="T9" fmla="*/ 136 h 158"/>
                <a:gd name="T10" fmla="*/ 122 w 155"/>
                <a:gd name="T11" fmla="*/ 132 h 158"/>
                <a:gd name="T12" fmla="*/ 130 w 155"/>
                <a:gd name="T13" fmla="*/ 135 h 158"/>
                <a:gd name="T14" fmla="*/ 141 w 155"/>
                <a:gd name="T15" fmla="*/ 122 h 158"/>
                <a:gd name="T16" fmla="*/ 146 w 155"/>
                <a:gd name="T17" fmla="*/ 115 h 158"/>
                <a:gd name="T18" fmla="*/ 146 w 155"/>
                <a:gd name="T19" fmla="*/ 115 h 158"/>
                <a:gd name="T20" fmla="*/ 145 w 155"/>
                <a:gd name="T21" fmla="*/ 111 h 158"/>
                <a:gd name="T22" fmla="*/ 149 w 155"/>
                <a:gd name="T23" fmla="*/ 106 h 158"/>
                <a:gd name="T24" fmla="*/ 142 w 155"/>
                <a:gd name="T25" fmla="*/ 95 h 158"/>
                <a:gd name="T26" fmla="*/ 138 w 155"/>
                <a:gd name="T27" fmla="*/ 83 h 158"/>
                <a:gd name="T28" fmla="*/ 132 w 155"/>
                <a:gd name="T29" fmla="*/ 53 h 158"/>
                <a:gd name="T30" fmla="*/ 132 w 155"/>
                <a:gd name="T31" fmla="*/ 29 h 158"/>
                <a:gd name="T32" fmla="*/ 141 w 155"/>
                <a:gd name="T33" fmla="*/ 9 h 158"/>
                <a:gd name="T34" fmla="*/ 141 w 155"/>
                <a:gd name="T35" fmla="*/ 9 h 158"/>
                <a:gd name="T36" fmla="*/ 136 w 155"/>
                <a:gd name="T37" fmla="*/ 7 h 158"/>
                <a:gd name="T38" fmla="*/ 135 w 155"/>
                <a:gd name="T39" fmla="*/ 7 h 158"/>
                <a:gd name="T40" fmla="*/ 124 w 155"/>
                <a:gd name="T41" fmla="*/ 5 h 158"/>
                <a:gd name="T42" fmla="*/ 114 w 155"/>
                <a:gd name="T43" fmla="*/ 0 h 158"/>
                <a:gd name="T44" fmla="*/ 106 w 155"/>
                <a:gd name="T45" fmla="*/ 2 h 158"/>
                <a:gd name="T46" fmla="*/ 104 w 155"/>
                <a:gd name="T47" fmla="*/ 2 h 158"/>
                <a:gd name="T48" fmla="*/ 87 w 155"/>
                <a:gd name="T49" fmla="*/ 17 h 158"/>
                <a:gd name="T50" fmla="*/ 78 w 155"/>
                <a:gd name="T51" fmla="*/ 33 h 158"/>
                <a:gd name="T52" fmla="*/ 68 w 155"/>
                <a:gd name="T53" fmla="*/ 39 h 158"/>
                <a:gd name="T54" fmla="*/ 56 w 155"/>
                <a:gd name="T55" fmla="*/ 46 h 158"/>
                <a:gd name="T56" fmla="*/ 38 w 155"/>
                <a:gd name="T57" fmla="*/ 40 h 158"/>
                <a:gd name="T58" fmla="*/ 29 w 155"/>
                <a:gd name="T59" fmla="*/ 36 h 158"/>
                <a:gd name="T60" fmla="*/ 17 w 155"/>
                <a:gd name="T61" fmla="*/ 46 h 158"/>
                <a:gd name="T62" fmla="*/ 14 w 155"/>
                <a:gd name="T63" fmla="*/ 47 h 158"/>
                <a:gd name="T64" fmla="*/ 14 w 155"/>
                <a:gd name="T65" fmla="*/ 47 h 158"/>
                <a:gd name="T66" fmla="*/ 0 w 155"/>
                <a:gd name="T67" fmla="*/ 54 h 158"/>
                <a:gd name="T68" fmla="*/ 0 w 155"/>
                <a:gd name="T69" fmla="*/ 54 h 158"/>
                <a:gd name="T70" fmla="*/ 0 w 155"/>
                <a:gd name="T71" fmla="*/ 62 h 158"/>
                <a:gd name="T72" fmla="*/ 0 w 155"/>
                <a:gd name="T73" fmla="*/ 62 h 158"/>
                <a:gd name="T74" fmla="*/ 3 w 155"/>
                <a:gd name="T75" fmla="*/ 62 h 158"/>
                <a:gd name="T76" fmla="*/ 3 w 155"/>
                <a:gd name="T77" fmla="*/ 100 h 158"/>
                <a:gd name="T78" fmla="*/ 41 w 155"/>
                <a:gd name="T79" fmla="*/ 137 h 158"/>
                <a:gd name="T80" fmla="*/ 89 w 155"/>
                <a:gd name="T8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58">
                  <a:moveTo>
                    <a:pt x="89" y="158"/>
                  </a:moveTo>
                  <a:cubicBezTo>
                    <a:pt x="91" y="155"/>
                    <a:pt x="93" y="152"/>
                    <a:pt x="96" y="150"/>
                  </a:cubicBezTo>
                  <a:cubicBezTo>
                    <a:pt x="100" y="147"/>
                    <a:pt x="104" y="146"/>
                    <a:pt x="109" y="144"/>
                  </a:cubicBezTo>
                  <a:cubicBezTo>
                    <a:pt x="113" y="142"/>
                    <a:pt x="114" y="140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21" y="132"/>
                    <a:pt x="122" y="132"/>
                  </a:cubicBezTo>
                  <a:cubicBezTo>
                    <a:pt x="125" y="131"/>
                    <a:pt x="127" y="142"/>
                    <a:pt x="130" y="135"/>
                  </a:cubicBezTo>
                  <a:cubicBezTo>
                    <a:pt x="133" y="130"/>
                    <a:pt x="138" y="127"/>
                    <a:pt x="141" y="122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6" y="109"/>
                    <a:pt x="146" y="107"/>
                    <a:pt x="149" y="106"/>
                  </a:cubicBezTo>
                  <a:cubicBezTo>
                    <a:pt x="155" y="101"/>
                    <a:pt x="145" y="98"/>
                    <a:pt x="142" y="95"/>
                  </a:cubicBezTo>
                  <a:cubicBezTo>
                    <a:pt x="138" y="91"/>
                    <a:pt x="136" y="89"/>
                    <a:pt x="138" y="83"/>
                  </a:cubicBezTo>
                  <a:cubicBezTo>
                    <a:pt x="138" y="72"/>
                    <a:pt x="138" y="62"/>
                    <a:pt x="132" y="53"/>
                  </a:cubicBezTo>
                  <a:cubicBezTo>
                    <a:pt x="131" y="46"/>
                    <a:pt x="130" y="36"/>
                    <a:pt x="132" y="29"/>
                  </a:cubicBezTo>
                  <a:cubicBezTo>
                    <a:pt x="135" y="23"/>
                    <a:pt x="141" y="15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1" y="6"/>
                    <a:pt x="127" y="6"/>
                    <a:pt x="124" y="5"/>
                  </a:cubicBezTo>
                  <a:cubicBezTo>
                    <a:pt x="120" y="4"/>
                    <a:pt x="118" y="1"/>
                    <a:pt x="114" y="0"/>
                  </a:cubicBezTo>
                  <a:cubicBezTo>
                    <a:pt x="112" y="0"/>
                    <a:pt x="107" y="1"/>
                    <a:pt x="106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94" y="5"/>
                    <a:pt x="93" y="10"/>
                    <a:pt x="87" y="17"/>
                  </a:cubicBezTo>
                  <a:cubicBezTo>
                    <a:pt x="83" y="22"/>
                    <a:pt x="85" y="30"/>
                    <a:pt x="78" y="33"/>
                  </a:cubicBezTo>
                  <a:cubicBezTo>
                    <a:pt x="74" y="34"/>
                    <a:pt x="70" y="35"/>
                    <a:pt x="68" y="39"/>
                  </a:cubicBezTo>
                  <a:cubicBezTo>
                    <a:pt x="65" y="44"/>
                    <a:pt x="63" y="50"/>
                    <a:pt x="56" y="46"/>
                  </a:cubicBezTo>
                  <a:cubicBezTo>
                    <a:pt x="48" y="41"/>
                    <a:pt x="47" y="40"/>
                    <a:pt x="38" y="40"/>
                  </a:cubicBezTo>
                  <a:cubicBezTo>
                    <a:pt x="34" y="40"/>
                    <a:pt x="34" y="35"/>
                    <a:pt x="29" y="36"/>
                  </a:cubicBezTo>
                  <a:cubicBezTo>
                    <a:pt x="26" y="37"/>
                    <a:pt x="18" y="44"/>
                    <a:pt x="17" y="46"/>
                  </a:cubicBezTo>
                  <a:cubicBezTo>
                    <a:pt x="15" y="46"/>
                    <a:pt x="16" y="46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89" y="158"/>
                    <a:pt x="89" y="158"/>
                    <a:pt x="89" y="15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3" name="WHITE"/>
            <p:cNvSpPr>
              <a:spLocks/>
            </p:cNvSpPr>
            <p:nvPr/>
          </p:nvSpPr>
          <p:spPr bwMode="auto">
            <a:xfrm>
              <a:off x="3895725" y="985838"/>
              <a:ext cx="263525" cy="350838"/>
            </a:xfrm>
            <a:custGeom>
              <a:avLst/>
              <a:gdLst>
                <a:gd name="T0" fmla="*/ 16 w 111"/>
                <a:gd name="T1" fmla="*/ 147 h 147"/>
                <a:gd name="T2" fmla="*/ 89 w 111"/>
                <a:gd name="T3" fmla="*/ 147 h 147"/>
                <a:gd name="T4" fmla="*/ 89 w 111"/>
                <a:gd name="T5" fmla="*/ 147 h 147"/>
                <a:gd name="T6" fmla="*/ 95 w 111"/>
                <a:gd name="T7" fmla="*/ 140 h 147"/>
                <a:gd name="T8" fmla="*/ 99 w 111"/>
                <a:gd name="T9" fmla="*/ 137 h 147"/>
                <a:gd name="T10" fmla="*/ 103 w 111"/>
                <a:gd name="T11" fmla="*/ 135 h 147"/>
                <a:gd name="T12" fmla="*/ 107 w 111"/>
                <a:gd name="T13" fmla="*/ 131 h 147"/>
                <a:gd name="T14" fmla="*/ 110 w 111"/>
                <a:gd name="T15" fmla="*/ 126 h 147"/>
                <a:gd name="T16" fmla="*/ 106 w 111"/>
                <a:gd name="T17" fmla="*/ 120 h 147"/>
                <a:gd name="T18" fmla="*/ 101 w 111"/>
                <a:gd name="T19" fmla="*/ 105 h 147"/>
                <a:gd name="T20" fmla="*/ 99 w 111"/>
                <a:gd name="T21" fmla="*/ 92 h 147"/>
                <a:gd name="T22" fmla="*/ 96 w 111"/>
                <a:gd name="T23" fmla="*/ 80 h 147"/>
                <a:gd name="T24" fmla="*/ 93 w 111"/>
                <a:gd name="T25" fmla="*/ 68 h 147"/>
                <a:gd name="T26" fmla="*/ 99 w 111"/>
                <a:gd name="T27" fmla="*/ 58 h 147"/>
                <a:gd name="T28" fmla="*/ 101 w 111"/>
                <a:gd name="T29" fmla="*/ 45 h 147"/>
                <a:gd name="T30" fmla="*/ 106 w 111"/>
                <a:gd name="T31" fmla="*/ 39 h 147"/>
                <a:gd name="T32" fmla="*/ 103 w 111"/>
                <a:gd name="T33" fmla="*/ 17 h 147"/>
                <a:gd name="T34" fmla="*/ 83 w 111"/>
                <a:gd name="T35" fmla="*/ 2 h 147"/>
                <a:gd name="T36" fmla="*/ 83 w 111"/>
                <a:gd name="T37" fmla="*/ 2 h 147"/>
                <a:gd name="T38" fmla="*/ 78 w 111"/>
                <a:gd name="T39" fmla="*/ 3 h 147"/>
                <a:gd name="T40" fmla="*/ 76 w 111"/>
                <a:gd name="T41" fmla="*/ 4 h 147"/>
                <a:gd name="T42" fmla="*/ 71 w 111"/>
                <a:gd name="T43" fmla="*/ 7 h 147"/>
                <a:gd name="T44" fmla="*/ 62 w 111"/>
                <a:gd name="T45" fmla="*/ 1 h 147"/>
                <a:gd name="T46" fmla="*/ 50 w 111"/>
                <a:gd name="T47" fmla="*/ 3 h 147"/>
                <a:gd name="T48" fmla="*/ 43 w 111"/>
                <a:gd name="T49" fmla="*/ 4 h 147"/>
                <a:gd name="T50" fmla="*/ 43 w 111"/>
                <a:gd name="T51" fmla="*/ 4 h 147"/>
                <a:gd name="T52" fmla="*/ 43 w 111"/>
                <a:gd name="T53" fmla="*/ 5 h 147"/>
                <a:gd name="T54" fmla="*/ 24 w 111"/>
                <a:gd name="T55" fmla="*/ 11 h 147"/>
                <a:gd name="T56" fmla="*/ 24 w 111"/>
                <a:gd name="T57" fmla="*/ 21 h 147"/>
                <a:gd name="T58" fmla="*/ 21 w 111"/>
                <a:gd name="T59" fmla="*/ 31 h 147"/>
                <a:gd name="T60" fmla="*/ 11 w 111"/>
                <a:gd name="T61" fmla="*/ 41 h 147"/>
                <a:gd name="T62" fmla="*/ 11 w 111"/>
                <a:gd name="T63" fmla="*/ 41 h 147"/>
                <a:gd name="T64" fmla="*/ 2 w 111"/>
                <a:gd name="T65" fmla="*/ 61 h 147"/>
                <a:gd name="T66" fmla="*/ 2 w 111"/>
                <a:gd name="T67" fmla="*/ 85 h 147"/>
                <a:gd name="T68" fmla="*/ 8 w 111"/>
                <a:gd name="T69" fmla="*/ 115 h 147"/>
                <a:gd name="T70" fmla="*/ 12 w 111"/>
                <a:gd name="T71" fmla="*/ 127 h 147"/>
                <a:gd name="T72" fmla="*/ 19 w 111"/>
                <a:gd name="T73" fmla="*/ 138 h 147"/>
                <a:gd name="T74" fmla="*/ 15 w 111"/>
                <a:gd name="T75" fmla="*/ 143 h 147"/>
                <a:gd name="T76" fmla="*/ 16 w 111"/>
                <a:gd name="T7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47">
                  <a:moveTo>
                    <a:pt x="16" y="147"/>
                  </a:moveTo>
                  <a:cubicBezTo>
                    <a:pt x="89" y="147"/>
                    <a:pt x="89" y="147"/>
                    <a:pt x="89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6" y="139"/>
                    <a:pt x="98" y="138"/>
                    <a:pt x="99" y="137"/>
                  </a:cubicBezTo>
                  <a:cubicBezTo>
                    <a:pt x="101" y="136"/>
                    <a:pt x="102" y="136"/>
                    <a:pt x="103" y="135"/>
                  </a:cubicBezTo>
                  <a:cubicBezTo>
                    <a:pt x="104" y="134"/>
                    <a:pt x="106" y="131"/>
                    <a:pt x="107" y="131"/>
                  </a:cubicBezTo>
                  <a:cubicBezTo>
                    <a:pt x="108" y="129"/>
                    <a:pt x="111" y="128"/>
                    <a:pt x="110" y="126"/>
                  </a:cubicBezTo>
                  <a:cubicBezTo>
                    <a:pt x="109" y="123"/>
                    <a:pt x="107" y="121"/>
                    <a:pt x="106" y="120"/>
                  </a:cubicBezTo>
                  <a:cubicBezTo>
                    <a:pt x="102" y="115"/>
                    <a:pt x="99" y="111"/>
                    <a:pt x="101" y="105"/>
                  </a:cubicBezTo>
                  <a:cubicBezTo>
                    <a:pt x="101" y="102"/>
                    <a:pt x="96" y="93"/>
                    <a:pt x="99" y="92"/>
                  </a:cubicBezTo>
                  <a:cubicBezTo>
                    <a:pt x="101" y="85"/>
                    <a:pt x="97" y="86"/>
                    <a:pt x="96" y="80"/>
                  </a:cubicBezTo>
                  <a:cubicBezTo>
                    <a:pt x="95" y="76"/>
                    <a:pt x="89" y="71"/>
                    <a:pt x="93" y="68"/>
                  </a:cubicBezTo>
                  <a:cubicBezTo>
                    <a:pt x="97" y="65"/>
                    <a:pt x="97" y="63"/>
                    <a:pt x="99" y="58"/>
                  </a:cubicBezTo>
                  <a:cubicBezTo>
                    <a:pt x="100" y="54"/>
                    <a:pt x="100" y="49"/>
                    <a:pt x="101" y="45"/>
                  </a:cubicBezTo>
                  <a:cubicBezTo>
                    <a:pt x="103" y="42"/>
                    <a:pt x="105" y="42"/>
                    <a:pt x="106" y="39"/>
                  </a:cubicBezTo>
                  <a:cubicBezTo>
                    <a:pt x="107" y="33"/>
                    <a:pt x="104" y="23"/>
                    <a:pt x="103" y="17"/>
                  </a:cubicBezTo>
                  <a:cubicBezTo>
                    <a:pt x="93" y="15"/>
                    <a:pt x="90" y="8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7" y="3"/>
                    <a:pt x="76" y="4"/>
                  </a:cubicBezTo>
                  <a:cubicBezTo>
                    <a:pt x="75" y="5"/>
                    <a:pt x="73" y="6"/>
                    <a:pt x="71" y="7"/>
                  </a:cubicBezTo>
                  <a:cubicBezTo>
                    <a:pt x="67" y="7"/>
                    <a:pt x="66" y="3"/>
                    <a:pt x="62" y="1"/>
                  </a:cubicBezTo>
                  <a:cubicBezTo>
                    <a:pt x="58" y="0"/>
                    <a:pt x="54" y="2"/>
                    <a:pt x="50" y="3"/>
                  </a:cubicBezTo>
                  <a:cubicBezTo>
                    <a:pt x="48" y="3"/>
                    <a:pt x="45" y="5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6" y="6"/>
                    <a:pt x="29" y="5"/>
                    <a:pt x="24" y="11"/>
                  </a:cubicBezTo>
                  <a:cubicBezTo>
                    <a:pt x="21" y="14"/>
                    <a:pt x="24" y="17"/>
                    <a:pt x="24" y="21"/>
                  </a:cubicBezTo>
                  <a:cubicBezTo>
                    <a:pt x="26" y="25"/>
                    <a:pt x="24" y="27"/>
                    <a:pt x="21" y="3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7"/>
                    <a:pt x="5" y="55"/>
                    <a:pt x="2" y="61"/>
                  </a:cubicBezTo>
                  <a:cubicBezTo>
                    <a:pt x="0" y="68"/>
                    <a:pt x="1" y="78"/>
                    <a:pt x="2" y="85"/>
                  </a:cubicBezTo>
                  <a:cubicBezTo>
                    <a:pt x="8" y="94"/>
                    <a:pt x="8" y="104"/>
                    <a:pt x="8" y="115"/>
                  </a:cubicBezTo>
                  <a:cubicBezTo>
                    <a:pt x="6" y="121"/>
                    <a:pt x="8" y="123"/>
                    <a:pt x="12" y="127"/>
                  </a:cubicBezTo>
                  <a:cubicBezTo>
                    <a:pt x="15" y="130"/>
                    <a:pt x="25" y="133"/>
                    <a:pt x="19" y="138"/>
                  </a:cubicBezTo>
                  <a:cubicBezTo>
                    <a:pt x="16" y="139"/>
                    <a:pt x="16" y="141"/>
                    <a:pt x="15" y="143"/>
                  </a:cubicBezTo>
                  <a:cubicBezTo>
                    <a:pt x="16" y="147"/>
                    <a:pt x="16" y="147"/>
                    <a:pt x="16" y="14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4" name="HABERSHAM"/>
            <p:cNvSpPr>
              <a:spLocks/>
            </p:cNvSpPr>
            <p:nvPr/>
          </p:nvSpPr>
          <p:spPr bwMode="auto">
            <a:xfrm>
              <a:off x="4092575" y="955675"/>
              <a:ext cx="331788" cy="466725"/>
            </a:xfrm>
            <a:custGeom>
              <a:avLst/>
              <a:gdLst>
                <a:gd name="T0" fmla="*/ 6 w 139"/>
                <a:gd name="T1" fmla="*/ 160 h 196"/>
                <a:gd name="T2" fmla="*/ 28 w 139"/>
                <a:gd name="T3" fmla="*/ 196 h 196"/>
                <a:gd name="T4" fmla="*/ 28 w 139"/>
                <a:gd name="T5" fmla="*/ 196 h 196"/>
                <a:gd name="T6" fmla="*/ 29 w 139"/>
                <a:gd name="T7" fmla="*/ 194 h 196"/>
                <a:gd name="T8" fmla="*/ 39 w 139"/>
                <a:gd name="T9" fmla="*/ 186 h 196"/>
                <a:gd name="T10" fmla="*/ 43 w 139"/>
                <a:gd name="T11" fmla="*/ 180 h 196"/>
                <a:gd name="T12" fmla="*/ 47 w 139"/>
                <a:gd name="T13" fmla="*/ 177 h 196"/>
                <a:gd name="T14" fmla="*/ 54 w 139"/>
                <a:gd name="T15" fmla="*/ 170 h 196"/>
                <a:gd name="T16" fmla="*/ 68 w 139"/>
                <a:gd name="T17" fmla="*/ 168 h 196"/>
                <a:gd name="T18" fmla="*/ 74 w 139"/>
                <a:gd name="T19" fmla="*/ 169 h 196"/>
                <a:gd name="T20" fmla="*/ 81 w 139"/>
                <a:gd name="T21" fmla="*/ 171 h 196"/>
                <a:gd name="T22" fmla="*/ 93 w 139"/>
                <a:gd name="T23" fmla="*/ 170 h 196"/>
                <a:gd name="T24" fmla="*/ 93 w 139"/>
                <a:gd name="T25" fmla="*/ 170 h 196"/>
                <a:gd name="T26" fmla="*/ 98 w 139"/>
                <a:gd name="T27" fmla="*/ 159 h 196"/>
                <a:gd name="T28" fmla="*/ 107 w 139"/>
                <a:gd name="T29" fmla="*/ 135 h 196"/>
                <a:gd name="T30" fmla="*/ 118 w 139"/>
                <a:gd name="T31" fmla="*/ 110 h 196"/>
                <a:gd name="T32" fmla="*/ 123 w 139"/>
                <a:gd name="T33" fmla="*/ 96 h 196"/>
                <a:gd name="T34" fmla="*/ 129 w 139"/>
                <a:gd name="T35" fmla="*/ 79 h 196"/>
                <a:gd name="T36" fmla="*/ 132 w 139"/>
                <a:gd name="T37" fmla="*/ 74 h 196"/>
                <a:gd name="T38" fmla="*/ 139 w 139"/>
                <a:gd name="T39" fmla="*/ 71 h 196"/>
                <a:gd name="T40" fmla="*/ 139 w 139"/>
                <a:gd name="T41" fmla="*/ 71 h 196"/>
                <a:gd name="T42" fmla="*/ 136 w 139"/>
                <a:gd name="T43" fmla="*/ 55 h 196"/>
                <a:gd name="T44" fmla="*/ 136 w 139"/>
                <a:gd name="T45" fmla="*/ 55 h 196"/>
                <a:gd name="T46" fmla="*/ 113 w 139"/>
                <a:gd name="T47" fmla="*/ 48 h 196"/>
                <a:gd name="T48" fmla="*/ 104 w 139"/>
                <a:gd name="T49" fmla="*/ 41 h 196"/>
                <a:gd name="T50" fmla="*/ 97 w 139"/>
                <a:gd name="T51" fmla="*/ 44 h 196"/>
                <a:gd name="T52" fmla="*/ 87 w 139"/>
                <a:gd name="T53" fmla="*/ 50 h 196"/>
                <a:gd name="T54" fmla="*/ 73 w 139"/>
                <a:gd name="T55" fmla="*/ 48 h 196"/>
                <a:gd name="T56" fmla="*/ 64 w 139"/>
                <a:gd name="T57" fmla="*/ 45 h 196"/>
                <a:gd name="T58" fmla="*/ 58 w 139"/>
                <a:gd name="T59" fmla="*/ 41 h 196"/>
                <a:gd name="T60" fmla="*/ 58 w 139"/>
                <a:gd name="T61" fmla="*/ 40 h 196"/>
                <a:gd name="T62" fmla="*/ 54 w 139"/>
                <a:gd name="T63" fmla="*/ 36 h 196"/>
                <a:gd name="T64" fmla="*/ 52 w 139"/>
                <a:gd name="T65" fmla="*/ 30 h 196"/>
                <a:gd name="T66" fmla="*/ 48 w 139"/>
                <a:gd name="T67" fmla="*/ 19 h 196"/>
                <a:gd name="T68" fmla="*/ 33 w 139"/>
                <a:gd name="T69" fmla="*/ 1 h 196"/>
                <a:gd name="T70" fmla="*/ 14 w 139"/>
                <a:gd name="T71" fmla="*/ 3 h 196"/>
                <a:gd name="T72" fmla="*/ 13 w 139"/>
                <a:gd name="T73" fmla="*/ 3 h 196"/>
                <a:gd name="T74" fmla="*/ 13 w 139"/>
                <a:gd name="T75" fmla="*/ 3 h 196"/>
                <a:gd name="T76" fmla="*/ 9 w 139"/>
                <a:gd name="T77" fmla="*/ 7 h 196"/>
                <a:gd name="T78" fmla="*/ 8 w 139"/>
                <a:gd name="T79" fmla="*/ 9 h 196"/>
                <a:gd name="T80" fmla="*/ 6 w 139"/>
                <a:gd name="T81" fmla="*/ 10 h 196"/>
                <a:gd name="T82" fmla="*/ 3 w 139"/>
                <a:gd name="T83" fmla="*/ 12 h 196"/>
                <a:gd name="T84" fmla="*/ 0 w 139"/>
                <a:gd name="T85" fmla="*/ 15 h 196"/>
                <a:gd name="T86" fmla="*/ 0 w 139"/>
                <a:gd name="T87" fmla="*/ 15 h 196"/>
                <a:gd name="T88" fmla="*/ 20 w 139"/>
                <a:gd name="T89" fmla="*/ 30 h 196"/>
                <a:gd name="T90" fmla="*/ 23 w 139"/>
                <a:gd name="T91" fmla="*/ 52 h 196"/>
                <a:gd name="T92" fmla="*/ 18 w 139"/>
                <a:gd name="T93" fmla="*/ 58 h 196"/>
                <a:gd name="T94" fmla="*/ 16 w 139"/>
                <a:gd name="T95" fmla="*/ 71 h 196"/>
                <a:gd name="T96" fmla="*/ 10 w 139"/>
                <a:gd name="T97" fmla="*/ 81 h 196"/>
                <a:gd name="T98" fmla="*/ 13 w 139"/>
                <a:gd name="T99" fmla="*/ 93 h 196"/>
                <a:gd name="T100" fmla="*/ 16 w 139"/>
                <a:gd name="T101" fmla="*/ 105 h 196"/>
                <a:gd name="T102" fmla="*/ 18 w 139"/>
                <a:gd name="T103" fmla="*/ 118 h 196"/>
                <a:gd name="T104" fmla="*/ 23 w 139"/>
                <a:gd name="T105" fmla="*/ 133 h 196"/>
                <a:gd name="T106" fmla="*/ 27 w 139"/>
                <a:gd name="T107" fmla="*/ 139 h 196"/>
                <a:gd name="T108" fmla="*/ 24 w 139"/>
                <a:gd name="T109" fmla="*/ 144 h 196"/>
                <a:gd name="T110" fmla="*/ 20 w 139"/>
                <a:gd name="T111" fmla="*/ 148 h 196"/>
                <a:gd name="T112" fmla="*/ 16 w 139"/>
                <a:gd name="T113" fmla="*/ 150 h 196"/>
                <a:gd name="T114" fmla="*/ 12 w 139"/>
                <a:gd name="T115" fmla="*/ 153 h 196"/>
                <a:gd name="T116" fmla="*/ 6 w 139"/>
                <a:gd name="T117" fmla="*/ 1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" h="196">
                  <a:moveTo>
                    <a:pt x="6" y="160"/>
                  </a:move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9" y="194"/>
                    <a:pt x="29" y="194"/>
                  </a:cubicBezTo>
                  <a:cubicBezTo>
                    <a:pt x="29" y="193"/>
                    <a:pt x="38" y="187"/>
                    <a:pt x="39" y="186"/>
                  </a:cubicBezTo>
                  <a:cubicBezTo>
                    <a:pt x="41" y="184"/>
                    <a:pt x="41" y="182"/>
                    <a:pt x="43" y="180"/>
                  </a:cubicBezTo>
                  <a:cubicBezTo>
                    <a:pt x="44" y="179"/>
                    <a:pt x="46" y="178"/>
                    <a:pt x="47" y="177"/>
                  </a:cubicBezTo>
                  <a:cubicBezTo>
                    <a:pt x="50" y="174"/>
                    <a:pt x="51" y="172"/>
                    <a:pt x="54" y="170"/>
                  </a:cubicBezTo>
                  <a:cubicBezTo>
                    <a:pt x="57" y="169"/>
                    <a:pt x="64" y="169"/>
                    <a:pt x="68" y="168"/>
                  </a:cubicBezTo>
                  <a:cubicBezTo>
                    <a:pt x="71" y="168"/>
                    <a:pt x="72" y="169"/>
                    <a:pt x="74" y="169"/>
                  </a:cubicBezTo>
                  <a:cubicBezTo>
                    <a:pt x="76" y="170"/>
                    <a:pt x="78" y="171"/>
                    <a:pt x="81" y="171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1"/>
                    <a:pt x="105" y="142"/>
                    <a:pt x="107" y="135"/>
                  </a:cubicBezTo>
                  <a:cubicBezTo>
                    <a:pt x="110" y="127"/>
                    <a:pt x="113" y="117"/>
                    <a:pt x="118" y="110"/>
                  </a:cubicBezTo>
                  <a:cubicBezTo>
                    <a:pt x="119" y="108"/>
                    <a:pt x="123" y="98"/>
                    <a:pt x="123" y="96"/>
                  </a:cubicBezTo>
                  <a:cubicBezTo>
                    <a:pt x="124" y="94"/>
                    <a:pt x="129" y="81"/>
                    <a:pt x="129" y="79"/>
                  </a:cubicBezTo>
                  <a:cubicBezTo>
                    <a:pt x="130" y="77"/>
                    <a:pt x="131" y="76"/>
                    <a:pt x="132" y="74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5" y="67"/>
                    <a:pt x="135" y="61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29" y="49"/>
                    <a:pt x="120" y="47"/>
                    <a:pt x="113" y="48"/>
                  </a:cubicBezTo>
                  <a:cubicBezTo>
                    <a:pt x="107" y="49"/>
                    <a:pt x="107" y="40"/>
                    <a:pt x="104" y="41"/>
                  </a:cubicBezTo>
                  <a:cubicBezTo>
                    <a:pt x="102" y="41"/>
                    <a:pt x="98" y="43"/>
                    <a:pt x="97" y="44"/>
                  </a:cubicBezTo>
                  <a:cubicBezTo>
                    <a:pt x="94" y="47"/>
                    <a:pt x="92" y="49"/>
                    <a:pt x="87" y="50"/>
                  </a:cubicBezTo>
                  <a:cubicBezTo>
                    <a:pt x="80" y="52"/>
                    <a:pt x="79" y="51"/>
                    <a:pt x="73" y="48"/>
                  </a:cubicBezTo>
                  <a:cubicBezTo>
                    <a:pt x="70" y="46"/>
                    <a:pt x="67" y="46"/>
                    <a:pt x="64" y="45"/>
                  </a:cubicBezTo>
                  <a:cubicBezTo>
                    <a:pt x="62" y="44"/>
                    <a:pt x="60" y="42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8"/>
                    <a:pt x="55" y="38"/>
                    <a:pt x="54" y="36"/>
                  </a:cubicBezTo>
                  <a:cubicBezTo>
                    <a:pt x="53" y="34"/>
                    <a:pt x="53" y="32"/>
                    <a:pt x="52" y="30"/>
                  </a:cubicBezTo>
                  <a:cubicBezTo>
                    <a:pt x="51" y="27"/>
                    <a:pt x="50" y="21"/>
                    <a:pt x="48" y="19"/>
                  </a:cubicBezTo>
                  <a:cubicBezTo>
                    <a:pt x="45" y="16"/>
                    <a:pt x="36" y="0"/>
                    <a:pt x="33" y="1"/>
                  </a:cubicBezTo>
                  <a:cubicBezTo>
                    <a:pt x="29" y="2"/>
                    <a:pt x="19" y="5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21"/>
                    <a:pt x="10" y="28"/>
                    <a:pt x="20" y="30"/>
                  </a:cubicBezTo>
                  <a:cubicBezTo>
                    <a:pt x="21" y="36"/>
                    <a:pt x="24" y="46"/>
                    <a:pt x="23" y="52"/>
                  </a:cubicBezTo>
                  <a:cubicBezTo>
                    <a:pt x="22" y="55"/>
                    <a:pt x="20" y="55"/>
                    <a:pt x="18" y="58"/>
                  </a:cubicBezTo>
                  <a:cubicBezTo>
                    <a:pt x="17" y="62"/>
                    <a:pt x="17" y="67"/>
                    <a:pt x="16" y="71"/>
                  </a:cubicBezTo>
                  <a:cubicBezTo>
                    <a:pt x="14" y="76"/>
                    <a:pt x="14" y="78"/>
                    <a:pt x="10" y="81"/>
                  </a:cubicBezTo>
                  <a:cubicBezTo>
                    <a:pt x="6" y="84"/>
                    <a:pt x="12" y="89"/>
                    <a:pt x="13" y="93"/>
                  </a:cubicBezTo>
                  <a:cubicBezTo>
                    <a:pt x="14" y="99"/>
                    <a:pt x="18" y="98"/>
                    <a:pt x="16" y="105"/>
                  </a:cubicBezTo>
                  <a:cubicBezTo>
                    <a:pt x="13" y="106"/>
                    <a:pt x="18" y="115"/>
                    <a:pt x="18" y="118"/>
                  </a:cubicBezTo>
                  <a:cubicBezTo>
                    <a:pt x="16" y="124"/>
                    <a:pt x="19" y="128"/>
                    <a:pt x="23" y="133"/>
                  </a:cubicBezTo>
                  <a:cubicBezTo>
                    <a:pt x="24" y="134"/>
                    <a:pt x="26" y="136"/>
                    <a:pt x="27" y="139"/>
                  </a:cubicBezTo>
                  <a:cubicBezTo>
                    <a:pt x="28" y="141"/>
                    <a:pt x="25" y="142"/>
                    <a:pt x="24" y="144"/>
                  </a:cubicBezTo>
                  <a:cubicBezTo>
                    <a:pt x="23" y="144"/>
                    <a:pt x="21" y="147"/>
                    <a:pt x="20" y="148"/>
                  </a:cubicBezTo>
                  <a:cubicBezTo>
                    <a:pt x="19" y="149"/>
                    <a:pt x="18" y="149"/>
                    <a:pt x="16" y="150"/>
                  </a:cubicBezTo>
                  <a:cubicBezTo>
                    <a:pt x="15" y="151"/>
                    <a:pt x="13" y="152"/>
                    <a:pt x="12" y="153"/>
                  </a:cubicBezTo>
                  <a:cubicBezTo>
                    <a:pt x="6" y="160"/>
                    <a:pt x="6" y="160"/>
                    <a:pt x="6" y="16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5" name="RABUN"/>
            <p:cNvSpPr>
              <a:spLocks/>
            </p:cNvSpPr>
            <p:nvPr/>
          </p:nvSpPr>
          <p:spPr bwMode="auto">
            <a:xfrm>
              <a:off x="4111625" y="752475"/>
              <a:ext cx="552946" cy="333375"/>
            </a:xfrm>
            <a:custGeom>
              <a:avLst/>
              <a:gdLst>
                <a:gd name="T0" fmla="*/ 5 w 230"/>
                <a:gd name="T1" fmla="*/ 88 h 140"/>
                <a:gd name="T2" fmla="*/ 6 w 230"/>
                <a:gd name="T3" fmla="*/ 88 h 140"/>
                <a:gd name="T4" fmla="*/ 25 w 230"/>
                <a:gd name="T5" fmla="*/ 86 h 140"/>
                <a:gd name="T6" fmla="*/ 40 w 230"/>
                <a:gd name="T7" fmla="*/ 104 h 140"/>
                <a:gd name="T8" fmla="*/ 44 w 230"/>
                <a:gd name="T9" fmla="*/ 115 h 140"/>
                <a:gd name="T10" fmla="*/ 46 w 230"/>
                <a:gd name="T11" fmla="*/ 121 h 140"/>
                <a:gd name="T12" fmla="*/ 50 w 230"/>
                <a:gd name="T13" fmla="*/ 125 h 140"/>
                <a:gd name="T14" fmla="*/ 50 w 230"/>
                <a:gd name="T15" fmla="*/ 126 h 140"/>
                <a:gd name="T16" fmla="*/ 56 w 230"/>
                <a:gd name="T17" fmla="*/ 130 h 140"/>
                <a:gd name="T18" fmla="*/ 65 w 230"/>
                <a:gd name="T19" fmla="*/ 133 h 140"/>
                <a:gd name="T20" fmla="*/ 79 w 230"/>
                <a:gd name="T21" fmla="*/ 135 h 140"/>
                <a:gd name="T22" fmla="*/ 89 w 230"/>
                <a:gd name="T23" fmla="*/ 129 h 140"/>
                <a:gd name="T24" fmla="*/ 96 w 230"/>
                <a:gd name="T25" fmla="*/ 126 h 140"/>
                <a:gd name="T26" fmla="*/ 105 w 230"/>
                <a:gd name="T27" fmla="*/ 133 h 140"/>
                <a:gd name="T28" fmla="*/ 128 w 230"/>
                <a:gd name="T29" fmla="*/ 140 h 140"/>
                <a:gd name="T30" fmla="*/ 128 w 230"/>
                <a:gd name="T31" fmla="*/ 140 h 140"/>
                <a:gd name="T32" fmla="*/ 130 w 230"/>
                <a:gd name="T33" fmla="*/ 131 h 140"/>
                <a:gd name="T34" fmla="*/ 138 w 230"/>
                <a:gd name="T35" fmla="*/ 118 h 140"/>
                <a:gd name="T36" fmla="*/ 139 w 230"/>
                <a:gd name="T37" fmla="*/ 101 h 140"/>
                <a:gd name="T38" fmla="*/ 145 w 230"/>
                <a:gd name="T39" fmla="*/ 98 h 140"/>
                <a:gd name="T40" fmla="*/ 148 w 230"/>
                <a:gd name="T41" fmla="*/ 94 h 140"/>
                <a:gd name="T42" fmla="*/ 148 w 230"/>
                <a:gd name="T43" fmla="*/ 90 h 140"/>
                <a:gd name="T44" fmla="*/ 149 w 230"/>
                <a:gd name="T45" fmla="*/ 89 h 140"/>
                <a:gd name="T46" fmla="*/ 150 w 230"/>
                <a:gd name="T47" fmla="*/ 88 h 140"/>
                <a:gd name="T48" fmla="*/ 159 w 230"/>
                <a:gd name="T49" fmla="*/ 92 h 140"/>
                <a:gd name="T50" fmla="*/ 160 w 230"/>
                <a:gd name="T51" fmla="*/ 78 h 140"/>
                <a:gd name="T52" fmla="*/ 173 w 230"/>
                <a:gd name="T53" fmla="*/ 62 h 140"/>
                <a:gd name="T54" fmla="*/ 191 w 230"/>
                <a:gd name="T55" fmla="*/ 57 h 140"/>
                <a:gd name="T56" fmla="*/ 201 w 230"/>
                <a:gd name="T57" fmla="*/ 42 h 140"/>
                <a:gd name="T58" fmla="*/ 207 w 230"/>
                <a:gd name="T59" fmla="*/ 36 h 140"/>
                <a:gd name="T60" fmla="*/ 216 w 230"/>
                <a:gd name="T61" fmla="*/ 34 h 140"/>
                <a:gd name="T62" fmla="*/ 224 w 230"/>
                <a:gd name="T63" fmla="*/ 31 h 140"/>
                <a:gd name="T64" fmla="*/ 224 w 230"/>
                <a:gd name="T65" fmla="*/ 31 h 140"/>
                <a:gd name="T66" fmla="*/ 224 w 230"/>
                <a:gd name="T67" fmla="*/ 13 h 140"/>
                <a:gd name="T68" fmla="*/ 230 w 230"/>
                <a:gd name="T69" fmla="*/ 0 h 140"/>
                <a:gd name="T70" fmla="*/ 230 w 230"/>
                <a:gd name="T71" fmla="*/ 0 h 140"/>
                <a:gd name="T72" fmla="*/ 48 w 230"/>
                <a:gd name="T73" fmla="*/ 2 h 140"/>
                <a:gd name="T74" fmla="*/ 48 w 230"/>
                <a:gd name="T75" fmla="*/ 2 h 140"/>
                <a:gd name="T76" fmla="*/ 48 w 230"/>
                <a:gd name="T77" fmla="*/ 29 h 140"/>
                <a:gd name="T78" fmla="*/ 29 w 230"/>
                <a:gd name="T79" fmla="*/ 29 h 140"/>
                <a:gd name="T80" fmla="*/ 27 w 230"/>
                <a:gd name="T81" fmla="*/ 29 h 140"/>
                <a:gd name="T82" fmla="*/ 25 w 230"/>
                <a:gd name="T83" fmla="*/ 35 h 140"/>
                <a:gd name="T84" fmla="*/ 18 w 230"/>
                <a:gd name="T85" fmla="*/ 43 h 140"/>
                <a:gd name="T86" fmla="*/ 13 w 230"/>
                <a:gd name="T87" fmla="*/ 50 h 140"/>
                <a:gd name="T88" fmla="*/ 4 w 230"/>
                <a:gd name="T89" fmla="*/ 59 h 140"/>
                <a:gd name="T90" fmla="*/ 3 w 230"/>
                <a:gd name="T91" fmla="*/ 65 h 140"/>
                <a:gd name="T92" fmla="*/ 1 w 230"/>
                <a:gd name="T93" fmla="*/ 73 h 140"/>
                <a:gd name="T94" fmla="*/ 1 w 230"/>
                <a:gd name="T95" fmla="*/ 74 h 140"/>
                <a:gd name="T96" fmla="*/ 0 w 230"/>
                <a:gd name="T97" fmla="*/ 76 h 140"/>
                <a:gd name="T98" fmla="*/ 1 w 230"/>
                <a:gd name="T99" fmla="*/ 80 h 140"/>
                <a:gd name="T100" fmla="*/ 1 w 230"/>
                <a:gd name="T101" fmla="*/ 82 h 140"/>
                <a:gd name="T102" fmla="*/ 2 w 230"/>
                <a:gd name="T103" fmla="*/ 83 h 140"/>
                <a:gd name="T104" fmla="*/ 5 w 230"/>
                <a:gd name="T105" fmla="*/ 88 h 14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7522 w 10000"/>
                <a:gd name="connsiteY26" fmla="*/ 4429 h 10000"/>
                <a:gd name="connsiteX27" fmla="*/ 8739 w 10000"/>
                <a:gd name="connsiteY27" fmla="*/ 3000 h 10000"/>
                <a:gd name="connsiteX28" fmla="*/ 9000 w 10000"/>
                <a:gd name="connsiteY28" fmla="*/ 2571 h 10000"/>
                <a:gd name="connsiteX29" fmla="*/ 9391 w 10000"/>
                <a:gd name="connsiteY29" fmla="*/ 2429 h 10000"/>
                <a:gd name="connsiteX30" fmla="*/ 9739 w 10000"/>
                <a:gd name="connsiteY30" fmla="*/ 2214 h 10000"/>
                <a:gd name="connsiteX31" fmla="*/ 9739 w 10000"/>
                <a:gd name="connsiteY31" fmla="*/ 2214 h 10000"/>
                <a:gd name="connsiteX32" fmla="*/ 9739 w 10000"/>
                <a:gd name="connsiteY32" fmla="*/ 929 h 10000"/>
                <a:gd name="connsiteX33" fmla="*/ 10000 w 10000"/>
                <a:gd name="connsiteY33" fmla="*/ 0 h 10000"/>
                <a:gd name="connsiteX34" fmla="*/ 10000 w 10000"/>
                <a:gd name="connsiteY34" fmla="*/ 0 h 10000"/>
                <a:gd name="connsiteX35" fmla="*/ 2087 w 10000"/>
                <a:gd name="connsiteY35" fmla="*/ 143 h 10000"/>
                <a:gd name="connsiteX36" fmla="*/ 2087 w 10000"/>
                <a:gd name="connsiteY36" fmla="*/ 143 h 10000"/>
                <a:gd name="connsiteX37" fmla="*/ 2087 w 10000"/>
                <a:gd name="connsiteY37" fmla="*/ 2071 h 10000"/>
                <a:gd name="connsiteX38" fmla="*/ 1261 w 10000"/>
                <a:gd name="connsiteY38" fmla="*/ 2071 h 10000"/>
                <a:gd name="connsiteX39" fmla="*/ 1174 w 10000"/>
                <a:gd name="connsiteY39" fmla="*/ 2071 h 10000"/>
                <a:gd name="connsiteX40" fmla="*/ 1087 w 10000"/>
                <a:gd name="connsiteY40" fmla="*/ 2500 h 10000"/>
                <a:gd name="connsiteX41" fmla="*/ 783 w 10000"/>
                <a:gd name="connsiteY41" fmla="*/ 3071 h 10000"/>
                <a:gd name="connsiteX42" fmla="*/ 565 w 10000"/>
                <a:gd name="connsiteY42" fmla="*/ 3571 h 10000"/>
                <a:gd name="connsiteX43" fmla="*/ 174 w 10000"/>
                <a:gd name="connsiteY43" fmla="*/ 4214 h 10000"/>
                <a:gd name="connsiteX44" fmla="*/ 130 w 10000"/>
                <a:gd name="connsiteY44" fmla="*/ 4643 h 10000"/>
                <a:gd name="connsiteX45" fmla="*/ 43 w 10000"/>
                <a:gd name="connsiteY45" fmla="*/ 5214 h 10000"/>
                <a:gd name="connsiteX46" fmla="*/ 43 w 10000"/>
                <a:gd name="connsiteY46" fmla="*/ 5286 h 10000"/>
                <a:gd name="connsiteX47" fmla="*/ 0 w 10000"/>
                <a:gd name="connsiteY47" fmla="*/ 5429 h 10000"/>
                <a:gd name="connsiteX48" fmla="*/ 43 w 10000"/>
                <a:gd name="connsiteY48" fmla="*/ 5714 h 10000"/>
                <a:gd name="connsiteX49" fmla="*/ 43 w 10000"/>
                <a:gd name="connsiteY49" fmla="*/ 5857 h 10000"/>
                <a:gd name="connsiteX50" fmla="*/ 87 w 10000"/>
                <a:gd name="connsiteY50" fmla="*/ 5929 h 10000"/>
                <a:gd name="connsiteX51" fmla="*/ 217 w 10000"/>
                <a:gd name="connsiteY51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929 h 10000"/>
                <a:gd name="connsiteX31" fmla="*/ 10000 w 10000"/>
                <a:gd name="connsiteY31" fmla="*/ 0 h 10000"/>
                <a:gd name="connsiteX32" fmla="*/ 10000 w 10000"/>
                <a:gd name="connsiteY32" fmla="*/ 0 h 10000"/>
                <a:gd name="connsiteX33" fmla="*/ 2087 w 10000"/>
                <a:gd name="connsiteY33" fmla="*/ 143 h 10000"/>
                <a:gd name="connsiteX34" fmla="*/ 2087 w 10000"/>
                <a:gd name="connsiteY34" fmla="*/ 143 h 10000"/>
                <a:gd name="connsiteX35" fmla="*/ 2087 w 10000"/>
                <a:gd name="connsiteY35" fmla="*/ 2071 h 10000"/>
                <a:gd name="connsiteX36" fmla="*/ 1261 w 10000"/>
                <a:gd name="connsiteY36" fmla="*/ 2071 h 10000"/>
                <a:gd name="connsiteX37" fmla="*/ 1174 w 10000"/>
                <a:gd name="connsiteY37" fmla="*/ 2071 h 10000"/>
                <a:gd name="connsiteX38" fmla="*/ 1087 w 10000"/>
                <a:gd name="connsiteY38" fmla="*/ 2500 h 10000"/>
                <a:gd name="connsiteX39" fmla="*/ 783 w 10000"/>
                <a:gd name="connsiteY39" fmla="*/ 3071 h 10000"/>
                <a:gd name="connsiteX40" fmla="*/ 565 w 10000"/>
                <a:gd name="connsiteY40" fmla="*/ 3571 h 10000"/>
                <a:gd name="connsiteX41" fmla="*/ 174 w 10000"/>
                <a:gd name="connsiteY41" fmla="*/ 4214 h 10000"/>
                <a:gd name="connsiteX42" fmla="*/ 130 w 10000"/>
                <a:gd name="connsiteY42" fmla="*/ 4643 h 10000"/>
                <a:gd name="connsiteX43" fmla="*/ 43 w 10000"/>
                <a:gd name="connsiteY43" fmla="*/ 5214 h 10000"/>
                <a:gd name="connsiteX44" fmla="*/ 43 w 10000"/>
                <a:gd name="connsiteY44" fmla="*/ 5286 h 10000"/>
                <a:gd name="connsiteX45" fmla="*/ 0 w 10000"/>
                <a:gd name="connsiteY45" fmla="*/ 5429 h 10000"/>
                <a:gd name="connsiteX46" fmla="*/ 43 w 10000"/>
                <a:gd name="connsiteY46" fmla="*/ 5714 h 10000"/>
                <a:gd name="connsiteX47" fmla="*/ 43 w 10000"/>
                <a:gd name="connsiteY47" fmla="*/ 5857 h 10000"/>
                <a:gd name="connsiteX48" fmla="*/ 87 w 10000"/>
                <a:gd name="connsiteY48" fmla="*/ 5929 h 10000"/>
                <a:gd name="connsiteX49" fmla="*/ 217 w 10000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000 w 10096"/>
                <a:gd name="connsiteY17" fmla="*/ 8429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261 w 10096"/>
                <a:gd name="connsiteY17" fmla="*/ 8572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96" h="10000">
                  <a:moveTo>
                    <a:pt x="217" y="6286"/>
                  </a:moveTo>
                  <a:lnTo>
                    <a:pt x="261" y="6286"/>
                  </a:lnTo>
                  <a:cubicBezTo>
                    <a:pt x="478" y="6429"/>
                    <a:pt x="913" y="6214"/>
                    <a:pt x="1087" y="6143"/>
                  </a:cubicBezTo>
                  <a:cubicBezTo>
                    <a:pt x="1217" y="6071"/>
                    <a:pt x="1609" y="7214"/>
                    <a:pt x="1739" y="7429"/>
                  </a:cubicBezTo>
                  <a:cubicBezTo>
                    <a:pt x="1826" y="7571"/>
                    <a:pt x="1870" y="8000"/>
                    <a:pt x="1913" y="8214"/>
                  </a:cubicBezTo>
                  <a:cubicBezTo>
                    <a:pt x="1957" y="8357"/>
                    <a:pt x="1957" y="8500"/>
                    <a:pt x="2000" y="8643"/>
                  </a:cubicBezTo>
                  <a:cubicBezTo>
                    <a:pt x="2043" y="8786"/>
                    <a:pt x="2130" y="8786"/>
                    <a:pt x="2174" y="8929"/>
                  </a:cubicBezTo>
                  <a:lnTo>
                    <a:pt x="2174" y="9000"/>
                  </a:lnTo>
                  <a:cubicBezTo>
                    <a:pt x="2261" y="9071"/>
                    <a:pt x="2348" y="9214"/>
                    <a:pt x="2435" y="9286"/>
                  </a:cubicBezTo>
                  <a:cubicBezTo>
                    <a:pt x="2565" y="9357"/>
                    <a:pt x="2696" y="9357"/>
                    <a:pt x="2826" y="9500"/>
                  </a:cubicBezTo>
                  <a:cubicBezTo>
                    <a:pt x="3087" y="9714"/>
                    <a:pt x="3130" y="9786"/>
                    <a:pt x="3435" y="9643"/>
                  </a:cubicBezTo>
                  <a:cubicBezTo>
                    <a:pt x="3652" y="9571"/>
                    <a:pt x="3739" y="9429"/>
                    <a:pt x="3870" y="9214"/>
                  </a:cubicBezTo>
                  <a:cubicBezTo>
                    <a:pt x="3913" y="9143"/>
                    <a:pt x="4087" y="9000"/>
                    <a:pt x="4174" y="9000"/>
                  </a:cubicBezTo>
                  <a:cubicBezTo>
                    <a:pt x="4304" y="8929"/>
                    <a:pt x="4304" y="9571"/>
                    <a:pt x="4565" y="9500"/>
                  </a:cubicBezTo>
                  <a:cubicBezTo>
                    <a:pt x="4870" y="9429"/>
                    <a:pt x="5261" y="9571"/>
                    <a:pt x="5565" y="10000"/>
                  </a:cubicBezTo>
                  <a:lnTo>
                    <a:pt x="5565" y="10000"/>
                  </a:lnTo>
                  <a:cubicBezTo>
                    <a:pt x="5565" y="9714"/>
                    <a:pt x="5609" y="9500"/>
                    <a:pt x="5652" y="9357"/>
                  </a:cubicBezTo>
                  <a:cubicBezTo>
                    <a:pt x="5739" y="9000"/>
                    <a:pt x="6218" y="8929"/>
                    <a:pt x="6261" y="8572"/>
                  </a:cubicBezTo>
                  <a:cubicBezTo>
                    <a:pt x="6304" y="8214"/>
                    <a:pt x="6000" y="7643"/>
                    <a:pt x="6043" y="7214"/>
                  </a:cubicBezTo>
                  <a:lnTo>
                    <a:pt x="6304" y="7000"/>
                  </a:lnTo>
                  <a:cubicBezTo>
                    <a:pt x="6348" y="7000"/>
                    <a:pt x="6435" y="6786"/>
                    <a:pt x="6435" y="6714"/>
                  </a:cubicBezTo>
                  <a:cubicBezTo>
                    <a:pt x="6435" y="6643"/>
                    <a:pt x="6348" y="6429"/>
                    <a:pt x="6435" y="6429"/>
                  </a:cubicBezTo>
                  <a:cubicBezTo>
                    <a:pt x="6435" y="6357"/>
                    <a:pt x="6478" y="6357"/>
                    <a:pt x="6478" y="6357"/>
                  </a:cubicBezTo>
                  <a:cubicBezTo>
                    <a:pt x="6493" y="6333"/>
                    <a:pt x="6507" y="6310"/>
                    <a:pt x="6522" y="6286"/>
                  </a:cubicBezTo>
                  <a:cubicBezTo>
                    <a:pt x="6565" y="5929"/>
                    <a:pt x="6826" y="6571"/>
                    <a:pt x="6913" y="6571"/>
                  </a:cubicBezTo>
                  <a:cubicBezTo>
                    <a:pt x="7000" y="6143"/>
                    <a:pt x="7740" y="5429"/>
                    <a:pt x="7740" y="5000"/>
                  </a:cubicBezTo>
                  <a:cubicBezTo>
                    <a:pt x="8044" y="4405"/>
                    <a:pt x="8529" y="3405"/>
                    <a:pt x="8739" y="3000"/>
                  </a:cubicBezTo>
                  <a:cubicBezTo>
                    <a:pt x="8949" y="2595"/>
                    <a:pt x="8870" y="3000"/>
                    <a:pt x="9000" y="2571"/>
                  </a:cubicBezTo>
                  <a:cubicBezTo>
                    <a:pt x="9130" y="2286"/>
                    <a:pt x="9304" y="2571"/>
                    <a:pt x="9391" y="2429"/>
                  </a:cubicBezTo>
                  <a:cubicBezTo>
                    <a:pt x="9565" y="2214"/>
                    <a:pt x="9623" y="2464"/>
                    <a:pt x="9739" y="2214"/>
                  </a:cubicBezTo>
                  <a:cubicBezTo>
                    <a:pt x="9855" y="1964"/>
                    <a:pt x="9971" y="1357"/>
                    <a:pt x="10087" y="929"/>
                  </a:cubicBezTo>
                  <a:cubicBezTo>
                    <a:pt x="10131" y="571"/>
                    <a:pt x="10014" y="155"/>
                    <a:pt x="10000" y="0"/>
                  </a:cubicBezTo>
                  <a:lnTo>
                    <a:pt x="10000" y="0"/>
                  </a:lnTo>
                  <a:lnTo>
                    <a:pt x="2087" y="143"/>
                  </a:lnTo>
                  <a:lnTo>
                    <a:pt x="2087" y="143"/>
                  </a:lnTo>
                  <a:lnTo>
                    <a:pt x="2087" y="2071"/>
                  </a:lnTo>
                  <a:lnTo>
                    <a:pt x="1261" y="2071"/>
                  </a:lnTo>
                  <a:lnTo>
                    <a:pt x="1174" y="2071"/>
                  </a:lnTo>
                  <a:cubicBezTo>
                    <a:pt x="1087" y="2214"/>
                    <a:pt x="1087" y="2286"/>
                    <a:pt x="1087" y="2500"/>
                  </a:cubicBezTo>
                  <a:cubicBezTo>
                    <a:pt x="1174" y="3000"/>
                    <a:pt x="957" y="2857"/>
                    <a:pt x="783" y="3071"/>
                  </a:cubicBezTo>
                  <a:cubicBezTo>
                    <a:pt x="652" y="3214"/>
                    <a:pt x="696" y="3357"/>
                    <a:pt x="565" y="3571"/>
                  </a:cubicBezTo>
                  <a:cubicBezTo>
                    <a:pt x="435" y="3714"/>
                    <a:pt x="174" y="3929"/>
                    <a:pt x="174" y="4214"/>
                  </a:cubicBezTo>
                  <a:cubicBezTo>
                    <a:pt x="174" y="4429"/>
                    <a:pt x="217" y="4500"/>
                    <a:pt x="130" y="4643"/>
                  </a:cubicBezTo>
                  <a:cubicBezTo>
                    <a:pt x="43" y="4857"/>
                    <a:pt x="87" y="5000"/>
                    <a:pt x="43" y="5214"/>
                  </a:cubicBezTo>
                  <a:lnTo>
                    <a:pt x="43" y="5286"/>
                  </a:lnTo>
                  <a:cubicBezTo>
                    <a:pt x="43" y="5357"/>
                    <a:pt x="0" y="5357"/>
                    <a:pt x="0" y="5429"/>
                  </a:cubicBezTo>
                  <a:cubicBezTo>
                    <a:pt x="0" y="5500"/>
                    <a:pt x="0" y="5643"/>
                    <a:pt x="43" y="5714"/>
                  </a:cubicBezTo>
                  <a:lnTo>
                    <a:pt x="43" y="5857"/>
                  </a:lnTo>
                  <a:cubicBezTo>
                    <a:pt x="43" y="5857"/>
                    <a:pt x="43" y="5929"/>
                    <a:pt x="87" y="5929"/>
                  </a:cubicBezTo>
                  <a:cubicBezTo>
                    <a:pt x="130" y="6048"/>
                    <a:pt x="174" y="6167"/>
                    <a:pt x="217" y="628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6" name="TOWNS"/>
            <p:cNvSpPr>
              <a:spLocks/>
            </p:cNvSpPr>
            <p:nvPr/>
          </p:nvSpPr>
          <p:spPr bwMode="auto">
            <a:xfrm>
              <a:off x="3829050" y="757238"/>
              <a:ext cx="396875" cy="246063"/>
            </a:xfrm>
            <a:custGeom>
              <a:avLst/>
              <a:gdLst>
                <a:gd name="T0" fmla="*/ 111 w 167"/>
                <a:gd name="T1" fmla="*/ 98 h 103"/>
                <a:gd name="T2" fmla="*/ 114 w 167"/>
                <a:gd name="T3" fmla="*/ 95 h 103"/>
                <a:gd name="T4" fmla="*/ 117 w 167"/>
                <a:gd name="T5" fmla="*/ 93 h 103"/>
                <a:gd name="T6" fmla="*/ 119 w 167"/>
                <a:gd name="T7" fmla="*/ 92 h 103"/>
                <a:gd name="T8" fmla="*/ 120 w 167"/>
                <a:gd name="T9" fmla="*/ 90 h 103"/>
                <a:gd name="T10" fmla="*/ 124 w 167"/>
                <a:gd name="T11" fmla="*/ 86 h 103"/>
                <a:gd name="T12" fmla="*/ 124 w 167"/>
                <a:gd name="T13" fmla="*/ 86 h 103"/>
                <a:gd name="T14" fmla="*/ 121 w 167"/>
                <a:gd name="T15" fmla="*/ 81 h 103"/>
                <a:gd name="T16" fmla="*/ 120 w 167"/>
                <a:gd name="T17" fmla="*/ 80 h 103"/>
                <a:gd name="T18" fmla="*/ 120 w 167"/>
                <a:gd name="T19" fmla="*/ 78 h 103"/>
                <a:gd name="T20" fmla="*/ 119 w 167"/>
                <a:gd name="T21" fmla="*/ 74 h 103"/>
                <a:gd name="T22" fmla="*/ 120 w 167"/>
                <a:gd name="T23" fmla="*/ 72 h 103"/>
                <a:gd name="T24" fmla="*/ 120 w 167"/>
                <a:gd name="T25" fmla="*/ 71 h 103"/>
                <a:gd name="T26" fmla="*/ 122 w 167"/>
                <a:gd name="T27" fmla="*/ 63 h 103"/>
                <a:gd name="T28" fmla="*/ 123 w 167"/>
                <a:gd name="T29" fmla="*/ 57 h 103"/>
                <a:gd name="T30" fmla="*/ 132 w 167"/>
                <a:gd name="T31" fmla="*/ 48 h 103"/>
                <a:gd name="T32" fmla="*/ 137 w 167"/>
                <a:gd name="T33" fmla="*/ 41 h 103"/>
                <a:gd name="T34" fmla="*/ 144 w 167"/>
                <a:gd name="T35" fmla="*/ 33 h 103"/>
                <a:gd name="T36" fmla="*/ 146 w 167"/>
                <a:gd name="T37" fmla="*/ 27 h 103"/>
                <a:gd name="T38" fmla="*/ 148 w 167"/>
                <a:gd name="T39" fmla="*/ 27 h 103"/>
                <a:gd name="T40" fmla="*/ 167 w 167"/>
                <a:gd name="T41" fmla="*/ 27 h 103"/>
                <a:gd name="T42" fmla="*/ 167 w 167"/>
                <a:gd name="T43" fmla="*/ 0 h 103"/>
                <a:gd name="T44" fmla="*/ 167 w 167"/>
                <a:gd name="T45" fmla="*/ 0 h 103"/>
                <a:gd name="T46" fmla="*/ 138 w 167"/>
                <a:gd name="T47" fmla="*/ 0 h 103"/>
                <a:gd name="T48" fmla="*/ 133 w 167"/>
                <a:gd name="T49" fmla="*/ 3 h 103"/>
                <a:gd name="T50" fmla="*/ 6 w 167"/>
                <a:gd name="T51" fmla="*/ 4 h 103"/>
                <a:gd name="T52" fmla="*/ 6 w 167"/>
                <a:gd name="T53" fmla="*/ 4 h 103"/>
                <a:gd name="T54" fmla="*/ 4 w 167"/>
                <a:gd name="T55" fmla="*/ 10 h 103"/>
                <a:gd name="T56" fmla="*/ 11 w 167"/>
                <a:gd name="T57" fmla="*/ 24 h 103"/>
                <a:gd name="T58" fmla="*/ 19 w 167"/>
                <a:gd name="T59" fmla="*/ 34 h 103"/>
                <a:gd name="T60" fmla="*/ 39 w 167"/>
                <a:gd name="T61" fmla="*/ 47 h 103"/>
                <a:gd name="T62" fmla="*/ 47 w 167"/>
                <a:gd name="T63" fmla="*/ 42 h 103"/>
                <a:gd name="T64" fmla="*/ 57 w 167"/>
                <a:gd name="T65" fmla="*/ 42 h 103"/>
                <a:gd name="T66" fmla="*/ 57 w 167"/>
                <a:gd name="T67" fmla="*/ 42 h 103"/>
                <a:gd name="T68" fmla="*/ 58 w 167"/>
                <a:gd name="T69" fmla="*/ 42 h 103"/>
                <a:gd name="T70" fmla="*/ 58 w 167"/>
                <a:gd name="T71" fmla="*/ 43 h 103"/>
                <a:gd name="T72" fmla="*/ 58 w 167"/>
                <a:gd name="T73" fmla="*/ 54 h 103"/>
                <a:gd name="T74" fmla="*/ 58 w 167"/>
                <a:gd name="T75" fmla="*/ 64 h 103"/>
                <a:gd name="T76" fmla="*/ 62 w 167"/>
                <a:gd name="T77" fmla="*/ 74 h 103"/>
                <a:gd name="T78" fmla="*/ 66 w 167"/>
                <a:gd name="T79" fmla="*/ 84 h 103"/>
                <a:gd name="T80" fmla="*/ 67 w 167"/>
                <a:gd name="T81" fmla="*/ 84 h 103"/>
                <a:gd name="T82" fmla="*/ 68 w 167"/>
                <a:gd name="T83" fmla="*/ 85 h 103"/>
                <a:gd name="T84" fmla="*/ 69 w 167"/>
                <a:gd name="T85" fmla="*/ 85 h 103"/>
                <a:gd name="T86" fmla="*/ 70 w 167"/>
                <a:gd name="T87" fmla="*/ 90 h 103"/>
                <a:gd name="T88" fmla="*/ 71 w 167"/>
                <a:gd name="T89" fmla="*/ 100 h 103"/>
                <a:gd name="T90" fmla="*/ 71 w 167"/>
                <a:gd name="T91" fmla="*/ 100 h 103"/>
                <a:gd name="T92" fmla="*/ 78 w 167"/>
                <a:gd name="T93" fmla="*/ 99 h 103"/>
                <a:gd name="T94" fmla="*/ 90 w 167"/>
                <a:gd name="T95" fmla="*/ 97 h 103"/>
                <a:gd name="T96" fmla="*/ 99 w 167"/>
                <a:gd name="T97" fmla="*/ 103 h 103"/>
                <a:gd name="T98" fmla="*/ 104 w 167"/>
                <a:gd name="T99" fmla="*/ 100 h 103"/>
                <a:gd name="T100" fmla="*/ 106 w 167"/>
                <a:gd name="T101" fmla="*/ 99 h 103"/>
                <a:gd name="T102" fmla="*/ 111 w 167"/>
                <a:gd name="T10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103">
                  <a:moveTo>
                    <a:pt x="111" y="98"/>
                  </a:moveTo>
                  <a:cubicBezTo>
                    <a:pt x="112" y="97"/>
                    <a:pt x="113" y="96"/>
                    <a:pt x="114" y="95"/>
                  </a:cubicBezTo>
                  <a:cubicBezTo>
                    <a:pt x="115" y="95"/>
                    <a:pt x="116" y="94"/>
                    <a:pt x="117" y="93"/>
                  </a:cubicBezTo>
                  <a:cubicBezTo>
                    <a:pt x="118" y="93"/>
                    <a:pt x="118" y="92"/>
                    <a:pt x="119" y="92"/>
                  </a:cubicBezTo>
                  <a:cubicBezTo>
                    <a:pt x="119" y="91"/>
                    <a:pt x="120" y="91"/>
                    <a:pt x="120" y="90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0" y="81"/>
                    <a:pt x="120" y="80"/>
                    <a:pt x="120" y="80"/>
                  </a:cubicBezTo>
                  <a:cubicBezTo>
                    <a:pt x="120" y="79"/>
                    <a:pt x="120" y="78"/>
                    <a:pt x="120" y="78"/>
                  </a:cubicBezTo>
                  <a:cubicBezTo>
                    <a:pt x="119" y="77"/>
                    <a:pt x="119" y="75"/>
                    <a:pt x="119" y="74"/>
                  </a:cubicBezTo>
                  <a:cubicBezTo>
                    <a:pt x="119" y="73"/>
                    <a:pt x="120" y="73"/>
                    <a:pt x="120" y="72"/>
                  </a:cubicBezTo>
                  <a:cubicBezTo>
                    <a:pt x="120" y="72"/>
                    <a:pt x="120" y="71"/>
                    <a:pt x="120" y="71"/>
                  </a:cubicBezTo>
                  <a:cubicBezTo>
                    <a:pt x="121" y="68"/>
                    <a:pt x="120" y="66"/>
                    <a:pt x="122" y="63"/>
                  </a:cubicBezTo>
                  <a:cubicBezTo>
                    <a:pt x="124" y="61"/>
                    <a:pt x="123" y="60"/>
                    <a:pt x="123" y="57"/>
                  </a:cubicBezTo>
                  <a:cubicBezTo>
                    <a:pt x="123" y="53"/>
                    <a:pt x="129" y="50"/>
                    <a:pt x="132" y="48"/>
                  </a:cubicBezTo>
                  <a:cubicBezTo>
                    <a:pt x="135" y="45"/>
                    <a:pt x="134" y="43"/>
                    <a:pt x="137" y="41"/>
                  </a:cubicBezTo>
                  <a:cubicBezTo>
                    <a:pt x="141" y="38"/>
                    <a:pt x="146" y="40"/>
                    <a:pt x="144" y="33"/>
                  </a:cubicBezTo>
                  <a:cubicBezTo>
                    <a:pt x="144" y="30"/>
                    <a:pt x="144" y="29"/>
                    <a:pt x="146" y="27"/>
                  </a:cubicBezTo>
                  <a:cubicBezTo>
                    <a:pt x="147" y="27"/>
                    <a:pt x="147" y="27"/>
                    <a:pt x="148" y="27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6"/>
                    <a:pt x="11" y="18"/>
                    <a:pt x="11" y="24"/>
                  </a:cubicBezTo>
                  <a:cubicBezTo>
                    <a:pt x="11" y="31"/>
                    <a:pt x="13" y="33"/>
                    <a:pt x="19" y="34"/>
                  </a:cubicBezTo>
                  <a:cubicBezTo>
                    <a:pt x="28" y="35"/>
                    <a:pt x="33" y="47"/>
                    <a:pt x="39" y="47"/>
                  </a:cubicBezTo>
                  <a:cubicBezTo>
                    <a:pt x="42" y="47"/>
                    <a:pt x="42" y="41"/>
                    <a:pt x="47" y="42"/>
                  </a:cubicBezTo>
                  <a:cubicBezTo>
                    <a:pt x="50" y="43"/>
                    <a:pt x="54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3"/>
                    <a:pt x="58" y="53"/>
                    <a:pt x="58" y="54"/>
                  </a:cubicBezTo>
                  <a:cubicBezTo>
                    <a:pt x="58" y="57"/>
                    <a:pt x="58" y="61"/>
                    <a:pt x="58" y="64"/>
                  </a:cubicBezTo>
                  <a:cubicBezTo>
                    <a:pt x="60" y="69"/>
                    <a:pt x="62" y="68"/>
                    <a:pt x="62" y="74"/>
                  </a:cubicBezTo>
                  <a:cubicBezTo>
                    <a:pt x="62" y="78"/>
                    <a:pt x="62" y="83"/>
                    <a:pt x="66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5"/>
                    <a:pt x="68" y="85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7"/>
                    <a:pt x="70" y="88"/>
                    <a:pt x="70" y="9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3" y="101"/>
                    <a:pt x="76" y="99"/>
                    <a:pt x="78" y="99"/>
                  </a:cubicBezTo>
                  <a:cubicBezTo>
                    <a:pt x="82" y="98"/>
                    <a:pt x="86" y="96"/>
                    <a:pt x="90" y="97"/>
                  </a:cubicBezTo>
                  <a:cubicBezTo>
                    <a:pt x="94" y="99"/>
                    <a:pt x="95" y="103"/>
                    <a:pt x="99" y="103"/>
                  </a:cubicBezTo>
                  <a:cubicBezTo>
                    <a:pt x="101" y="102"/>
                    <a:pt x="103" y="101"/>
                    <a:pt x="104" y="100"/>
                  </a:cubicBezTo>
                  <a:cubicBezTo>
                    <a:pt x="105" y="99"/>
                    <a:pt x="106" y="99"/>
                    <a:pt x="106" y="99"/>
                  </a:cubicBezTo>
                  <a:cubicBezTo>
                    <a:pt x="111" y="98"/>
                    <a:pt x="111" y="98"/>
                    <a:pt x="111" y="9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7" name="CAMDEN"/>
            <p:cNvSpPr>
              <a:spLocks noEditPoints="1"/>
            </p:cNvSpPr>
            <p:nvPr/>
          </p:nvSpPr>
          <p:spPr bwMode="auto">
            <a:xfrm>
              <a:off x="5815013" y="5248275"/>
              <a:ext cx="530225" cy="546100"/>
            </a:xfrm>
            <a:custGeom>
              <a:avLst/>
              <a:gdLst>
                <a:gd name="T0" fmla="*/ 208 w 223"/>
                <a:gd name="T1" fmla="*/ 174 h 229"/>
                <a:gd name="T2" fmla="*/ 222 w 223"/>
                <a:gd name="T3" fmla="*/ 122 h 229"/>
                <a:gd name="T4" fmla="*/ 213 w 223"/>
                <a:gd name="T5" fmla="*/ 116 h 229"/>
                <a:gd name="T6" fmla="*/ 203 w 223"/>
                <a:gd name="T7" fmla="*/ 122 h 229"/>
                <a:gd name="T8" fmla="*/ 200 w 223"/>
                <a:gd name="T9" fmla="*/ 148 h 229"/>
                <a:gd name="T10" fmla="*/ 194 w 223"/>
                <a:gd name="T11" fmla="*/ 191 h 229"/>
                <a:gd name="T12" fmla="*/ 196 w 223"/>
                <a:gd name="T13" fmla="*/ 225 h 229"/>
                <a:gd name="T14" fmla="*/ 201 w 223"/>
                <a:gd name="T15" fmla="*/ 218 h 229"/>
                <a:gd name="T16" fmla="*/ 199 w 223"/>
                <a:gd name="T17" fmla="*/ 202 h 229"/>
                <a:gd name="T18" fmla="*/ 153 w 223"/>
                <a:gd name="T19" fmla="*/ 30 h 229"/>
                <a:gd name="T20" fmla="*/ 153 w 223"/>
                <a:gd name="T21" fmla="*/ 57 h 229"/>
                <a:gd name="T22" fmla="*/ 173 w 223"/>
                <a:gd name="T23" fmla="*/ 63 h 229"/>
                <a:gd name="T24" fmla="*/ 160 w 223"/>
                <a:gd name="T25" fmla="*/ 81 h 229"/>
                <a:gd name="T26" fmla="*/ 154 w 223"/>
                <a:gd name="T27" fmla="*/ 99 h 229"/>
                <a:gd name="T28" fmla="*/ 168 w 223"/>
                <a:gd name="T29" fmla="*/ 109 h 229"/>
                <a:gd name="T30" fmla="*/ 178 w 223"/>
                <a:gd name="T31" fmla="*/ 122 h 229"/>
                <a:gd name="T32" fmla="*/ 174 w 223"/>
                <a:gd name="T33" fmla="*/ 150 h 229"/>
                <a:gd name="T34" fmla="*/ 162 w 223"/>
                <a:gd name="T35" fmla="*/ 140 h 229"/>
                <a:gd name="T36" fmla="*/ 143 w 223"/>
                <a:gd name="T37" fmla="*/ 154 h 229"/>
                <a:gd name="T38" fmla="*/ 155 w 223"/>
                <a:gd name="T39" fmla="*/ 162 h 229"/>
                <a:gd name="T40" fmla="*/ 164 w 223"/>
                <a:gd name="T41" fmla="*/ 174 h 229"/>
                <a:gd name="T42" fmla="*/ 183 w 223"/>
                <a:gd name="T43" fmla="*/ 194 h 229"/>
                <a:gd name="T44" fmla="*/ 178 w 223"/>
                <a:gd name="T45" fmla="*/ 193 h 229"/>
                <a:gd name="T46" fmla="*/ 176 w 223"/>
                <a:gd name="T47" fmla="*/ 216 h 229"/>
                <a:gd name="T48" fmla="*/ 161 w 223"/>
                <a:gd name="T49" fmla="*/ 225 h 229"/>
                <a:gd name="T50" fmla="*/ 156 w 223"/>
                <a:gd name="T51" fmla="*/ 226 h 229"/>
                <a:gd name="T52" fmla="*/ 147 w 223"/>
                <a:gd name="T53" fmla="*/ 225 h 229"/>
                <a:gd name="T54" fmla="*/ 145 w 223"/>
                <a:gd name="T55" fmla="*/ 226 h 229"/>
                <a:gd name="T56" fmla="*/ 136 w 223"/>
                <a:gd name="T57" fmla="*/ 226 h 229"/>
                <a:gd name="T58" fmla="*/ 120 w 223"/>
                <a:gd name="T59" fmla="*/ 220 h 229"/>
                <a:gd name="T60" fmla="*/ 112 w 223"/>
                <a:gd name="T61" fmla="*/ 215 h 229"/>
                <a:gd name="T62" fmla="*/ 82 w 223"/>
                <a:gd name="T63" fmla="*/ 204 h 229"/>
                <a:gd name="T64" fmla="*/ 59 w 223"/>
                <a:gd name="T65" fmla="*/ 193 h 229"/>
                <a:gd name="T66" fmla="*/ 22 w 223"/>
                <a:gd name="T67" fmla="*/ 183 h 229"/>
                <a:gd name="T68" fmla="*/ 15 w 223"/>
                <a:gd name="T69" fmla="*/ 170 h 229"/>
                <a:gd name="T70" fmla="*/ 9 w 223"/>
                <a:gd name="T71" fmla="*/ 126 h 229"/>
                <a:gd name="T72" fmla="*/ 9 w 223"/>
                <a:gd name="T73" fmla="*/ 99 h 229"/>
                <a:gd name="T74" fmla="*/ 9 w 223"/>
                <a:gd name="T75" fmla="*/ 62 h 229"/>
                <a:gd name="T76" fmla="*/ 8 w 223"/>
                <a:gd name="T77" fmla="*/ 62 h 229"/>
                <a:gd name="T78" fmla="*/ 0 w 223"/>
                <a:gd name="T79" fmla="*/ 61 h 229"/>
                <a:gd name="T80" fmla="*/ 37 w 223"/>
                <a:gd name="T81" fmla="*/ 34 h 229"/>
                <a:gd name="T82" fmla="*/ 56 w 223"/>
                <a:gd name="T83" fmla="*/ 13 h 229"/>
                <a:gd name="T84" fmla="*/ 65 w 223"/>
                <a:gd name="T85" fmla="*/ 0 h 229"/>
                <a:gd name="T86" fmla="*/ 72 w 223"/>
                <a:gd name="T87" fmla="*/ 0 h 229"/>
                <a:gd name="T88" fmla="*/ 81 w 223"/>
                <a:gd name="T89" fmla="*/ 10 h 229"/>
                <a:gd name="T90" fmla="*/ 99 w 223"/>
                <a:gd name="T91" fmla="*/ 20 h 229"/>
                <a:gd name="T92" fmla="*/ 115 w 223"/>
                <a:gd name="T93" fmla="*/ 24 h 229"/>
                <a:gd name="T94" fmla="*/ 145 w 223"/>
                <a:gd name="T95" fmla="*/ 20 h 229"/>
                <a:gd name="T96" fmla="*/ 154 w 223"/>
                <a:gd name="T97" fmla="*/ 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229">
                  <a:moveTo>
                    <a:pt x="199" y="202"/>
                  </a:moveTo>
                  <a:cubicBezTo>
                    <a:pt x="199" y="191"/>
                    <a:pt x="203" y="184"/>
                    <a:pt x="208" y="174"/>
                  </a:cubicBezTo>
                  <a:cubicBezTo>
                    <a:pt x="213" y="166"/>
                    <a:pt x="215" y="155"/>
                    <a:pt x="218" y="146"/>
                  </a:cubicBezTo>
                  <a:cubicBezTo>
                    <a:pt x="221" y="139"/>
                    <a:pt x="221" y="130"/>
                    <a:pt x="222" y="122"/>
                  </a:cubicBezTo>
                  <a:cubicBezTo>
                    <a:pt x="222" y="120"/>
                    <a:pt x="223" y="93"/>
                    <a:pt x="217" y="102"/>
                  </a:cubicBezTo>
                  <a:cubicBezTo>
                    <a:pt x="214" y="107"/>
                    <a:pt x="212" y="110"/>
                    <a:pt x="213" y="116"/>
                  </a:cubicBezTo>
                  <a:cubicBezTo>
                    <a:pt x="213" y="118"/>
                    <a:pt x="219" y="130"/>
                    <a:pt x="215" y="130"/>
                  </a:cubicBezTo>
                  <a:cubicBezTo>
                    <a:pt x="210" y="130"/>
                    <a:pt x="208" y="122"/>
                    <a:pt x="203" y="122"/>
                  </a:cubicBezTo>
                  <a:cubicBezTo>
                    <a:pt x="201" y="129"/>
                    <a:pt x="201" y="132"/>
                    <a:pt x="203" y="140"/>
                  </a:cubicBezTo>
                  <a:cubicBezTo>
                    <a:pt x="204" y="142"/>
                    <a:pt x="205" y="156"/>
                    <a:pt x="200" y="148"/>
                  </a:cubicBezTo>
                  <a:cubicBezTo>
                    <a:pt x="192" y="137"/>
                    <a:pt x="194" y="172"/>
                    <a:pt x="194" y="176"/>
                  </a:cubicBezTo>
                  <a:cubicBezTo>
                    <a:pt x="193" y="181"/>
                    <a:pt x="194" y="187"/>
                    <a:pt x="194" y="191"/>
                  </a:cubicBezTo>
                  <a:cubicBezTo>
                    <a:pt x="194" y="199"/>
                    <a:pt x="194" y="207"/>
                    <a:pt x="189" y="213"/>
                  </a:cubicBezTo>
                  <a:cubicBezTo>
                    <a:pt x="185" y="217"/>
                    <a:pt x="195" y="221"/>
                    <a:pt x="196" y="225"/>
                  </a:cubicBezTo>
                  <a:cubicBezTo>
                    <a:pt x="198" y="225"/>
                    <a:pt x="200" y="226"/>
                    <a:pt x="201" y="227"/>
                  </a:cubicBezTo>
                  <a:cubicBezTo>
                    <a:pt x="206" y="229"/>
                    <a:pt x="201" y="220"/>
                    <a:pt x="201" y="218"/>
                  </a:cubicBezTo>
                  <a:cubicBezTo>
                    <a:pt x="201" y="214"/>
                    <a:pt x="199" y="210"/>
                    <a:pt x="199" y="205"/>
                  </a:cubicBezTo>
                  <a:cubicBezTo>
                    <a:pt x="199" y="202"/>
                    <a:pt x="199" y="202"/>
                    <a:pt x="199" y="202"/>
                  </a:cubicBezTo>
                  <a:close/>
                  <a:moveTo>
                    <a:pt x="154" y="27"/>
                  </a:moveTo>
                  <a:cubicBezTo>
                    <a:pt x="154" y="27"/>
                    <a:pt x="153" y="28"/>
                    <a:pt x="153" y="30"/>
                  </a:cubicBezTo>
                  <a:cubicBezTo>
                    <a:pt x="152" y="33"/>
                    <a:pt x="149" y="39"/>
                    <a:pt x="151" y="41"/>
                  </a:cubicBezTo>
                  <a:cubicBezTo>
                    <a:pt x="157" y="45"/>
                    <a:pt x="151" y="51"/>
                    <a:pt x="153" y="57"/>
                  </a:cubicBezTo>
                  <a:cubicBezTo>
                    <a:pt x="154" y="62"/>
                    <a:pt x="165" y="56"/>
                    <a:pt x="168" y="60"/>
                  </a:cubicBezTo>
                  <a:cubicBezTo>
                    <a:pt x="165" y="69"/>
                    <a:pt x="165" y="70"/>
                    <a:pt x="173" y="63"/>
                  </a:cubicBezTo>
                  <a:cubicBezTo>
                    <a:pt x="177" y="59"/>
                    <a:pt x="181" y="79"/>
                    <a:pt x="178" y="80"/>
                  </a:cubicBezTo>
                  <a:cubicBezTo>
                    <a:pt x="174" y="82"/>
                    <a:pt x="161" y="77"/>
                    <a:pt x="160" y="81"/>
                  </a:cubicBezTo>
                  <a:cubicBezTo>
                    <a:pt x="159" y="81"/>
                    <a:pt x="155" y="87"/>
                    <a:pt x="154" y="88"/>
                  </a:cubicBezTo>
                  <a:cubicBezTo>
                    <a:pt x="152" y="91"/>
                    <a:pt x="155" y="95"/>
                    <a:pt x="154" y="99"/>
                  </a:cubicBezTo>
                  <a:cubicBezTo>
                    <a:pt x="153" y="103"/>
                    <a:pt x="152" y="108"/>
                    <a:pt x="153" y="112"/>
                  </a:cubicBezTo>
                  <a:cubicBezTo>
                    <a:pt x="159" y="112"/>
                    <a:pt x="161" y="104"/>
                    <a:pt x="168" y="109"/>
                  </a:cubicBezTo>
                  <a:cubicBezTo>
                    <a:pt x="170" y="111"/>
                    <a:pt x="178" y="110"/>
                    <a:pt x="179" y="112"/>
                  </a:cubicBezTo>
                  <a:cubicBezTo>
                    <a:pt x="181" y="114"/>
                    <a:pt x="179" y="119"/>
                    <a:pt x="178" y="122"/>
                  </a:cubicBezTo>
                  <a:cubicBezTo>
                    <a:pt x="176" y="127"/>
                    <a:pt x="173" y="127"/>
                    <a:pt x="175" y="132"/>
                  </a:cubicBezTo>
                  <a:cubicBezTo>
                    <a:pt x="176" y="137"/>
                    <a:pt x="175" y="144"/>
                    <a:pt x="174" y="150"/>
                  </a:cubicBezTo>
                  <a:cubicBezTo>
                    <a:pt x="176" y="153"/>
                    <a:pt x="174" y="158"/>
                    <a:pt x="173" y="162"/>
                  </a:cubicBezTo>
                  <a:cubicBezTo>
                    <a:pt x="170" y="162"/>
                    <a:pt x="166" y="142"/>
                    <a:pt x="162" y="140"/>
                  </a:cubicBezTo>
                  <a:cubicBezTo>
                    <a:pt x="160" y="141"/>
                    <a:pt x="154" y="149"/>
                    <a:pt x="152" y="151"/>
                  </a:cubicBezTo>
                  <a:cubicBezTo>
                    <a:pt x="149" y="154"/>
                    <a:pt x="147" y="157"/>
                    <a:pt x="143" y="154"/>
                  </a:cubicBezTo>
                  <a:cubicBezTo>
                    <a:pt x="136" y="148"/>
                    <a:pt x="137" y="168"/>
                    <a:pt x="145" y="166"/>
                  </a:cubicBezTo>
                  <a:cubicBezTo>
                    <a:pt x="149" y="165"/>
                    <a:pt x="151" y="162"/>
                    <a:pt x="155" y="162"/>
                  </a:cubicBezTo>
                  <a:cubicBezTo>
                    <a:pt x="158" y="162"/>
                    <a:pt x="159" y="163"/>
                    <a:pt x="162" y="162"/>
                  </a:cubicBezTo>
                  <a:cubicBezTo>
                    <a:pt x="167" y="162"/>
                    <a:pt x="164" y="171"/>
                    <a:pt x="164" y="174"/>
                  </a:cubicBezTo>
                  <a:cubicBezTo>
                    <a:pt x="164" y="176"/>
                    <a:pt x="171" y="181"/>
                    <a:pt x="173" y="184"/>
                  </a:cubicBezTo>
                  <a:cubicBezTo>
                    <a:pt x="176" y="188"/>
                    <a:pt x="183" y="188"/>
                    <a:pt x="183" y="194"/>
                  </a:cubicBezTo>
                  <a:cubicBezTo>
                    <a:pt x="181" y="194"/>
                    <a:pt x="180" y="193"/>
                    <a:pt x="178" y="193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97"/>
                    <a:pt x="178" y="201"/>
                    <a:pt x="178" y="205"/>
                  </a:cubicBezTo>
                  <a:cubicBezTo>
                    <a:pt x="177" y="209"/>
                    <a:pt x="176" y="212"/>
                    <a:pt x="176" y="216"/>
                  </a:cubicBezTo>
                  <a:cubicBezTo>
                    <a:pt x="176" y="223"/>
                    <a:pt x="165" y="207"/>
                    <a:pt x="165" y="216"/>
                  </a:cubicBezTo>
                  <a:cubicBezTo>
                    <a:pt x="165" y="217"/>
                    <a:pt x="165" y="228"/>
                    <a:pt x="161" y="225"/>
                  </a:cubicBezTo>
                  <a:cubicBezTo>
                    <a:pt x="159" y="223"/>
                    <a:pt x="157" y="225"/>
                    <a:pt x="156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0" y="223"/>
                    <a:pt x="150" y="223"/>
                    <a:pt x="150" y="223"/>
                  </a:cubicBezTo>
                  <a:cubicBezTo>
                    <a:pt x="149" y="224"/>
                    <a:pt x="147" y="223"/>
                    <a:pt x="147" y="225"/>
                  </a:cubicBezTo>
                  <a:cubicBezTo>
                    <a:pt x="147" y="225"/>
                    <a:pt x="146" y="225"/>
                    <a:pt x="146" y="226"/>
                  </a:cubicBezTo>
                  <a:cubicBezTo>
                    <a:pt x="146" y="226"/>
                    <a:pt x="145" y="226"/>
                    <a:pt x="145" y="226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1" y="219"/>
                    <a:pt x="139" y="224"/>
                    <a:pt x="136" y="226"/>
                  </a:cubicBezTo>
                  <a:cubicBezTo>
                    <a:pt x="134" y="227"/>
                    <a:pt x="134" y="220"/>
                    <a:pt x="132" y="219"/>
                  </a:cubicBezTo>
                  <a:cubicBezTo>
                    <a:pt x="130" y="218"/>
                    <a:pt x="124" y="222"/>
                    <a:pt x="120" y="220"/>
                  </a:cubicBezTo>
                  <a:cubicBezTo>
                    <a:pt x="119" y="220"/>
                    <a:pt x="116" y="212"/>
                    <a:pt x="116" y="210"/>
                  </a:cubicBezTo>
                  <a:cubicBezTo>
                    <a:pt x="115" y="210"/>
                    <a:pt x="114" y="215"/>
                    <a:pt x="112" y="215"/>
                  </a:cubicBezTo>
                  <a:cubicBezTo>
                    <a:pt x="109" y="216"/>
                    <a:pt x="111" y="212"/>
                    <a:pt x="108" y="211"/>
                  </a:cubicBezTo>
                  <a:cubicBezTo>
                    <a:pt x="96" y="210"/>
                    <a:pt x="91" y="215"/>
                    <a:pt x="82" y="204"/>
                  </a:cubicBezTo>
                  <a:cubicBezTo>
                    <a:pt x="70" y="192"/>
                    <a:pt x="73" y="204"/>
                    <a:pt x="63" y="202"/>
                  </a:cubicBezTo>
                  <a:cubicBezTo>
                    <a:pt x="63" y="201"/>
                    <a:pt x="60" y="193"/>
                    <a:pt x="59" y="193"/>
                  </a:cubicBezTo>
                  <a:cubicBezTo>
                    <a:pt x="59" y="190"/>
                    <a:pt x="39" y="191"/>
                    <a:pt x="35" y="190"/>
                  </a:cubicBezTo>
                  <a:cubicBezTo>
                    <a:pt x="30" y="189"/>
                    <a:pt x="25" y="187"/>
                    <a:pt x="22" y="183"/>
                  </a:cubicBezTo>
                  <a:cubicBezTo>
                    <a:pt x="20" y="180"/>
                    <a:pt x="19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8"/>
                    <a:pt x="9" y="128"/>
                    <a:pt x="9" y="126"/>
                  </a:cubicBezTo>
                  <a:cubicBezTo>
                    <a:pt x="9" y="124"/>
                    <a:pt x="8" y="120"/>
                    <a:pt x="10" y="118"/>
                  </a:cubicBezTo>
                  <a:cubicBezTo>
                    <a:pt x="17" y="111"/>
                    <a:pt x="17" y="107"/>
                    <a:pt x="9" y="99"/>
                  </a:cubicBezTo>
                  <a:cubicBezTo>
                    <a:pt x="4" y="95"/>
                    <a:pt x="9" y="90"/>
                    <a:pt x="10" y="85"/>
                  </a:cubicBezTo>
                  <a:cubicBezTo>
                    <a:pt x="13" y="77"/>
                    <a:pt x="9" y="7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5"/>
                    <a:pt x="6" y="39"/>
                    <a:pt x="12" y="36"/>
                  </a:cubicBezTo>
                  <a:cubicBezTo>
                    <a:pt x="16" y="34"/>
                    <a:pt x="36" y="37"/>
                    <a:pt x="37" y="34"/>
                  </a:cubicBezTo>
                  <a:cubicBezTo>
                    <a:pt x="40" y="33"/>
                    <a:pt x="46" y="18"/>
                    <a:pt x="49" y="15"/>
                  </a:cubicBezTo>
                  <a:cubicBezTo>
                    <a:pt x="51" y="13"/>
                    <a:pt x="54" y="14"/>
                    <a:pt x="56" y="13"/>
                  </a:cubicBezTo>
                  <a:cubicBezTo>
                    <a:pt x="59" y="11"/>
                    <a:pt x="61" y="8"/>
                    <a:pt x="63" y="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1"/>
                    <a:pt x="69" y="0"/>
                    <a:pt x="72" y="0"/>
                  </a:cubicBezTo>
                  <a:cubicBezTo>
                    <a:pt x="72" y="3"/>
                    <a:pt x="71" y="6"/>
                    <a:pt x="71" y="9"/>
                  </a:cubicBezTo>
                  <a:cubicBezTo>
                    <a:pt x="74" y="9"/>
                    <a:pt x="77" y="10"/>
                    <a:pt x="81" y="10"/>
                  </a:cubicBezTo>
                  <a:cubicBezTo>
                    <a:pt x="84" y="10"/>
                    <a:pt x="86" y="10"/>
                    <a:pt x="89" y="12"/>
                  </a:cubicBezTo>
                  <a:cubicBezTo>
                    <a:pt x="92" y="14"/>
                    <a:pt x="96" y="19"/>
                    <a:pt x="99" y="20"/>
                  </a:cubicBezTo>
                  <a:cubicBezTo>
                    <a:pt x="102" y="21"/>
                    <a:pt x="105" y="22"/>
                    <a:pt x="108" y="22"/>
                  </a:cubicBezTo>
                  <a:cubicBezTo>
                    <a:pt x="110" y="23"/>
                    <a:pt x="113" y="23"/>
                    <a:pt x="115" y="24"/>
                  </a:cubicBezTo>
                  <a:cubicBezTo>
                    <a:pt x="119" y="30"/>
                    <a:pt x="131" y="26"/>
                    <a:pt x="135" y="24"/>
                  </a:cubicBezTo>
                  <a:cubicBezTo>
                    <a:pt x="139" y="23"/>
                    <a:pt x="142" y="21"/>
                    <a:pt x="145" y="20"/>
                  </a:cubicBezTo>
                  <a:cubicBezTo>
                    <a:pt x="147" y="19"/>
                    <a:pt x="150" y="18"/>
                    <a:pt x="152" y="20"/>
                  </a:cubicBezTo>
                  <a:cubicBezTo>
                    <a:pt x="152" y="21"/>
                    <a:pt x="154" y="26"/>
                    <a:pt x="154" y="2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8" name="CHARLTON"/>
            <p:cNvSpPr>
              <a:spLocks/>
            </p:cNvSpPr>
            <p:nvPr/>
          </p:nvSpPr>
          <p:spPr bwMode="auto">
            <a:xfrm>
              <a:off x="5340349" y="5357813"/>
              <a:ext cx="509875" cy="839838"/>
            </a:xfrm>
            <a:custGeom>
              <a:avLst/>
              <a:gdLst>
                <a:gd name="T0" fmla="*/ 199 w 216"/>
                <a:gd name="T1" fmla="*/ 15 h 357"/>
                <a:gd name="T2" fmla="*/ 207 w 216"/>
                <a:gd name="T3" fmla="*/ 16 h 357"/>
                <a:gd name="T4" fmla="*/ 208 w 216"/>
                <a:gd name="T5" fmla="*/ 16 h 357"/>
                <a:gd name="T6" fmla="*/ 208 w 216"/>
                <a:gd name="T7" fmla="*/ 16 h 357"/>
                <a:gd name="T8" fmla="*/ 209 w 216"/>
                <a:gd name="T9" fmla="*/ 39 h 357"/>
                <a:gd name="T10" fmla="*/ 208 w 216"/>
                <a:gd name="T11" fmla="*/ 53 h 357"/>
                <a:gd name="T12" fmla="*/ 209 w 216"/>
                <a:gd name="T13" fmla="*/ 72 h 357"/>
                <a:gd name="T14" fmla="*/ 208 w 216"/>
                <a:gd name="T15" fmla="*/ 80 h 357"/>
                <a:gd name="T16" fmla="*/ 214 w 216"/>
                <a:gd name="T17" fmla="*/ 82 h 357"/>
                <a:gd name="T18" fmla="*/ 214 w 216"/>
                <a:gd name="T19" fmla="*/ 124 h 357"/>
                <a:gd name="T20" fmla="*/ 214 w 216"/>
                <a:gd name="T21" fmla="*/ 124 h 357"/>
                <a:gd name="T22" fmla="*/ 207 w 216"/>
                <a:gd name="T23" fmla="*/ 132 h 357"/>
                <a:gd name="T24" fmla="*/ 191 w 216"/>
                <a:gd name="T25" fmla="*/ 129 h 357"/>
                <a:gd name="T26" fmla="*/ 188 w 216"/>
                <a:gd name="T27" fmla="*/ 141 h 357"/>
                <a:gd name="T28" fmla="*/ 184 w 216"/>
                <a:gd name="T29" fmla="*/ 151 h 357"/>
                <a:gd name="T30" fmla="*/ 175 w 216"/>
                <a:gd name="T31" fmla="*/ 145 h 357"/>
                <a:gd name="T32" fmla="*/ 165 w 216"/>
                <a:gd name="T33" fmla="*/ 144 h 357"/>
                <a:gd name="T34" fmla="*/ 166 w 216"/>
                <a:gd name="T35" fmla="*/ 148 h 357"/>
                <a:gd name="T36" fmla="*/ 162 w 216"/>
                <a:gd name="T37" fmla="*/ 162 h 357"/>
                <a:gd name="T38" fmla="*/ 156 w 216"/>
                <a:gd name="T39" fmla="*/ 183 h 357"/>
                <a:gd name="T40" fmla="*/ 152 w 216"/>
                <a:gd name="T41" fmla="*/ 200 h 357"/>
                <a:gd name="T42" fmla="*/ 157 w 216"/>
                <a:gd name="T43" fmla="*/ 217 h 357"/>
                <a:gd name="T44" fmla="*/ 159 w 216"/>
                <a:gd name="T45" fmla="*/ 222 h 357"/>
                <a:gd name="T46" fmla="*/ 169 w 216"/>
                <a:gd name="T47" fmla="*/ 260 h 357"/>
                <a:gd name="T48" fmla="*/ 165 w 216"/>
                <a:gd name="T49" fmla="*/ 280 h 357"/>
                <a:gd name="T50" fmla="*/ 160 w 216"/>
                <a:gd name="T51" fmla="*/ 311 h 357"/>
                <a:gd name="T52" fmla="*/ 155 w 216"/>
                <a:gd name="T53" fmla="*/ 327 h 357"/>
                <a:gd name="T54" fmla="*/ 156 w 216"/>
                <a:gd name="T55" fmla="*/ 343 h 357"/>
                <a:gd name="T56" fmla="*/ 152 w 216"/>
                <a:gd name="T57" fmla="*/ 352 h 357"/>
                <a:gd name="T58" fmla="*/ 137 w 216"/>
                <a:gd name="T59" fmla="*/ 350 h 357"/>
                <a:gd name="T60" fmla="*/ 95 w 216"/>
                <a:gd name="T61" fmla="*/ 343 h 357"/>
                <a:gd name="T62" fmla="*/ 87 w 216"/>
                <a:gd name="T63" fmla="*/ 332 h 357"/>
                <a:gd name="T64" fmla="*/ 82 w 216"/>
                <a:gd name="T65" fmla="*/ 285 h 357"/>
                <a:gd name="T66" fmla="*/ 76 w 216"/>
                <a:gd name="T67" fmla="*/ 274 h 357"/>
                <a:gd name="T68" fmla="*/ 76 w 216"/>
                <a:gd name="T69" fmla="*/ 264 h 357"/>
                <a:gd name="T70" fmla="*/ 76 w 216"/>
                <a:gd name="T71" fmla="*/ 263 h 357"/>
                <a:gd name="T72" fmla="*/ 76 w 216"/>
                <a:gd name="T73" fmla="*/ 262 h 357"/>
                <a:gd name="T74" fmla="*/ 78 w 216"/>
                <a:gd name="T75" fmla="*/ 252 h 357"/>
                <a:gd name="T76" fmla="*/ 78 w 216"/>
                <a:gd name="T77" fmla="*/ 252 h 357"/>
                <a:gd name="T78" fmla="*/ 83 w 216"/>
                <a:gd name="T79" fmla="*/ 249 h 357"/>
                <a:gd name="T80" fmla="*/ 110 w 216"/>
                <a:gd name="T81" fmla="*/ 148 h 357"/>
                <a:gd name="T82" fmla="*/ 101 w 216"/>
                <a:gd name="T83" fmla="*/ 140 h 357"/>
                <a:gd name="T84" fmla="*/ 0 w 216"/>
                <a:gd name="T85" fmla="*/ 140 h 357"/>
                <a:gd name="T86" fmla="*/ 0 w 216"/>
                <a:gd name="T87" fmla="*/ 32 h 357"/>
                <a:gd name="T88" fmla="*/ 118 w 216"/>
                <a:gd name="T89" fmla="*/ 32 h 357"/>
                <a:gd name="T90" fmla="*/ 118 w 216"/>
                <a:gd name="T91" fmla="*/ 32 h 357"/>
                <a:gd name="T92" fmla="*/ 139 w 216"/>
                <a:gd name="T93" fmla="*/ 32 h 357"/>
                <a:gd name="T94" fmla="*/ 147 w 216"/>
                <a:gd name="T95" fmla="*/ 0 h 357"/>
                <a:gd name="T96" fmla="*/ 199 w 216"/>
                <a:gd name="T97" fmla="*/ 15 h 357"/>
                <a:gd name="connsiteX0" fmla="*/ 9213 w 9913"/>
                <a:gd name="connsiteY0" fmla="*/ 420 h 9870"/>
                <a:gd name="connsiteX1" fmla="*/ 9583 w 9913"/>
                <a:gd name="connsiteY1" fmla="*/ 448 h 9870"/>
                <a:gd name="connsiteX2" fmla="*/ 9630 w 9913"/>
                <a:gd name="connsiteY2" fmla="*/ 448 h 9870"/>
                <a:gd name="connsiteX3" fmla="*/ 9630 w 9913"/>
                <a:gd name="connsiteY3" fmla="*/ 448 h 9870"/>
                <a:gd name="connsiteX4" fmla="*/ 9676 w 9913"/>
                <a:gd name="connsiteY4" fmla="*/ 1092 h 9870"/>
                <a:gd name="connsiteX5" fmla="*/ 9630 w 9913"/>
                <a:gd name="connsiteY5" fmla="*/ 1485 h 9870"/>
                <a:gd name="connsiteX6" fmla="*/ 9676 w 9913"/>
                <a:gd name="connsiteY6" fmla="*/ 2017 h 9870"/>
                <a:gd name="connsiteX7" fmla="*/ 9630 w 9913"/>
                <a:gd name="connsiteY7" fmla="*/ 2241 h 9870"/>
                <a:gd name="connsiteX8" fmla="*/ 9907 w 9913"/>
                <a:gd name="connsiteY8" fmla="*/ 2297 h 9870"/>
                <a:gd name="connsiteX9" fmla="*/ 9907 w 9913"/>
                <a:gd name="connsiteY9" fmla="*/ 3473 h 9870"/>
                <a:gd name="connsiteX10" fmla="*/ 9907 w 9913"/>
                <a:gd name="connsiteY10" fmla="*/ 3473 h 9870"/>
                <a:gd name="connsiteX11" fmla="*/ 9583 w 9913"/>
                <a:gd name="connsiteY11" fmla="*/ 3697 h 9870"/>
                <a:gd name="connsiteX12" fmla="*/ 8843 w 9913"/>
                <a:gd name="connsiteY12" fmla="*/ 3613 h 9870"/>
                <a:gd name="connsiteX13" fmla="*/ 8704 w 9913"/>
                <a:gd name="connsiteY13" fmla="*/ 3950 h 9870"/>
                <a:gd name="connsiteX14" fmla="*/ 8519 w 9913"/>
                <a:gd name="connsiteY14" fmla="*/ 4230 h 9870"/>
                <a:gd name="connsiteX15" fmla="*/ 8102 w 9913"/>
                <a:gd name="connsiteY15" fmla="*/ 4062 h 9870"/>
                <a:gd name="connsiteX16" fmla="*/ 7639 w 9913"/>
                <a:gd name="connsiteY16" fmla="*/ 4034 h 9870"/>
                <a:gd name="connsiteX17" fmla="*/ 7685 w 9913"/>
                <a:gd name="connsiteY17" fmla="*/ 4146 h 9870"/>
                <a:gd name="connsiteX18" fmla="*/ 7500 w 9913"/>
                <a:gd name="connsiteY18" fmla="*/ 4538 h 9870"/>
                <a:gd name="connsiteX19" fmla="*/ 7222 w 9913"/>
                <a:gd name="connsiteY19" fmla="*/ 5126 h 9870"/>
                <a:gd name="connsiteX20" fmla="*/ 7037 w 9913"/>
                <a:gd name="connsiteY20" fmla="*/ 5602 h 9870"/>
                <a:gd name="connsiteX21" fmla="*/ 7269 w 9913"/>
                <a:gd name="connsiteY21" fmla="*/ 6078 h 9870"/>
                <a:gd name="connsiteX22" fmla="*/ 7824 w 9913"/>
                <a:gd name="connsiteY22" fmla="*/ 7283 h 9870"/>
                <a:gd name="connsiteX23" fmla="*/ 7639 w 9913"/>
                <a:gd name="connsiteY23" fmla="*/ 7843 h 9870"/>
                <a:gd name="connsiteX24" fmla="*/ 7407 w 9913"/>
                <a:gd name="connsiteY24" fmla="*/ 8711 h 9870"/>
                <a:gd name="connsiteX25" fmla="*/ 7176 w 9913"/>
                <a:gd name="connsiteY25" fmla="*/ 9160 h 9870"/>
                <a:gd name="connsiteX26" fmla="*/ 7222 w 9913"/>
                <a:gd name="connsiteY26" fmla="*/ 9608 h 9870"/>
                <a:gd name="connsiteX27" fmla="*/ 7037 w 9913"/>
                <a:gd name="connsiteY27" fmla="*/ 9860 h 9870"/>
                <a:gd name="connsiteX28" fmla="*/ 6343 w 9913"/>
                <a:gd name="connsiteY28" fmla="*/ 9804 h 9870"/>
                <a:gd name="connsiteX29" fmla="*/ 4398 w 9913"/>
                <a:gd name="connsiteY29" fmla="*/ 9608 h 9870"/>
                <a:gd name="connsiteX30" fmla="*/ 4028 w 9913"/>
                <a:gd name="connsiteY30" fmla="*/ 9300 h 9870"/>
                <a:gd name="connsiteX31" fmla="*/ 3796 w 9913"/>
                <a:gd name="connsiteY31" fmla="*/ 7983 h 9870"/>
                <a:gd name="connsiteX32" fmla="*/ 3519 w 9913"/>
                <a:gd name="connsiteY32" fmla="*/ 7675 h 9870"/>
                <a:gd name="connsiteX33" fmla="*/ 3519 w 9913"/>
                <a:gd name="connsiteY33" fmla="*/ 7395 h 9870"/>
                <a:gd name="connsiteX34" fmla="*/ 3519 w 9913"/>
                <a:gd name="connsiteY34" fmla="*/ 7367 h 9870"/>
                <a:gd name="connsiteX35" fmla="*/ 3519 w 9913"/>
                <a:gd name="connsiteY35" fmla="*/ 7339 h 9870"/>
                <a:gd name="connsiteX36" fmla="*/ 3611 w 9913"/>
                <a:gd name="connsiteY36" fmla="*/ 7059 h 9870"/>
                <a:gd name="connsiteX37" fmla="*/ 3611 w 9913"/>
                <a:gd name="connsiteY37" fmla="*/ 7059 h 9870"/>
                <a:gd name="connsiteX38" fmla="*/ 3843 w 9913"/>
                <a:gd name="connsiteY38" fmla="*/ 6975 h 9870"/>
                <a:gd name="connsiteX39" fmla="*/ 5093 w 9913"/>
                <a:gd name="connsiteY39" fmla="*/ 4146 h 9870"/>
                <a:gd name="connsiteX40" fmla="*/ 4676 w 9913"/>
                <a:gd name="connsiteY40" fmla="*/ 3922 h 9870"/>
                <a:gd name="connsiteX41" fmla="*/ 0 w 9913"/>
                <a:gd name="connsiteY41" fmla="*/ 3922 h 9870"/>
                <a:gd name="connsiteX42" fmla="*/ 0 w 9913"/>
                <a:gd name="connsiteY42" fmla="*/ 896 h 9870"/>
                <a:gd name="connsiteX43" fmla="*/ 5463 w 9913"/>
                <a:gd name="connsiteY43" fmla="*/ 896 h 9870"/>
                <a:gd name="connsiteX44" fmla="*/ 5463 w 9913"/>
                <a:gd name="connsiteY44" fmla="*/ 896 h 9870"/>
                <a:gd name="connsiteX45" fmla="*/ 6435 w 9913"/>
                <a:gd name="connsiteY45" fmla="*/ 896 h 9870"/>
                <a:gd name="connsiteX46" fmla="*/ 6806 w 9913"/>
                <a:gd name="connsiteY46" fmla="*/ 0 h 9870"/>
                <a:gd name="connsiteX47" fmla="*/ 9213 w 9913"/>
                <a:gd name="connsiteY47" fmla="*/ 420 h 987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780 w 10000"/>
                <a:gd name="connsiteY12" fmla="*/ 4002 h 10000"/>
                <a:gd name="connsiteX13" fmla="*/ 8594 w 10000"/>
                <a:gd name="connsiteY13" fmla="*/ 4286 h 10000"/>
                <a:gd name="connsiteX14" fmla="*/ 8173 w 10000"/>
                <a:gd name="connsiteY14" fmla="*/ 4116 h 10000"/>
                <a:gd name="connsiteX15" fmla="*/ 7706 w 10000"/>
                <a:gd name="connsiteY15" fmla="*/ 4087 h 10000"/>
                <a:gd name="connsiteX16" fmla="*/ 7752 w 10000"/>
                <a:gd name="connsiteY16" fmla="*/ 4201 h 10000"/>
                <a:gd name="connsiteX17" fmla="*/ 7566 w 10000"/>
                <a:gd name="connsiteY17" fmla="*/ 4598 h 10000"/>
                <a:gd name="connsiteX18" fmla="*/ 7285 w 10000"/>
                <a:gd name="connsiteY18" fmla="*/ 5194 h 10000"/>
                <a:gd name="connsiteX19" fmla="*/ 7099 w 10000"/>
                <a:gd name="connsiteY19" fmla="*/ 5676 h 10000"/>
                <a:gd name="connsiteX20" fmla="*/ 7333 w 10000"/>
                <a:gd name="connsiteY20" fmla="*/ 6158 h 10000"/>
                <a:gd name="connsiteX21" fmla="*/ 7893 w 10000"/>
                <a:gd name="connsiteY21" fmla="*/ 7379 h 10000"/>
                <a:gd name="connsiteX22" fmla="*/ 7706 w 10000"/>
                <a:gd name="connsiteY22" fmla="*/ 7946 h 10000"/>
                <a:gd name="connsiteX23" fmla="*/ 7472 w 10000"/>
                <a:gd name="connsiteY23" fmla="*/ 8826 h 10000"/>
                <a:gd name="connsiteX24" fmla="*/ 7239 w 10000"/>
                <a:gd name="connsiteY24" fmla="*/ 9281 h 10000"/>
                <a:gd name="connsiteX25" fmla="*/ 7285 w 10000"/>
                <a:gd name="connsiteY25" fmla="*/ 9735 h 10000"/>
                <a:gd name="connsiteX26" fmla="*/ 7099 w 10000"/>
                <a:gd name="connsiteY26" fmla="*/ 9990 h 10000"/>
                <a:gd name="connsiteX27" fmla="*/ 6399 w 10000"/>
                <a:gd name="connsiteY27" fmla="*/ 9933 h 10000"/>
                <a:gd name="connsiteX28" fmla="*/ 4437 w 10000"/>
                <a:gd name="connsiteY28" fmla="*/ 9735 h 10000"/>
                <a:gd name="connsiteX29" fmla="*/ 4063 w 10000"/>
                <a:gd name="connsiteY29" fmla="*/ 9422 h 10000"/>
                <a:gd name="connsiteX30" fmla="*/ 3829 w 10000"/>
                <a:gd name="connsiteY30" fmla="*/ 8088 h 10000"/>
                <a:gd name="connsiteX31" fmla="*/ 3550 w 10000"/>
                <a:gd name="connsiteY31" fmla="*/ 7776 h 10000"/>
                <a:gd name="connsiteX32" fmla="*/ 3550 w 10000"/>
                <a:gd name="connsiteY32" fmla="*/ 7492 h 10000"/>
                <a:gd name="connsiteX33" fmla="*/ 3550 w 10000"/>
                <a:gd name="connsiteY33" fmla="*/ 7464 h 10000"/>
                <a:gd name="connsiteX34" fmla="*/ 3550 w 10000"/>
                <a:gd name="connsiteY34" fmla="*/ 7436 h 10000"/>
                <a:gd name="connsiteX35" fmla="*/ 3643 w 10000"/>
                <a:gd name="connsiteY35" fmla="*/ 7152 h 10000"/>
                <a:gd name="connsiteX36" fmla="*/ 3643 w 10000"/>
                <a:gd name="connsiteY36" fmla="*/ 7152 h 10000"/>
                <a:gd name="connsiteX37" fmla="*/ 3877 w 10000"/>
                <a:gd name="connsiteY37" fmla="*/ 7067 h 10000"/>
                <a:gd name="connsiteX38" fmla="*/ 5138 w 10000"/>
                <a:gd name="connsiteY38" fmla="*/ 4201 h 10000"/>
                <a:gd name="connsiteX39" fmla="*/ 4717 w 10000"/>
                <a:gd name="connsiteY39" fmla="*/ 3974 h 10000"/>
                <a:gd name="connsiteX40" fmla="*/ 0 w 10000"/>
                <a:gd name="connsiteY40" fmla="*/ 3974 h 10000"/>
                <a:gd name="connsiteX41" fmla="*/ 0 w 10000"/>
                <a:gd name="connsiteY41" fmla="*/ 908 h 10000"/>
                <a:gd name="connsiteX42" fmla="*/ 5511 w 10000"/>
                <a:gd name="connsiteY42" fmla="*/ 908 h 10000"/>
                <a:gd name="connsiteX43" fmla="*/ 5511 w 10000"/>
                <a:gd name="connsiteY43" fmla="*/ 908 h 10000"/>
                <a:gd name="connsiteX44" fmla="*/ 6491 w 10000"/>
                <a:gd name="connsiteY44" fmla="*/ 908 h 10000"/>
                <a:gd name="connsiteX45" fmla="*/ 6866 w 10000"/>
                <a:gd name="connsiteY45" fmla="*/ 0 h 10000"/>
                <a:gd name="connsiteX46" fmla="*/ 9294 w 10000"/>
                <a:gd name="connsiteY46" fmla="*/ 426 h 1000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594 w 10000"/>
                <a:gd name="connsiteY12" fmla="*/ 4286 h 10000"/>
                <a:gd name="connsiteX13" fmla="*/ 8173 w 10000"/>
                <a:gd name="connsiteY13" fmla="*/ 4116 h 10000"/>
                <a:gd name="connsiteX14" fmla="*/ 7706 w 10000"/>
                <a:gd name="connsiteY14" fmla="*/ 4087 h 10000"/>
                <a:gd name="connsiteX15" fmla="*/ 7752 w 10000"/>
                <a:gd name="connsiteY15" fmla="*/ 4201 h 10000"/>
                <a:gd name="connsiteX16" fmla="*/ 7566 w 10000"/>
                <a:gd name="connsiteY16" fmla="*/ 4598 h 10000"/>
                <a:gd name="connsiteX17" fmla="*/ 7285 w 10000"/>
                <a:gd name="connsiteY17" fmla="*/ 5194 h 10000"/>
                <a:gd name="connsiteX18" fmla="*/ 7099 w 10000"/>
                <a:gd name="connsiteY18" fmla="*/ 5676 h 10000"/>
                <a:gd name="connsiteX19" fmla="*/ 7333 w 10000"/>
                <a:gd name="connsiteY19" fmla="*/ 6158 h 10000"/>
                <a:gd name="connsiteX20" fmla="*/ 7893 w 10000"/>
                <a:gd name="connsiteY20" fmla="*/ 7379 h 10000"/>
                <a:gd name="connsiteX21" fmla="*/ 7706 w 10000"/>
                <a:gd name="connsiteY21" fmla="*/ 7946 h 10000"/>
                <a:gd name="connsiteX22" fmla="*/ 7472 w 10000"/>
                <a:gd name="connsiteY22" fmla="*/ 8826 h 10000"/>
                <a:gd name="connsiteX23" fmla="*/ 7239 w 10000"/>
                <a:gd name="connsiteY23" fmla="*/ 9281 h 10000"/>
                <a:gd name="connsiteX24" fmla="*/ 7285 w 10000"/>
                <a:gd name="connsiteY24" fmla="*/ 9735 h 10000"/>
                <a:gd name="connsiteX25" fmla="*/ 7099 w 10000"/>
                <a:gd name="connsiteY25" fmla="*/ 9990 h 10000"/>
                <a:gd name="connsiteX26" fmla="*/ 6399 w 10000"/>
                <a:gd name="connsiteY26" fmla="*/ 9933 h 10000"/>
                <a:gd name="connsiteX27" fmla="*/ 4437 w 10000"/>
                <a:gd name="connsiteY27" fmla="*/ 9735 h 10000"/>
                <a:gd name="connsiteX28" fmla="*/ 4063 w 10000"/>
                <a:gd name="connsiteY28" fmla="*/ 9422 h 10000"/>
                <a:gd name="connsiteX29" fmla="*/ 3829 w 10000"/>
                <a:gd name="connsiteY29" fmla="*/ 8088 h 10000"/>
                <a:gd name="connsiteX30" fmla="*/ 3550 w 10000"/>
                <a:gd name="connsiteY30" fmla="*/ 7776 h 10000"/>
                <a:gd name="connsiteX31" fmla="*/ 3550 w 10000"/>
                <a:gd name="connsiteY31" fmla="*/ 7492 h 10000"/>
                <a:gd name="connsiteX32" fmla="*/ 3550 w 10000"/>
                <a:gd name="connsiteY32" fmla="*/ 7464 h 10000"/>
                <a:gd name="connsiteX33" fmla="*/ 3550 w 10000"/>
                <a:gd name="connsiteY33" fmla="*/ 7436 h 10000"/>
                <a:gd name="connsiteX34" fmla="*/ 3643 w 10000"/>
                <a:gd name="connsiteY34" fmla="*/ 7152 h 10000"/>
                <a:gd name="connsiteX35" fmla="*/ 3643 w 10000"/>
                <a:gd name="connsiteY35" fmla="*/ 7152 h 10000"/>
                <a:gd name="connsiteX36" fmla="*/ 3877 w 10000"/>
                <a:gd name="connsiteY36" fmla="*/ 7067 h 10000"/>
                <a:gd name="connsiteX37" fmla="*/ 5138 w 10000"/>
                <a:gd name="connsiteY37" fmla="*/ 4201 h 10000"/>
                <a:gd name="connsiteX38" fmla="*/ 4717 w 10000"/>
                <a:gd name="connsiteY38" fmla="*/ 3974 h 10000"/>
                <a:gd name="connsiteX39" fmla="*/ 0 w 10000"/>
                <a:gd name="connsiteY39" fmla="*/ 3974 h 10000"/>
                <a:gd name="connsiteX40" fmla="*/ 0 w 10000"/>
                <a:gd name="connsiteY40" fmla="*/ 908 h 10000"/>
                <a:gd name="connsiteX41" fmla="*/ 5511 w 10000"/>
                <a:gd name="connsiteY41" fmla="*/ 908 h 10000"/>
                <a:gd name="connsiteX42" fmla="*/ 5511 w 10000"/>
                <a:gd name="connsiteY42" fmla="*/ 908 h 10000"/>
                <a:gd name="connsiteX43" fmla="*/ 6491 w 10000"/>
                <a:gd name="connsiteY43" fmla="*/ 908 h 10000"/>
                <a:gd name="connsiteX44" fmla="*/ 6866 w 10000"/>
                <a:gd name="connsiteY44" fmla="*/ 0 h 10000"/>
                <a:gd name="connsiteX45" fmla="*/ 9294 w 10000"/>
                <a:gd name="connsiteY45" fmla="*/ 4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00" h="10000">
                  <a:moveTo>
                    <a:pt x="9294" y="426"/>
                  </a:moveTo>
                  <a:cubicBezTo>
                    <a:pt x="9434" y="426"/>
                    <a:pt x="9527" y="454"/>
                    <a:pt x="9667" y="454"/>
                  </a:cubicBezTo>
                  <a:lnTo>
                    <a:pt x="9715" y="454"/>
                  </a:lnTo>
                  <a:lnTo>
                    <a:pt x="9715" y="454"/>
                  </a:lnTo>
                  <a:cubicBezTo>
                    <a:pt x="9715" y="681"/>
                    <a:pt x="9901" y="879"/>
                    <a:pt x="9761" y="1106"/>
                  </a:cubicBezTo>
                  <a:cubicBezTo>
                    <a:pt x="9715" y="1248"/>
                    <a:pt x="9480" y="1391"/>
                    <a:pt x="9715" y="1505"/>
                  </a:cubicBezTo>
                  <a:cubicBezTo>
                    <a:pt x="10088" y="1732"/>
                    <a:pt x="10088" y="1845"/>
                    <a:pt x="9761" y="2044"/>
                  </a:cubicBezTo>
                  <a:cubicBezTo>
                    <a:pt x="9667" y="2100"/>
                    <a:pt x="9715" y="2214"/>
                    <a:pt x="9715" y="2271"/>
                  </a:cubicBezTo>
                  <a:cubicBezTo>
                    <a:pt x="9715" y="2327"/>
                    <a:pt x="9948" y="2327"/>
                    <a:pt x="9994" y="2327"/>
                  </a:cubicBezTo>
                  <a:lnTo>
                    <a:pt x="9994" y="3519"/>
                  </a:lnTo>
                  <a:lnTo>
                    <a:pt x="9994" y="3519"/>
                  </a:lnTo>
                  <a:cubicBezTo>
                    <a:pt x="9901" y="3632"/>
                    <a:pt x="9994" y="3746"/>
                    <a:pt x="9667" y="3746"/>
                  </a:cubicBezTo>
                  <a:cubicBezTo>
                    <a:pt x="9434" y="3874"/>
                    <a:pt x="8843" y="4224"/>
                    <a:pt x="8594" y="4286"/>
                  </a:cubicBezTo>
                  <a:cubicBezTo>
                    <a:pt x="8313" y="4342"/>
                    <a:pt x="8313" y="4201"/>
                    <a:pt x="8173" y="4116"/>
                  </a:cubicBezTo>
                  <a:cubicBezTo>
                    <a:pt x="8079" y="4087"/>
                    <a:pt x="7706" y="4002"/>
                    <a:pt x="7706" y="4087"/>
                  </a:cubicBezTo>
                  <a:cubicBezTo>
                    <a:pt x="7706" y="4116"/>
                    <a:pt x="7752" y="4201"/>
                    <a:pt x="7752" y="4201"/>
                  </a:cubicBezTo>
                  <a:cubicBezTo>
                    <a:pt x="7846" y="4342"/>
                    <a:pt x="7846" y="4513"/>
                    <a:pt x="7566" y="4598"/>
                  </a:cubicBezTo>
                  <a:cubicBezTo>
                    <a:pt x="7005" y="4740"/>
                    <a:pt x="7333" y="4910"/>
                    <a:pt x="7285" y="5194"/>
                  </a:cubicBezTo>
                  <a:cubicBezTo>
                    <a:pt x="7285" y="5364"/>
                    <a:pt x="7099" y="5534"/>
                    <a:pt x="7099" y="5676"/>
                  </a:cubicBezTo>
                  <a:cubicBezTo>
                    <a:pt x="7099" y="5789"/>
                    <a:pt x="7099" y="6130"/>
                    <a:pt x="7333" y="6158"/>
                  </a:cubicBezTo>
                  <a:cubicBezTo>
                    <a:pt x="7465" y="6442"/>
                    <a:pt x="7830" y="7081"/>
                    <a:pt x="7893" y="7379"/>
                  </a:cubicBezTo>
                  <a:cubicBezTo>
                    <a:pt x="7893" y="7578"/>
                    <a:pt x="7706" y="7748"/>
                    <a:pt x="7706" y="7946"/>
                  </a:cubicBezTo>
                  <a:cubicBezTo>
                    <a:pt x="7706" y="8230"/>
                    <a:pt x="7660" y="8570"/>
                    <a:pt x="7472" y="8826"/>
                  </a:cubicBezTo>
                  <a:cubicBezTo>
                    <a:pt x="7379" y="8969"/>
                    <a:pt x="7285" y="9139"/>
                    <a:pt x="7239" y="9281"/>
                  </a:cubicBezTo>
                  <a:cubicBezTo>
                    <a:pt x="7145" y="9451"/>
                    <a:pt x="7285" y="9564"/>
                    <a:pt x="7285" y="9735"/>
                  </a:cubicBezTo>
                  <a:cubicBezTo>
                    <a:pt x="7239" y="9848"/>
                    <a:pt x="7145" y="9905"/>
                    <a:pt x="7099" y="9990"/>
                  </a:cubicBezTo>
                  <a:cubicBezTo>
                    <a:pt x="6818" y="10018"/>
                    <a:pt x="6678" y="9990"/>
                    <a:pt x="6399" y="9933"/>
                  </a:cubicBezTo>
                  <a:cubicBezTo>
                    <a:pt x="6024" y="9848"/>
                    <a:pt x="4577" y="10132"/>
                    <a:pt x="4437" y="9735"/>
                  </a:cubicBezTo>
                  <a:cubicBezTo>
                    <a:pt x="4204" y="9706"/>
                    <a:pt x="4204" y="9479"/>
                    <a:pt x="4063" y="9422"/>
                  </a:cubicBezTo>
                  <a:cubicBezTo>
                    <a:pt x="4063" y="9167"/>
                    <a:pt x="4344" y="8173"/>
                    <a:pt x="3829" y="8088"/>
                  </a:cubicBezTo>
                  <a:cubicBezTo>
                    <a:pt x="3783" y="8003"/>
                    <a:pt x="3550" y="7861"/>
                    <a:pt x="3550" y="7776"/>
                  </a:cubicBezTo>
                  <a:cubicBezTo>
                    <a:pt x="3456" y="7748"/>
                    <a:pt x="3456" y="7492"/>
                    <a:pt x="3550" y="7492"/>
                  </a:cubicBezTo>
                  <a:lnTo>
                    <a:pt x="3550" y="7464"/>
                  </a:lnTo>
                  <a:lnTo>
                    <a:pt x="3550" y="7436"/>
                  </a:lnTo>
                  <a:cubicBezTo>
                    <a:pt x="3550" y="7379"/>
                    <a:pt x="3643" y="7265"/>
                    <a:pt x="3643" y="7152"/>
                  </a:cubicBezTo>
                  <a:lnTo>
                    <a:pt x="3643" y="7152"/>
                  </a:lnTo>
                  <a:lnTo>
                    <a:pt x="3877" y="7067"/>
                  </a:lnTo>
                  <a:lnTo>
                    <a:pt x="5138" y="4201"/>
                  </a:lnTo>
                  <a:lnTo>
                    <a:pt x="4717" y="3974"/>
                  </a:lnTo>
                  <a:lnTo>
                    <a:pt x="0" y="3974"/>
                  </a:lnTo>
                  <a:lnTo>
                    <a:pt x="0" y="908"/>
                  </a:lnTo>
                  <a:lnTo>
                    <a:pt x="5511" y="908"/>
                  </a:lnTo>
                  <a:lnTo>
                    <a:pt x="5511" y="908"/>
                  </a:lnTo>
                  <a:lnTo>
                    <a:pt x="6491" y="908"/>
                  </a:lnTo>
                  <a:lnTo>
                    <a:pt x="6866" y="0"/>
                  </a:lnTo>
                  <a:lnTo>
                    <a:pt x="9294" y="426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69" name="WARE"/>
            <p:cNvSpPr>
              <a:spLocks/>
            </p:cNvSpPr>
            <p:nvPr/>
          </p:nvSpPr>
          <p:spPr bwMode="auto">
            <a:xfrm>
              <a:off x="5054600" y="4899025"/>
              <a:ext cx="566738" cy="1058863"/>
            </a:xfrm>
            <a:custGeom>
              <a:avLst/>
              <a:gdLst>
                <a:gd name="T0" fmla="*/ 86 w 238"/>
                <a:gd name="T1" fmla="*/ 0 h 445"/>
                <a:gd name="T2" fmla="*/ 93 w 238"/>
                <a:gd name="T3" fmla="*/ 14 h 445"/>
                <a:gd name="T4" fmla="*/ 119 w 238"/>
                <a:gd name="T5" fmla="*/ 25 h 445"/>
                <a:gd name="T6" fmla="*/ 123 w 238"/>
                <a:gd name="T7" fmla="*/ 33 h 445"/>
                <a:gd name="T8" fmla="*/ 118 w 238"/>
                <a:gd name="T9" fmla="*/ 42 h 445"/>
                <a:gd name="T10" fmla="*/ 123 w 238"/>
                <a:gd name="T11" fmla="*/ 47 h 445"/>
                <a:gd name="T12" fmla="*/ 131 w 238"/>
                <a:gd name="T13" fmla="*/ 86 h 445"/>
                <a:gd name="T14" fmla="*/ 138 w 238"/>
                <a:gd name="T15" fmla="*/ 90 h 445"/>
                <a:gd name="T16" fmla="*/ 158 w 238"/>
                <a:gd name="T17" fmla="*/ 112 h 445"/>
                <a:gd name="T18" fmla="*/ 160 w 238"/>
                <a:gd name="T19" fmla="*/ 116 h 445"/>
                <a:gd name="T20" fmla="*/ 161 w 238"/>
                <a:gd name="T21" fmla="*/ 118 h 445"/>
                <a:gd name="T22" fmla="*/ 163 w 238"/>
                <a:gd name="T23" fmla="*/ 119 h 445"/>
                <a:gd name="T24" fmla="*/ 167 w 238"/>
                <a:gd name="T25" fmla="*/ 119 h 445"/>
                <a:gd name="T26" fmla="*/ 175 w 238"/>
                <a:gd name="T27" fmla="*/ 120 h 445"/>
                <a:gd name="T28" fmla="*/ 176 w 238"/>
                <a:gd name="T29" fmla="*/ 132 h 445"/>
                <a:gd name="T30" fmla="*/ 185 w 238"/>
                <a:gd name="T31" fmla="*/ 139 h 445"/>
                <a:gd name="T32" fmla="*/ 195 w 238"/>
                <a:gd name="T33" fmla="*/ 146 h 445"/>
                <a:gd name="T34" fmla="*/ 206 w 238"/>
                <a:gd name="T35" fmla="*/ 148 h 445"/>
                <a:gd name="T36" fmla="*/ 238 w 238"/>
                <a:gd name="T37" fmla="*/ 225 h 445"/>
                <a:gd name="T38" fmla="*/ 120 w 238"/>
                <a:gd name="T39" fmla="*/ 225 h 445"/>
                <a:gd name="T40" fmla="*/ 221 w 238"/>
                <a:gd name="T41" fmla="*/ 333 h 445"/>
                <a:gd name="T42" fmla="*/ 203 w 238"/>
                <a:gd name="T43" fmla="*/ 442 h 445"/>
                <a:gd name="T44" fmla="*/ 198 w 238"/>
                <a:gd name="T45" fmla="*/ 445 h 445"/>
                <a:gd name="T46" fmla="*/ 196 w 238"/>
                <a:gd name="T47" fmla="*/ 443 h 445"/>
                <a:gd name="T48" fmla="*/ 196 w 238"/>
                <a:gd name="T49" fmla="*/ 443 h 445"/>
                <a:gd name="T50" fmla="*/ 120 w 238"/>
                <a:gd name="T51" fmla="*/ 438 h 445"/>
                <a:gd name="T52" fmla="*/ 114 w 238"/>
                <a:gd name="T53" fmla="*/ 423 h 445"/>
                <a:gd name="T54" fmla="*/ 111 w 238"/>
                <a:gd name="T55" fmla="*/ 381 h 445"/>
                <a:gd name="T56" fmla="*/ 117 w 238"/>
                <a:gd name="T57" fmla="*/ 370 h 445"/>
                <a:gd name="T58" fmla="*/ 110 w 238"/>
                <a:gd name="T59" fmla="*/ 364 h 445"/>
                <a:gd name="T60" fmla="*/ 89 w 238"/>
                <a:gd name="T61" fmla="*/ 321 h 445"/>
                <a:gd name="T62" fmla="*/ 72 w 238"/>
                <a:gd name="T63" fmla="*/ 243 h 445"/>
                <a:gd name="T64" fmla="*/ 45 w 238"/>
                <a:gd name="T65" fmla="*/ 218 h 445"/>
                <a:gd name="T66" fmla="*/ 23 w 238"/>
                <a:gd name="T67" fmla="*/ 162 h 445"/>
                <a:gd name="T68" fmla="*/ 14 w 238"/>
                <a:gd name="T69" fmla="*/ 141 h 445"/>
                <a:gd name="T70" fmla="*/ 6 w 238"/>
                <a:gd name="T71" fmla="*/ 119 h 445"/>
                <a:gd name="T72" fmla="*/ 9 w 238"/>
                <a:gd name="T73" fmla="*/ 90 h 445"/>
                <a:gd name="T74" fmla="*/ 32 w 238"/>
                <a:gd name="T75" fmla="*/ 96 h 445"/>
                <a:gd name="T76" fmla="*/ 32 w 238"/>
                <a:gd name="T77" fmla="*/ 51 h 445"/>
                <a:gd name="T78" fmla="*/ 45 w 238"/>
                <a:gd name="T7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8" h="445">
                  <a:moveTo>
                    <a:pt x="4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30"/>
                    <a:pt x="117" y="33"/>
                    <a:pt x="123" y="33"/>
                  </a:cubicBezTo>
                  <a:cubicBezTo>
                    <a:pt x="123" y="33"/>
                    <a:pt x="123" y="33"/>
                    <a:pt x="124" y="33"/>
                  </a:cubicBezTo>
                  <a:cubicBezTo>
                    <a:pt x="124" y="39"/>
                    <a:pt x="118" y="37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21" y="43"/>
                    <a:pt x="122" y="44"/>
                    <a:pt x="123" y="47"/>
                  </a:cubicBezTo>
                  <a:cubicBezTo>
                    <a:pt x="123" y="50"/>
                    <a:pt x="128" y="51"/>
                    <a:pt x="130" y="51"/>
                  </a:cubicBezTo>
                  <a:cubicBezTo>
                    <a:pt x="132" y="62"/>
                    <a:pt x="128" y="75"/>
                    <a:pt x="131" y="86"/>
                  </a:cubicBezTo>
                  <a:cubicBezTo>
                    <a:pt x="131" y="86"/>
                    <a:pt x="131" y="86"/>
                    <a:pt x="132" y="86"/>
                  </a:cubicBezTo>
                  <a:cubicBezTo>
                    <a:pt x="132" y="87"/>
                    <a:pt x="137" y="89"/>
                    <a:pt x="138" y="90"/>
                  </a:cubicBezTo>
                  <a:cubicBezTo>
                    <a:pt x="141" y="94"/>
                    <a:pt x="142" y="99"/>
                    <a:pt x="145" y="103"/>
                  </a:cubicBezTo>
                  <a:cubicBezTo>
                    <a:pt x="149" y="106"/>
                    <a:pt x="156" y="108"/>
                    <a:pt x="158" y="112"/>
                  </a:cubicBezTo>
                  <a:cubicBezTo>
                    <a:pt x="158" y="113"/>
                    <a:pt x="159" y="114"/>
                    <a:pt x="159" y="115"/>
                  </a:cubicBezTo>
                  <a:cubicBezTo>
                    <a:pt x="160" y="115"/>
                    <a:pt x="160" y="116"/>
                    <a:pt x="160" y="116"/>
                  </a:cubicBezTo>
                  <a:cubicBezTo>
                    <a:pt x="160" y="117"/>
                    <a:pt x="160" y="117"/>
                    <a:pt x="161" y="117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18"/>
                    <a:pt x="162" y="119"/>
                    <a:pt x="162" y="119"/>
                  </a:cubicBezTo>
                  <a:cubicBezTo>
                    <a:pt x="162" y="119"/>
                    <a:pt x="162" y="119"/>
                    <a:pt x="163" y="119"/>
                  </a:cubicBezTo>
                  <a:cubicBezTo>
                    <a:pt x="164" y="119"/>
                    <a:pt x="164" y="119"/>
                    <a:pt x="165" y="119"/>
                  </a:cubicBezTo>
                  <a:cubicBezTo>
                    <a:pt x="166" y="119"/>
                    <a:pt x="166" y="119"/>
                    <a:pt x="167" y="119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2"/>
                    <a:pt x="175" y="125"/>
                    <a:pt x="175" y="128"/>
                  </a:cubicBezTo>
                  <a:cubicBezTo>
                    <a:pt x="175" y="130"/>
                    <a:pt x="176" y="131"/>
                    <a:pt x="176" y="132"/>
                  </a:cubicBezTo>
                  <a:cubicBezTo>
                    <a:pt x="178" y="133"/>
                    <a:pt x="179" y="136"/>
                    <a:pt x="181" y="137"/>
                  </a:cubicBezTo>
                  <a:cubicBezTo>
                    <a:pt x="182" y="138"/>
                    <a:pt x="184" y="138"/>
                    <a:pt x="185" y="139"/>
                  </a:cubicBezTo>
                  <a:cubicBezTo>
                    <a:pt x="186" y="140"/>
                    <a:pt x="187" y="142"/>
                    <a:pt x="188" y="142"/>
                  </a:cubicBezTo>
                  <a:cubicBezTo>
                    <a:pt x="189" y="143"/>
                    <a:pt x="194" y="145"/>
                    <a:pt x="195" y="146"/>
                  </a:cubicBezTo>
                  <a:cubicBezTo>
                    <a:pt x="197" y="147"/>
                    <a:pt x="201" y="147"/>
                    <a:pt x="203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205" y="189"/>
                    <a:pt x="205" y="189"/>
                    <a:pt x="205" y="189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120" y="225"/>
                    <a:pt x="120" y="225"/>
                    <a:pt x="120" y="225"/>
                  </a:cubicBezTo>
                  <a:cubicBezTo>
                    <a:pt x="120" y="333"/>
                    <a:pt x="120" y="333"/>
                    <a:pt x="120" y="333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03" y="442"/>
                    <a:pt x="203" y="442"/>
                    <a:pt x="203" y="442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4"/>
                    <a:pt x="197" y="444"/>
                  </a:cubicBezTo>
                  <a:cubicBezTo>
                    <a:pt x="197" y="444"/>
                    <a:pt x="196" y="444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4" y="423"/>
                    <a:pt x="114" y="423"/>
                    <a:pt x="114" y="423"/>
                  </a:cubicBezTo>
                  <a:cubicBezTo>
                    <a:pt x="114" y="381"/>
                    <a:pt x="114" y="381"/>
                    <a:pt x="114" y="381"/>
                  </a:cubicBezTo>
                  <a:cubicBezTo>
                    <a:pt x="111" y="381"/>
                    <a:pt x="111" y="381"/>
                    <a:pt x="111" y="381"/>
                  </a:cubicBezTo>
                  <a:cubicBezTo>
                    <a:pt x="111" y="370"/>
                    <a:pt x="111" y="370"/>
                    <a:pt x="111" y="370"/>
                  </a:cubicBezTo>
                  <a:cubicBezTo>
                    <a:pt x="117" y="370"/>
                    <a:pt x="117" y="370"/>
                    <a:pt x="117" y="370"/>
                  </a:cubicBezTo>
                  <a:cubicBezTo>
                    <a:pt x="117" y="364"/>
                    <a:pt x="117" y="364"/>
                    <a:pt x="117" y="364"/>
                  </a:cubicBezTo>
                  <a:cubicBezTo>
                    <a:pt x="110" y="364"/>
                    <a:pt x="110" y="364"/>
                    <a:pt x="110" y="364"/>
                  </a:cubicBezTo>
                  <a:cubicBezTo>
                    <a:pt x="110" y="321"/>
                    <a:pt x="110" y="321"/>
                    <a:pt x="110" y="321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2" y="246"/>
                    <a:pt x="77" y="249"/>
                    <a:pt x="72" y="243"/>
                  </a:cubicBezTo>
                  <a:cubicBezTo>
                    <a:pt x="68" y="238"/>
                    <a:pt x="65" y="229"/>
                    <a:pt x="58" y="228"/>
                  </a:cubicBezTo>
                  <a:cubicBezTo>
                    <a:pt x="55" y="224"/>
                    <a:pt x="49" y="223"/>
                    <a:pt x="45" y="218"/>
                  </a:cubicBezTo>
                  <a:cubicBezTo>
                    <a:pt x="42" y="213"/>
                    <a:pt x="41" y="207"/>
                    <a:pt x="38" y="202"/>
                  </a:cubicBezTo>
                  <a:cubicBezTo>
                    <a:pt x="32" y="190"/>
                    <a:pt x="29" y="175"/>
                    <a:pt x="23" y="162"/>
                  </a:cubicBezTo>
                  <a:cubicBezTo>
                    <a:pt x="20" y="156"/>
                    <a:pt x="19" y="147"/>
                    <a:pt x="14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9" y="126"/>
                    <a:pt x="9" y="123"/>
                    <a:pt x="6" y="119"/>
                  </a:cubicBezTo>
                  <a:cubicBezTo>
                    <a:pt x="4" y="116"/>
                    <a:pt x="1" y="113"/>
                    <a:pt x="1" y="109"/>
                  </a:cubicBezTo>
                  <a:cubicBezTo>
                    <a:pt x="1" y="102"/>
                    <a:pt x="0" y="92"/>
                    <a:pt x="9" y="90"/>
                  </a:cubicBezTo>
                  <a:cubicBezTo>
                    <a:pt x="14" y="89"/>
                    <a:pt x="16" y="89"/>
                    <a:pt x="21" y="90"/>
                  </a:cubicBezTo>
                  <a:cubicBezTo>
                    <a:pt x="21" y="93"/>
                    <a:pt x="29" y="95"/>
                    <a:pt x="32" y="96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0" name="CLINCH"/>
            <p:cNvSpPr>
              <a:spLocks/>
            </p:cNvSpPr>
            <p:nvPr/>
          </p:nvSpPr>
          <p:spPr bwMode="auto">
            <a:xfrm>
              <a:off x="4792663" y="5233988"/>
              <a:ext cx="547688" cy="708025"/>
            </a:xfrm>
            <a:custGeom>
              <a:avLst/>
              <a:gdLst>
                <a:gd name="T0" fmla="*/ 124 w 230"/>
                <a:gd name="T1" fmla="*/ 0 h 297"/>
                <a:gd name="T2" fmla="*/ 133 w 230"/>
                <a:gd name="T3" fmla="*/ 21 h 297"/>
                <a:gd name="T4" fmla="*/ 148 w 230"/>
                <a:gd name="T5" fmla="*/ 61 h 297"/>
                <a:gd name="T6" fmla="*/ 155 w 230"/>
                <a:gd name="T7" fmla="*/ 77 h 297"/>
                <a:gd name="T8" fmla="*/ 168 w 230"/>
                <a:gd name="T9" fmla="*/ 87 h 297"/>
                <a:gd name="T10" fmla="*/ 182 w 230"/>
                <a:gd name="T11" fmla="*/ 102 h 297"/>
                <a:gd name="T12" fmla="*/ 199 w 230"/>
                <a:gd name="T13" fmla="*/ 108 h 297"/>
                <a:gd name="T14" fmla="*/ 199 w 230"/>
                <a:gd name="T15" fmla="*/ 180 h 297"/>
                <a:gd name="T16" fmla="*/ 220 w 230"/>
                <a:gd name="T17" fmla="*/ 180 h 297"/>
                <a:gd name="T18" fmla="*/ 220 w 230"/>
                <a:gd name="T19" fmla="*/ 223 h 297"/>
                <a:gd name="T20" fmla="*/ 227 w 230"/>
                <a:gd name="T21" fmla="*/ 223 h 297"/>
                <a:gd name="T22" fmla="*/ 227 w 230"/>
                <a:gd name="T23" fmla="*/ 229 h 297"/>
                <a:gd name="T24" fmla="*/ 221 w 230"/>
                <a:gd name="T25" fmla="*/ 229 h 297"/>
                <a:gd name="T26" fmla="*/ 221 w 230"/>
                <a:gd name="T27" fmla="*/ 240 h 297"/>
                <a:gd name="T28" fmla="*/ 224 w 230"/>
                <a:gd name="T29" fmla="*/ 240 h 297"/>
                <a:gd name="T30" fmla="*/ 224 w 230"/>
                <a:gd name="T31" fmla="*/ 282 h 297"/>
                <a:gd name="T32" fmla="*/ 230 w 230"/>
                <a:gd name="T33" fmla="*/ 282 h 297"/>
                <a:gd name="T34" fmla="*/ 230 w 230"/>
                <a:gd name="T35" fmla="*/ 297 h 297"/>
                <a:gd name="T36" fmla="*/ 230 w 230"/>
                <a:gd name="T37" fmla="*/ 297 h 297"/>
                <a:gd name="T38" fmla="*/ 161 w 230"/>
                <a:gd name="T39" fmla="*/ 293 h 297"/>
                <a:gd name="T40" fmla="*/ 161 w 230"/>
                <a:gd name="T41" fmla="*/ 293 h 297"/>
                <a:gd name="T42" fmla="*/ 161 w 230"/>
                <a:gd name="T43" fmla="*/ 254 h 297"/>
                <a:gd name="T44" fmla="*/ 162 w 230"/>
                <a:gd name="T45" fmla="*/ 241 h 297"/>
                <a:gd name="T46" fmla="*/ 162 w 230"/>
                <a:gd name="T47" fmla="*/ 239 h 297"/>
                <a:gd name="T48" fmla="*/ 158 w 230"/>
                <a:gd name="T49" fmla="*/ 235 h 297"/>
                <a:gd name="T50" fmla="*/ 150 w 230"/>
                <a:gd name="T51" fmla="*/ 232 h 297"/>
                <a:gd name="T52" fmla="*/ 129 w 230"/>
                <a:gd name="T53" fmla="*/ 228 h 297"/>
                <a:gd name="T54" fmla="*/ 116 w 230"/>
                <a:gd name="T55" fmla="*/ 222 h 297"/>
                <a:gd name="T56" fmla="*/ 101 w 230"/>
                <a:gd name="T57" fmla="*/ 224 h 297"/>
                <a:gd name="T58" fmla="*/ 74 w 230"/>
                <a:gd name="T59" fmla="*/ 215 h 297"/>
                <a:gd name="T60" fmla="*/ 69 w 230"/>
                <a:gd name="T61" fmla="*/ 205 h 297"/>
                <a:gd name="T62" fmla="*/ 59 w 230"/>
                <a:gd name="T63" fmla="*/ 197 h 297"/>
                <a:gd name="T64" fmla="*/ 54 w 230"/>
                <a:gd name="T65" fmla="*/ 177 h 297"/>
                <a:gd name="T66" fmla="*/ 0 w 230"/>
                <a:gd name="T67" fmla="*/ 153 h 297"/>
                <a:gd name="T68" fmla="*/ 0 w 230"/>
                <a:gd name="T69" fmla="*/ 153 h 297"/>
                <a:gd name="T70" fmla="*/ 0 w 230"/>
                <a:gd name="T71" fmla="*/ 0 h 297"/>
                <a:gd name="T72" fmla="*/ 0 w 230"/>
                <a:gd name="T73" fmla="*/ 0 h 297"/>
                <a:gd name="T74" fmla="*/ 124 w 230"/>
                <a:gd name="T7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97">
                  <a:moveTo>
                    <a:pt x="124" y="0"/>
                  </a:moveTo>
                  <a:cubicBezTo>
                    <a:pt x="129" y="6"/>
                    <a:pt x="130" y="15"/>
                    <a:pt x="133" y="21"/>
                  </a:cubicBezTo>
                  <a:cubicBezTo>
                    <a:pt x="139" y="34"/>
                    <a:pt x="142" y="49"/>
                    <a:pt x="148" y="61"/>
                  </a:cubicBezTo>
                  <a:cubicBezTo>
                    <a:pt x="151" y="66"/>
                    <a:pt x="152" y="72"/>
                    <a:pt x="155" y="77"/>
                  </a:cubicBezTo>
                  <a:cubicBezTo>
                    <a:pt x="159" y="82"/>
                    <a:pt x="165" y="83"/>
                    <a:pt x="168" y="87"/>
                  </a:cubicBezTo>
                  <a:cubicBezTo>
                    <a:pt x="175" y="88"/>
                    <a:pt x="178" y="97"/>
                    <a:pt x="182" y="102"/>
                  </a:cubicBezTo>
                  <a:cubicBezTo>
                    <a:pt x="187" y="108"/>
                    <a:pt x="192" y="105"/>
                    <a:pt x="199" y="108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220" y="180"/>
                    <a:pt x="220" y="180"/>
                    <a:pt x="220" y="180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27" y="223"/>
                    <a:pt x="227" y="223"/>
                    <a:pt x="227" y="223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4" y="240"/>
                    <a:pt x="224" y="240"/>
                    <a:pt x="224" y="240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54"/>
                    <a:pt x="161" y="254"/>
                    <a:pt x="161" y="254"/>
                  </a:cubicBezTo>
                  <a:cubicBezTo>
                    <a:pt x="162" y="250"/>
                    <a:pt x="162" y="245"/>
                    <a:pt x="162" y="241"/>
                  </a:cubicBezTo>
                  <a:cubicBezTo>
                    <a:pt x="162" y="240"/>
                    <a:pt x="162" y="240"/>
                    <a:pt x="162" y="239"/>
                  </a:cubicBezTo>
                  <a:cubicBezTo>
                    <a:pt x="160" y="238"/>
                    <a:pt x="160" y="236"/>
                    <a:pt x="158" y="235"/>
                  </a:cubicBezTo>
                  <a:cubicBezTo>
                    <a:pt x="155" y="233"/>
                    <a:pt x="153" y="232"/>
                    <a:pt x="150" y="232"/>
                  </a:cubicBezTo>
                  <a:cubicBezTo>
                    <a:pt x="143" y="231"/>
                    <a:pt x="136" y="230"/>
                    <a:pt x="129" y="228"/>
                  </a:cubicBezTo>
                  <a:cubicBezTo>
                    <a:pt x="125" y="226"/>
                    <a:pt x="120" y="223"/>
                    <a:pt x="116" y="222"/>
                  </a:cubicBezTo>
                  <a:cubicBezTo>
                    <a:pt x="111" y="222"/>
                    <a:pt x="106" y="226"/>
                    <a:pt x="101" y="224"/>
                  </a:cubicBezTo>
                  <a:cubicBezTo>
                    <a:pt x="94" y="224"/>
                    <a:pt x="77" y="222"/>
                    <a:pt x="74" y="215"/>
                  </a:cubicBezTo>
                  <a:cubicBezTo>
                    <a:pt x="70" y="214"/>
                    <a:pt x="70" y="207"/>
                    <a:pt x="69" y="205"/>
                  </a:cubicBezTo>
                  <a:cubicBezTo>
                    <a:pt x="67" y="200"/>
                    <a:pt x="63" y="199"/>
                    <a:pt x="59" y="197"/>
                  </a:cubicBezTo>
                  <a:cubicBezTo>
                    <a:pt x="56" y="195"/>
                    <a:pt x="56" y="181"/>
                    <a:pt x="54" y="177"/>
                  </a:cubicBezTo>
                  <a:cubicBezTo>
                    <a:pt x="48" y="163"/>
                    <a:pt x="14" y="160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1" name="LANIER"/>
            <p:cNvSpPr>
              <a:spLocks/>
            </p:cNvSpPr>
            <p:nvPr/>
          </p:nvSpPr>
          <p:spPr bwMode="auto">
            <a:xfrm>
              <a:off x="4568825" y="5233988"/>
              <a:ext cx="223838" cy="385763"/>
            </a:xfrm>
            <a:custGeom>
              <a:avLst/>
              <a:gdLst>
                <a:gd name="T0" fmla="*/ 94 w 94"/>
                <a:gd name="T1" fmla="*/ 0 h 162"/>
                <a:gd name="T2" fmla="*/ 94 w 94"/>
                <a:gd name="T3" fmla="*/ 153 h 162"/>
                <a:gd name="T4" fmla="*/ 94 w 94"/>
                <a:gd name="T5" fmla="*/ 153 h 162"/>
                <a:gd name="T6" fmla="*/ 73 w 94"/>
                <a:gd name="T7" fmla="*/ 162 h 162"/>
                <a:gd name="T8" fmla="*/ 73 w 94"/>
                <a:gd name="T9" fmla="*/ 162 h 162"/>
                <a:gd name="T10" fmla="*/ 73 w 94"/>
                <a:gd name="T11" fmla="*/ 140 h 162"/>
                <a:gd name="T12" fmla="*/ 67 w 94"/>
                <a:gd name="T13" fmla="*/ 125 h 162"/>
                <a:gd name="T14" fmla="*/ 65 w 94"/>
                <a:gd name="T15" fmla="*/ 120 h 162"/>
                <a:gd name="T16" fmla="*/ 64 w 94"/>
                <a:gd name="T17" fmla="*/ 115 h 162"/>
                <a:gd name="T18" fmla="*/ 8 w 94"/>
                <a:gd name="T19" fmla="*/ 115 h 162"/>
                <a:gd name="T20" fmla="*/ 8 w 94"/>
                <a:gd name="T21" fmla="*/ 90 h 162"/>
                <a:gd name="T22" fmla="*/ 5 w 94"/>
                <a:gd name="T23" fmla="*/ 90 h 162"/>
                <a:gd name="T24" fmla="*/ 5 w 94"/>
                <a:gd name="T25" fmla="*/ 80 h 162"/>
                <a:gd name="T26" fmla="*/ 0 w 94"/>
                <a:gd name="T27" fmla="*/ 80 h 162"/>
                <a:gd name="T28" fmla="*/ 0 w 94"/>
                <a:gd name="T29" fmla="*/ 76 h 162"/>
                <a:gd name="T30" fmla="*/ 0 w 94"/>
                <a:gd name="T31" fmla="*/ 76 h 162"/>
                <a:gd name="T32" fmla="*/ 0 w 94"/>
                <a:gd name="T33" fmla="*/ 58 h 162"/>
                <a:gd name="T34" fmla="*/ 13 w 94"/>
                <a:gd name="T35" fmla="*/ 58 h 162"/>
                <a:gd name="T36" fmla="*/ 13 w 94"/>
                <a:gd name="T37" fmla="*/ 17 h 162"/>
                <a:gd name="T38" fmla="*/ 66 w 94"/>
                <a:gd name="T39" fmla="*/ 17 h 162"/>
                <a:gd name="T40" fmla="*/ 66 w 94"/>
                <a:gd name="T41" fmla="*/ 6 h 162"/>
                <a:gd name="T42" fmla="*/ 62 w 94"/>
                <a:gd name="T43" fmla="*/ 6 h 162"/>
                <a:gd name="T44" fmla="*/ 62 w 94"/>
                <a:gd name="T45" fmla="*/ 0 h 162"/>
                <a:gd name="T46" fmla="*/ 62 w 94"/>
                <a:gd name="T47" fmla="*/ 0 h 162"/>
                <a:gd name="T48" fmla="*/ 94 w 94"/>
                <a:gd name="T4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62">
                  <a:moveTo>
                    <a:pt x="94" y="0"/>
                  </a:moveTo>
                  <a:cubicBezTo>
                    <a:pt x="94" y="153"/>
                    <a:pt x="94" y="153"/>
                    <a:pt x="9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3" y="134"/>
                    <a:pt x="69" y="130"/>
                    <a:pt x="67" y="125"/>
                  </a:cubicBezTo>
                  <a:cubicBezTo>
                    <a:pt x="66" y="123"/>
                    <a:pt x="66" y="121"/>
                    <a:pt x="65" y="120"/>
                  </a:cubicBezTo>
                  <a:cubicBezTo>
                    <a:pt x="65" y="118"/>
                    <a:pt x="65" y="116"/>
                    <a:pt x="64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2" name="LOWNDES"/>
            <p:cNvSpPr>
              <a:spLocks/>
            </p:cNvSpPr>
            <p:nvPr/>
          </p:nvSpPr>
          <p:spPr bwMode="auto">
            <a:xfrm>
              <a:off x="4287838" y="5414963"/>
              <a:ext cx="455613" cy="484188"/>
            </a:xfrm>
            <a:custGeom>
              <a:avLst/>
              <a:gdLst>
                <a:gd name="T0" fmla="*/ 118 w 191"/>
                <a:gd name="T1" fmla="*/ 0 h 203"/>
                <a:gd name="T2" fmla="*/ 118 w 191"/>
                <a:gd name="T3" fmla="*/ 4 h 203"/>
                <a:gd name="T4" fmla="*/ 123 w 191"/>
                <a:gd name="T5" fmla="*/ 4 h 203"/>
                <a:gd name="T6" fmla="*/ 123 w 191"/>
                <a:gd name="T7" fmla="*/ 14 h 203"/>
                <a:gd name="T8" fmla="*/ 126 w 191"/>
                <a:gd name="T9" fmla="*/ 14 h 203"/>
                <a:gd name="T10" fmla="*/ 126 w 191"/>
                <a:gd name="T11" fmla="*/ 39 h 203"/>
                <a:gd name="T12" fmla="*/ 182 w 191"/>
                <a:gd name="T13" fmla="*/ 39 h 203"/>
                <a:gd name="T14" fmla="*/ 183 w 191"/>
                <a:gd name="T15" fmla="*/ 44 h 203"/>
                <a:gd name="T16" fmla="*/ 185 w 191"/>
                <a:gd name="T17" fmla="*/ 49 h 203"/>
                <a:gd name="T18" fmla="*/ 191 w 191"/>
                <a:gd name="T19" fmla="*/ 64 h 203"/>
                <a:gd name="T20" fmla="*/ 191 w 191"/>
                <a:gd name="T21" fmla="*/ 86 h 203"/>
                <a:gd name="T22" fmla="*/ 191 w 191"/>
                <a:gd name="T23" fmla="*/ 86 h 203"/>
                <a:gd name="T24" fmla="*/ 189 w 191"/>
                <a:gd name="T25" fmla="*/ 87 h 203"/>
                <a:gd name="T26" fmla="*/ 170 w 191"/>
                <a:gd name="T27" fmla="*/ 87 h 203"/>
                <a:gd name="T28" fmla="*/ 160 w 191"/>
                <a:gd name="T29" fmla="*/ 96 h 203"/>
                <a:gd name="T30" fmla="*/ 158 w 191"/>
                <a:gd name="T31" fmla="*/ 98 h 203"/>
                <a:gd name="T32" fmla="*/ 155 w 191"/>
                <a:gd name="T33" fmla="*/ 109 h 203"/>
                <a:gd name="T34" fmla="*/ 147 w 191"/>
                <a:gd name="T35" fmla="*/ 113 h 203"/>
                <a:gd name="T36" fmla="*/ 145 w 191"/>
                <a:gd name="T37" fmla="*/ 132 h 203"/>
                <a:gd name="T38" fmla="*/ 145 w 191"/>
                <a:gd name="T39" fmla="*/ 182 h 203"/>
                <a:gd name="T40" fmla="*/ 150 w 191"/>
                <a:gd name="T41" fmla="*/ 182 h 203"/>
                <a:gd name="T42" fmla="*/ 150 w 191"/>
                <a:gd name="T43" fmla="*/ 190 h 203"/>
                <a:gd name="T44" fmla="*/ 144 w 191"/>
                <a:gd name="T45" fmla="*/ 190 h 203"/>
                <a:gd name="T46" fmla="*/ 144 w 191"/>
                <a:gd name="T47" fmla="*/ 203 h 203"/>
                <a:gd name="T48" fmla="*/ 144 w 191"/>
                <a:gd name="T49" fmla="*/ 203 h 203"/>
                <a:gd name="T50" fmla="*/ 50 w 191"/>
                <a:gd name="T51" fmla="*/ 197 h 203"/>
                <a:gd name="T52" fmla="*/ 50 w 191"/>
                <a:gd name="T53" fmla="*/ 197 h 203"/>
                <a:gd name="T54" fmla="*/ 34 w 191"/>
                <a:gd name="T55" fmla="*/ 174 h 203"/>
                <a:gd name="T56" fmla="*/ 8 w 191"/>
                <a:gd name="T57" fmla="*/ 155 h 203"/>
                <a:gd name="T58" fmla="*/ 0 w 191"/>
                <a:gd name="T59" fmla="*/ 135 h 203"/>
                <a:gd name="T60" fmla="*/ 11 w 191"/>
                <a:gd name="T61" fmla="*/ 128 h 203"/>
                <a:gd name="T62" fmla="*/ 12 w 191"/>
                <a:gd name="T63" fmla="*/ 114 h 203"/>
                <a:gd name="T64" fmla="*/ 14 w 191"/>
                <a:gd name="T65" fmla="*/ 113 h 203"/>
                <a:gd name="T66" fmla="*/ 15 w 191"/>
                <a:gd name="T67" fmla="*/ 105 h 203"/>
                <a:gd name="T68" fmla="*/ 24 w 191"/>
                <a:gd name="T69" fmla="*/ 103 h 203"/>
                <a:gd name="T70" fmla="*/ 32 w 191"/>
                <a:gd name="T71" fmla="*/ 98 h 203"/>
                <a:gd name="T72" fmla="*/ 52 w 191"/>
                <a:gd name="T73" fmla="*/ 92 h 203"/>
                <a:gd name="T74" fmla="*/ 52 w 191"/>
                <a:gd name="T75" fmla="*/ 80 h 203"/>
                <a:gd name="T76" fmla="*/ 37 w 191"/>
                <a:gd name="T77" fmla="*/ 71 h 203"/>
                <a:gd name="T78" fmla="*/ 23 w 191"/>
                <a:gd name="T79" fmla="*/ 61 h 203"/>
                <a:gd name="T80" fmla="*/ 20 w 191"/>
                <a:gd name="T81" fmla="*/ 53 h 203"/>
                <a:gd name="T82" fmla="*/ 20 w 191"/>
                <a:gd name="T83" fmla="*/ 39 h 203"/>
                <a:gd name="T84" fmla="*/ 18 w 191"/>
                <a:gd name="T85" fmla="*/ 31 h 203"/>
                <a:gd name="T86" fmla="*/ 12 w 191"/>
                <a:gd name="T87" fmla="*/ 16 h 203"/>
                <a:gd name="T88" fmla="*/ 6 w 191"/>
                <a:gd name="T89" fmla="*/ 0 h 203"/>
                <a:gd name="T90" fmla="*/ 6 w 191"/>
                <a:gd name="T91" fmla="*/ 0 h 203"/>
                <a:gd name="T92" fmla="*/ 78 w 191"/>
                <a:gd name="T93" fmla="*/ 0 h 203"/>
                <a:gd name="T94" fmla="*/ 78 w 191"/>
                <a:gd name="T95" fmla="*/ 0 h 203"/>
                <a:gd name="T96" fmla="*/ 119 w 191"/>
                <a:gd name="T97" fmla="*/ 0 h 203"/>
                <a:gd name="T98" fmla="*/ 118 w 191"/>
                <a:gd name="T9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1" h="203">
                  <a:moveTo>
                    <a:pt x="118" y="0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3" y="40"/>
                    <a:pt x="183" y="42"/>
                    <a:pt x="183" y="44"/>
                  </a:cubicBezTo>
                  <a:cubicBezTo>
                    <a:pt x="184" y="45"/>
                    <a:pt x="184" y="47"/>
                    <a:pt x="185" y="49"/>
                  </a:cubicBezTo>
                  <a:cubicBezTo>
                    <a:pt x="187" y="54"/>
                    <a:pt x="191" y="58"/>
                    <a:pt x="191" y="64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7"/>
                    <a:pt x="190" y="87"/>
                    <a:pt x="189" y="87"/>
                  </a:cubicBezTo>
                  <a:cubicBezTo>
                    <a:pt x="183" y="87"/>
                    <a:pt x="177" y="88"/>
                    <a:pt x="170" y="87"/>
                  </a:cubicBezTo>
                  <a:cubicBezTo>
                    <a:pt x="162" y="86"/>
                    <a:pt x="161" y="89"/>
                    <a:pt x="160" y="96"/>
                  </a:cubicBezTo>
                  <a:cubicBezTo>
                    <a:pt x="159" y="96"/>
                    <a:pt x="159" y="98"/>
                    <a:pt x="158" y="98"/>
                  </a:cubicBezTo>
                  <a:cubicBezTo>
                    <a:pt x="158" y="102"/>
                    <a:pt x="155" y="106"/>
                    <a:pt x="155" y="109"/>
                  </a:cubicBezTo>
                  <a:cubicBezTo>
                    <a:pt x="152" y="109"/>
                    <a:pt x="149" y="112"/>
                    <a:pt x="147" y="113"/>
                  </a:cubicBezTo>
                  <a:cubicBezTo>
                    <a:pt x="146" y="115"/>
                    <a:pt x="139" y="130"/>
                    <a:pt x="145" y="132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0" y="190"/>
                    <a:pt x="150" y="190"/>
                    <a:pt x="150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88"/>
                    <a:pt x="43" y="176"/>
                    <a:pt x="34" y="174"/>
                  </a:cubicBezTo>
                  <a:cubicBezTo>
                    <a:pt x="23" y="170"/>
                    <a:pt x="15" y="165"/>
                    <a:pt x="8" y="155"/>
                  </a:cubicBezTo>
                  <a:cubicBezTo>
                    <a:pt x="6" y="154"/>
                    <a:pt x="0" y="137"/>
                    <a:pt x="0" y="135"/>
                  </a:cubicBezTo>
                  <a:cubicBezTo>
                    <a:pt x="0" y="133"/>
                    <a:pt x="9" y="131"/>
                    <a:pt x="11" y="128"/>
                  </a:cubicBezTo>
                  <a:cubicBezTo>
                    <a:pt x="12" y="126"/>
                    <a:pt x="11" y="118"/>
                    <a:pt x="12" y="114"/>
                  </a:cubicBezTo>
                  <a:cubicBezTo>
                    <a:pt x="13" y="114"/>
                    <a:pt x="13" y="114"/>
                    <a:pt x="14" y="113"/>
                  </a:cubicBezTo>
                  <a:cubicBezTo>
                    <a:pt x="14" y="110"/>
                    <a:pt x="15" y="109"/>
                    <a:pt x="15" y="105"/>
                  </a:cubicBezTo>
                  <a:cubicBezTo>
                    <a:pt x="18" y="102"/>
                    <a:pt x="21" y="105"/>
                    <a:pt x="24" y="103"/>
                  </a:cubicBezTo>
                  <a:cubicBezTo>
                    <a:pt x="28" y="102"/>
                    <a:pt x="27" y="98"/>
                    <a:pt x="32" y="98"/>
                  </a:cubicBezTo>
                  <a:cubicBezTo>
                    <a:pt x="42" y="98"/>
                    <a:pt x="44" y="93"/>
                    <a:pt x="52" y="92"/>
                  </a:cubicBezTo>
                  <a:cubicBezTo>
                    <a:pt x="57" y="90"/>
                    <a:pt x="53" y="83"/>
                    <a:pt x="52" y="80"/>
                  </a:cubicBezTo>
                  <a:cubicBezTo>
                    <a:pt x="48" y="71"/>
                    <a:pt x="46" y="72"/>
                    <a:pt x="37" y="71"/>
                  </a:cubicBezTo>
                  <a:cubicBezTo>
                    <a:pt x="29" y="71"/>
                    <a:pt x="27" y="68"/>
                    <a:pt x="23" y="61"/>
                  </a:cubicBezTo>
                  <a:cubicBezTo>
                    <a:pt x="20" y="58"/>
                    <a:pt x="17" y="57"/>
                    <a:pt x="20" y="53"/>
                  </a:cubicBezTo>
                  <a:cubicBezTo>
                    <a:pt x="20" y="51"/>
                    <a:pt x="20" y="41"/>
                    <a:pt x="20" y="39"/>
                  </a:cubicBezTo>
                  <a:cubicBezTo>
                    <a:pt x="20" y="36"/>
                    <a:pt x="18" y="34"/>
                    <a:pt x="18" y="31"/>
                  </a:cubicBezTo>
                  <a:cubicBezTo>
                    <a:pt x="16" y="30"/>
                    <a:pt x="13" y="19"/>
                    <a:pt x="12" y="16"/>
                  </a:cubicBezTo>
                  <a:cubicBezTo>
                    <a:pt x="10" y="11"/>
                    <a:pt x="7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3" name="TIFT"/>
            <p:cNvSpPr>
              <a:spLocks/>
            </p:cNvSpPr>
            <p:nvPr/>
          </p:nvSpPr>
          <p:spPr bwMode="auto">
            <a:xfrm>
              <a:off x="4110038" y="4748213"/>
              <a:ext cx="320675" cy="314325"/>
            </a:xfrm>
            <a:custGeom>
              <a:avLst/>
              <a:gdLst>
                <a:gd name="T0" fmla="*/ 94 w 135"/>
                <a:gd name="T1" fmla="*/ 122 h 132"/>
                <a:gd name="T2" fmla="*/ 94 w 135"/>
                <a:gd name="T3" fmla="*/ 119 h 132"/>
                <a:gd name="T4" fmla="*/ 97 w 135"/>
                <a:gd name="T5" fmla="*/ 119 h 132"/>
                <a:gd name="T6" fmla="*/ 97 w 135"/>
                <a:gd name="T7" fmla="*/ 115 h 132"/>
                <a:gd name="T8" fmla="*/ 103 w 135"/>
                <a:gd name="T9" fmla="*/ 115 h 132"/>
                <a:gd name="T10" fmla="*/ 103 w 135"/>
                <a:gd name="T11" fmla="*/ 109 h 132"/>
                <a:gd name="T12" fmla="*/ 109 w 135"/>
                <a:gd name="T13" fmla="*/ 110 h 132"/>
                <a:gd name="T14" fmla="*/ 109 w 135"/>
                <a:gd name="T15" fmla="*/ 103 h 132"/>
                <a:gd name="T16" fmla="*/ 114 w 135"/>
                <a:gd name="T17" fmla="*/ 103 h 132"/>
                <a:gd name="T18" fmla="*/ 114 w 135"/>
                <a:gd name="T19" fmla="*/ 97 h 132"/>
                <a:gd name="T20" fmla="*/ 121 w 135"/>
                <a:gd name="T21" fmla="*/ 97 h 132"/>
                <a:gd name="T22" fmla="*/ 121 w 135"/>
                <a:gd name="T23" fmla="*/ 66 h 132"/>
                <a:gd name="T24" fmla="*/ 135 w 135"/>
                <a:gd name="T25" fmla="*/ 66 h 132"/>
                <a:gd name="T26" fmla="*/ 135 w 135"/>
                <a:gd name="T27" fmla="*/ 61 h 132"/>
                <a:gd name="T28" fmla="*/ 135 w 135"/>
                <a:gd name="T29" fmla="*/ 61 h 132"/>
                <a:gd name="T30" fmla="*/ 129 w 135"/>
                <a:gd name="T31" fmla="*/ 59 h 132"/>
                <a:gd name="T32" fmla="*/ 128 w 135"/>
                <a:gd name="T33" fmla="*/ 58 h 132"/>
                <a:gd name="T34" fmla="*/ 116 w 135"/>
                <a:gd name="T35" fmla="*/ 54 h 132"/>
                <a:gd name="T36" fmla="*/ 114 w 135"/>
                <a:gd name="T37" fmla="*/ 48 h 132"/>
                <a:gd name="T38" fmla="*/ 112 w 135"/>
                <a:gd name="T39" fmla="*/ 38 h 132"/>
                <a:gd name="T40" fmla="*/ 101 w 135"/>
                <a:gd name="T41" fmla="*/ 20 h 132"/>
                <a:gd name="T42" fmla="*/ 80 w 135"/>
                <a:gd name="T43" fmla="*/ 20 h 132"/>
                <a:gd name="T44" fmla="*/ 80 w 135"/>
                <a:gd name="T45" fmla="*/ 13 h 132"/>
                <a:gd name="T46" fmla="*/ 67 w 135"/>
                <a:gd name="T47" fmla="*/ 13 h 132"/>
                <a:gd name="T48" fmla="*/ 67 w 135"/>
                <a:gd name="T49" fmla="*/ 0 h 132"/>
                <a:gd name="T50" fmla="*/ 67 w 135"/>
                <a:gd name="T51" fmla="*/ 0 h 132"/>
                <a:gd name="T52" fmla="*/ 6 w 135"/>
                <a:gd name="T53" fmla="*/ 0 h 132"/>
                <a:gd name="T54" fmla="*/ 6 w 135"/>
                <a:gd name="T55" fmla="*/ 15 h 132"/>
                <a:gd name="T56" fmla="*/ 6 w 135"/>
                <a:gd name="T57" fmla="*/ 15 h 132"/>
                <a:gd name="T58" fmla="*/ 6 w 135"/>
                <a:gd name="T59" fmla="*/ 54 h 132"/>
                <a:gd name="T60" fmla="*/ 0 w 135"/>
                <a:gd name="T61" fmla="*/ 60 h 132"/>
                <a:gd name="T62" fmla="*/ 0 w 135"/>
                <a:gd name="T63" fmla="*/ 80 h 132"/>
                <a:gd name="T64" fmla="*/ 5 w 135"/>
                <a:gd name="T65" fmla="*/ 80 h 132"/>
                <a:gd name="T66" fmla="*/ 5 w 135"/>
                <a:gd name="T67" fmla="*/ 131 h 132"/>
                <a:gd name="T68" fmla="*/ 5 w 135"/>
                <a:gd name="T69" fmla="*/ 131 h 132"/>
                <a:gd name="T70" fmla="*/ 62 w 135"/>
                <a:gd name="T71" fmla="*/ 132 h 132"/>
                <a:gd name="T72" fmla="*/ 62 w 135"/>
                <a:gd name="T73" fmla="*/ 132 h 132"/>
                <a:gd name="T74" fmla="*/ 85 w 135"/>
                <a:gd name="T75" fmla="*/ 132 h 132"/>
                <a:gd name="T76" fmla="*/ 94 w 135"/>
                <a:gd name="T77" fmla="*/ 12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32">
                  <a:moveTo>
                    <a:pt x="94" y="122"/>
                  </a:moveTo>
                  <a:cubicBezTo>
                    <a:pt x="94" y="119"/>
                    <a:pt x="94" y="119"/>
                    <a:pt x="94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29" y="58"/>
                    <a:pt x="128" y="58"/>
                  </a:cubicBezTo>
                  <a:cubicBezTo>
                    <a:pt x="126" y="56"/>
                    <a:pt x="117" y="56"/>
                    <a:pt x="116" y="54"/>
                  </a:cubicBezTo>
                  <a:cubicBezTo>
                    <a:pt x="115" y="54"/>
                    <a:pt x="115" y="49"/>
                    <a:pt x="114" y="48"/>
                  </a:cubicBezTo>
                  <a:cubicBezTo>
                    <a:pt x="114" y="44"/>
                    <a:pt x="113" y="41"/>
                    <a:pt x="112" y="38"/>
                  </a:cubicBezTo>
                  <a:cubicBezTo>
                    <a:pt x="110" y="32"/>
                    <a:pt x="106" y="24"/>
                    <a:pt x="10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94" y="122"/>
                    <a:pt x="94" y="122"/>
                    <a:pt x="94" y="12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4" name="TURNER"/>
            <p:cNvSpPr>
              <a:spLocks/>
            </p:cNvSpPr>
            <p:nvPr/>
          </p:nvSpPr>
          <p:spPr bwMode="auto">
            <a:xfrm>
              <a:off x="3978275" y="4446588"/>
              <a:ext cx="338138" cy="338138"/>
            </a:xfrm>
            <a:custGeom>
              <a:avLst/>
              <a:gdLst>
                <a:gd name="T0" fmla="*/ 122 w 142"/>
                <a:gd name="T1" fmla="*/ 127 h 142"/>
                <a:gd name="T2" fmla="*/ 125 w 142"/>
                <a:gd name="T3" fmla="*/ 104 h 142"/>
                <a:gd name="T4" fmla="*/ 126 w 142"/>
                <a:gd name="T5" fmla="*/ 78 h 142"/>
                <a:gd name="T6" fmla="*/ 142 w 142"/>
                <a:gd name="T7" fmla="*/ 70 h 142"/>
                <a:gd name="T8" fmla="*/ 136 w 142"/>
                <a:gd name="T9" fmla="*/ 63 h 142"/>
                <a:gd name="T10" fmla="*/ 139 w 142"/>
                <a:gd name="T11" fmla="*/ 54 h 142"/>
                <a:gd name="T12" fmla="*/ 141 w 142"/>
                <a:gd name="T13" fmla="*/ 47 h 142"/>
                <a:gd name="T14" fmla="*/ 141 w 142"/>
                <a:gd name="T15" fmla="*/ 47 h 142"/>
                <a:gd name="T16" fmla="*/ 141 w 142"/>
                <a:gd name="T17" fmla="*/ 40 h 142"/>
                <a:gd name="T18" fmla="*/ 139 w 142"/>
                <a:gd name="T19" fmla="*/ 33 h 142"/>
                <a:gd name="T20" fmla="*/ 138 w 142"/>
                <a:gd name="T21" fmla="*/ 28 h 142"/>
                <a:gd name="T22" fmla="*/ 134 w 142"/>
                <a:gd name="T23" fmla="*/ 25 h 142"/>
                <a:gd name="T24" fmla="*/ 133 w 142"/>
                <a:gd name="T25" fmla="*/ 16 h 142"/>
                <a:gd name="T26" fmla="*/ 131 w 142"/>
                <a:gd name="T27" fmla="*/ 8 h 142"/>
                <a:gd name="T28" fmla="*/ 130 w 142"/>
                <a:gd name="T29" fmla="*/ 3 h 142"/>
                <a:gd name="T30" fmla="*/ 130 w 142"/>
                <a:gd name="T31" fmla="*/ 3 h 142"/>
                <a:gd name="T32" fmla="*/ 106 w 142"/>
                <a:gd name="T33" fmla="*/ 3 h 142"/>
                <a:gd name="T34" fmla="*/ 106 w 142"/>
                <a:gd name="T35" fmla="*/ 0 h 142"/>
                <a:gd name="T36" fmla="*/ 77 w 142"/>
                <a:gd name="T37" fmla="*/ 0 h 142"/>
                <a:gd name="T38" fmla="*/ 77 w 142"/>
                <a:gd name="T39" fmla="*/ 0 h 142"/>
                <a:gd name="T40" fmla="*/ 77 w 142"/>
                <a:gd name="T41" fmla="*/ 27 h 142"/>
                <a:gd name="T42" fmla="*/ 0 w 142"/>
                <a:gd name="T43" fmla="*/ 26 h 142"/>
                <a:gd name="T44" fmla="*/ 0 w 142"/>
                <a:gd name="T45" fmla="*/ 26 h 142"/>
                <a:gd name="T46" fmla="*/ 0 w 142"/>
                <a:gd name="T47" fmla="*/ 115 h 142"/>
                <a:gd name="T48" fmla="*/ 34 w 142"/>
                <a:gd name="T49" fmla="*/ 115 h 142"/>
                <a:gd name="T50" fmla="*/ 37 w 142"/>
                <a:gd name="T51" fmla="*/ 117 h 142"/>
                <a:gd name="T52" fmla="*/ 39 w 142"/>
                <a:gd name="T53" fmla="*/ 120 h 142"/>
                <a:gd name="T54" fmla="*/ 44 w 142"/>
                <a:gd name="T55" fmla="*/ 124 h 142"/>
                <a:gd name="T56" fmla="*/ 49 w 142"/>
                <a:gd name="T57" fmla="*/ 125 h 142"/>
                <a:gd name="T58" fmla="*/ 51 w 142"/>
                <a:gd name="T59" fmla="*/ 139 h 142"/>
                <a:gd name="T60" fmla="*/ 52 w 142"/>
                <a:gd name="T61" fmla="*/ 140 h 142"/>
                <a:gd name="T62" fmla="*/ 55 w 142"/>
                <a:gd name="T63" fmla="*/ 142 h 142"/>
                <a:gd name="T64" fmla="*/ 61 w 142"/>
                <a:gd name="T65" fmla="*/ 142 h 142"/>
                <a:gd name="T66" fmla="*/ 61 w 142"/>
                <a:gd name="T67" fmla="*/ 142 h 142"/>
                <a:gd name="T68" fmla="*/ 61 w 142"/>
                <a:gd name="T69" fmla="*/ 127 h 142"/>
                <a:gd name="T70" fmla="*/ 122 w 142"/>
                <a:gd name="T71" fmla="*/ 12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42">
                  <a:moveTo>
                    <a:pt x="122" y="127"/>
                  </a:moveTo>
                  <a:cubicBezTo>
                    <a:pt x="125" y="121"/>
                    <a:pt x="125" y="111"/>
                    <a:pt x="125" y="104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4" y="78"/>
                    <a:pt x="142" y="82"/>
                    <a:pt x="142" y="70"/>
                  </a:cubicBezTo>
                  <a:cubicBezTo>
                    <a:pt x="142" y="66"/>
                    <a:pt x="137" y="65"/>
                    <a:pt x="136" y="63"/>
                  </a:cubicBezTo>
                  <a:cubicBezTo>
                    <a:pt x="134" y="60"/>
                    <a:pt x="139" y="58"/>
                    <a:pt x="139" y="54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0" y="38"/>
                    <a:pt x="140" y="35"/>
                    <a:pt x="139" y="33"/>
                  </a:cubicBezTo>
                  <a:cubicBezTo>
                    <a:pt x="139" y="31"/>
                    <a:pt x="138" y="30"/>
                    <a:pt x="138" y="28"/>
                  </a:cubicBezTo>
                  <a:cubicBezTo>
                    <a:pt x="137" y="28"/>
                    <a:pt x="135" y="25"/>
                    <a:pt x="134" y="25"/>
                  </a:cubicBezTo>
                  <a:cubicBezTo>
                    <a:pt x="134" y="22"/>
                    <a:pt x="133" y="19"/>
                    <a:pt x="133" y="16"/>
                  </a:cubicBezTo>
                  <a:cubicBezTo>
                    <a:pt x="132" y="13"/>
                    <a:pt x="131" y="11"/>
                    <a:pt x="131" y="8"/>
                  </a:cubicBezTo>
                  <a:cubicBezTo>
                    <a:pt x="131" y="6"/>
                    <a:pt x="131" y="5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6" y="116"/>
                    <a:pt x="36" y="116"/>
                    <a:pt x="37" y="117"/>
                  </a:cubicBezTo>
                  <a:cubicBezTo>
                    <a:pt x="38" y="118"/>
                    <a:pt x="38" y="119"/>
                    <a:pt x="39" y="120"/>
                  </a:cubicBezTo>
                  <a:cubicBezTo>
                    <a:pt x="40" y="121"/>
                    <a:pt x="42" y="124"/>
                    <a:pt x="44" y="124"/>
                  </a:cubicBezTo>
                  <a:cubicBezTo>
                    <a:pt x="45" y="124"/>
                    <a:pt x="47" y="125"/>
                    <a:pt x="49" y="125"/>
                  </a:cubicBezTo>
                  <a:cubicBezTo>
                    <a:pt x="52" y="126"/>
                    <a:pt x="51" y="136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ubicBezTo>
                    <a:pt x="52" y="142"/>
                    <a:pt x="54" y="142"/>
                    <a:pt x="55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122" y="127"/>
                    <a:pt x="122" y="127"/>
                    <a:pt x="122" y="12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5" name="WILCOX"/>
            <p:cNvSpPr>
              <a:spLocks/>
            </p:cNvSpPr>
            <p:nvPr/>
          </p:nvSpPr>
          <p:spPr bwMode="auto">
            <a:xfrm>
              <a:off x="4162425" y="4117975"/>
              <a:ext cx="428625" cy="334963"/>
            </a:xfrm>
            <a:custGeom>
              <a:avLst/>
              <a:gdLst>
                <a:gd name="T0" fmla="*/ 116 w 180"/>
                <a:gd name="T1" fmla="*/ 13 h 141"/>
                <a:gd name="T2" fmla="*/ 118 w 180"/>
                <a:gd name="T3" fmla="*/ 17 h 141"/>
                <a:gd name="T4" fmla="*/ 122 w 180"/>
                <a:gd name="T5" fmla="*/ 20 h 141"/>
                <a:gd name="T6" fmla="*/ 127 w 180"/>
                <a:gd name="T7" fmla="*/ 41 h 141"/>
                <a:gd name="T8" fmla="*/ 132 w 180"/>
                <a:gd name="T9" fmla="*/ 51 h 141"/>
                <a:gd name="T10" fmla="*/ 131 w 180"/>
                <a:gd name="T11" fmla="*/ 62 h 141"/>
                <a:gd name="T12" fmla="*/ 134 w 180"/>
                <a:gd name="T13" fmla="*/ 74 h 141"/>
                <a:gd name="T14" fmla="*/ 140 w 180"/>
                <a:gd name="T15" fmla="*/ 84 h 141"/>
                <a:gd name="T16" fmla="*/ 155 w 180"/>
                <a:gd name="T17" fmla="*/ 92 h 141"/>
                <a:gd name="T18" fmla="*/ 164 w 180"/>
                <a:gd name="T19" fmla="*/ 108 h 141"/>
                <a:gd name="T20" fmla="*/ 168 w 180"/>
                <a:gd name="T21" fmla="*/ 115 h 141"/>
                <a:gd name="T22" fmla="*/ 168 w 180"/>
                <a:gd name="T23" fmla="*/ 115 h 141"/>
                <a:gd name="T24" fmla="*/ 170 w 180"/>
                <a:gd name="T25" fmla="*/ 122 h 141"/>
                <a:gd name="T26" fmla="*/ 175 w 180"/>
                <a:gd name="T27" fmla="*/ 125 h 141"/>
                <a:gd name="T28" fmla="*/ 179 w 180"/>
                <a:gd name="T29" fmla="*/ 130 h 141"/>
                <a:gd name="T30" fmla="*/ 178 w 180"/>
                <a:gd name="T31" fmla="*/ 140 h 141"/>
                <a:gd name="T32" fmla="*/ 178 w 180"/>
                <a:gd name="T33" fmla="*/ 141 h 141"/>
                <a:gd name="T34" fmla="*/ 178 w 180"/>
                <a:gd name="T35" fmla="*/ 141 h 141"/>
                <a:gd name="T36" fmla="*/ 53 w 180"/>
                <a:gd name="T37" fmla="*/ 141 h 141"/>
                <a:gd name="T38" fmla="*/ 53 w 180"/>
                <a:gd name="T39" fmla="*/ 141 h 141"/>
                <a:gd name="T40" fmla="*/ 29 w 180"/>
                <a:gd name="T41" fmla="*/ 141 h 141"/>
                <a:gd name="T42" fmla="*/ 29 w 180"/>
                <a:gd name="T43" fmla="*/ 138 h 141"/>
                <a:gd name="T44" fmla="*/ 0 w 180"/>
                <a:gd name="T45" fmla="*/ 138 h 141"/>
                <a:gd name="T46" fmla="*/ 0 w 180"/>
                <a:gd name="T47" fmla="*/ 138 h 141"/>
                <a:gd name="T48" fmla="*/ 0 w 180"/>
                <a:gd name="T49" fmla="*/ 52 h 141"/>
                <a:gd name="T50" fmla="*/ 0 w 180"/>
                <a:gd name="T51" fmla="*/ 52 h 141"/>
                <a:gd name="T52" fmla="*/ 1 w 180"/>
                <a:gd name="T53" fmla="*/ 8 h 141"/>
                <a:gd name="T54" fmla="*/ 1 w 180"/>
                <a:gd name="T55" fmla="*/ 8 h 141"/>
                <a:gd name="T56" fmla="*/ 23 w 180"/>
                <a:gd name="T57" fmla="*/ 8 h 141"/>
                <a:gd name="T58" fmla="*/ 24 w 180"/>
                <a:gd name="T59" fmla="*/ 6 h 141"/>
                <a:gd name="T60" fmla="*/ 24 w 180"/>
                <a:gd name="T61" fmla="*/ 6 h 141"/>
                <a:gd name="T62" fmla="*/ 26 w 180"/>
                <a:gd name="T63" fmla="*/ 4 h 141"/>
                <a:gd name="T64" fmla="*/ 26 w 180"/>
                <a:gd name="T65" fmla="*/ 4 h 141"/>
                <a:gd name="T66" fmla="*/ 27 w 180"/>
                <a:gd name="T67" fmla="*/ 4 h 141"/>
                <a:gd name="T68" fmla="*/ 28 w 180"/>
                <a:gd name="T69" fmla="*/ 5 h 141"/>
                <a:gd name="T70" fmla="*/ 28 w 180"/>
                <a:gd name="T71" fmla="*/ 5 h 141"/>
                <a:gd name="T72" fmla="*/ 28 w 180"/>
                <a:gd name="T73" fmla="*/ 5 h 141"/>
                <a:gd name="T74" fmla="*/ 30 w 180"/>
                <a:gd name="T75" fmla="*/ 6 h 141"/>
                <a:gd name="T76" fmla="*/ 30 w 180"/>
                <a:gd name="T77" fmla="*/ 6 h 141"/>
                <a:gd name="T78" fmla="*/ 30 w 180"/>
                <a:gd name="T79" fmla="*/ 6 h 141"/>
                <a:gd name="T80" fmla="*/ 32 w 180"/>
                <a:gd name="T81" fmla="*/ 8 h 141"/>
                <a:gd name="T82" fmla="*/ 32 w 180"/>
                <a:gd name="T83" fmla="*/ 9 h 141"/>
                <a:gd name="T84" fmla="*/ 71 w 180"/>
                <a:gd name="T85" fmla="*/ 9 h 141"/>
                <a:gd name="T86" fmla="*/ 75 w 180"/>
                <a:gd name="T87" fmla="*/ 7 h 141"/>
                <a:gd name="T88" fmla="*/ 81 w 180"/>
                <a:gd name="T89" fmla="*/ 2 h 141"/>
                <a:gd name="T90" fmla="*/ 89 w 180"/>
                <a:gd name="T91" fmla="*/ 0 h 141"/>
                <a:gd name="T92" fmla="*/ 95 w 180"/>
                <a:gd name="T93" fmla="*/ 0 h 141"/>
                <a:gd name="T94" fmla="*/ 100 w 180"/>
                <a:gd name="T95" fmla="*/ 2 h 141"/>
                <a:gd name="T96" fmla="*/ 104 w 180"/>
                <a:gd name="T97" fmla="*/ 7 h 141"/>
                <a:gd name="T98" fmla="*/ 105 w 180"/>
                <a:gd name="T99" fmla="*/ 9 h 141"/>
                <a:gd name="T100" fmla="*/ 105 w 180"/>
                <a:gd name="T101" fmla="*/ 9 h 141"/>
                <a:gd name="T102" fmla="*/ 105 w 180"/>
                <a:gd name="T103" fmla="*/ 10 h 141"/>
                <a:gd name="T104" fmla="*/ 105 w 180"/>
                <a:gd name="T105" fmla="*/ 10 h 141"/>
                <a:gd name="T106" fmla="*/ 105 w 180"/>
                <a:gd name="T107" fmla="*/ 11 h 141"/>
                <a:gd name="T108" fmla="*/ 106 w 180"/>
                <a:gd name="T109" fmla="*/ 11 h 141"/>
                <a:gd name="T110" fmla="*/ 106 w 180"/>
                <a:gd name="T111" fmla="*/ 12 h 141"/>
                <a:gd name="T112" fmla="*/ 106 w 180"/>
                <a:gd name="T113" fmla="*/ 12 h 141"/>
                <a:gd name="T114" fmla="*/ 106 w 180"/>
                <a:gd name="T115" fmla="*/ 12 h 141"/>
                <a:gd name="T116" fmla="*/ 106 w 180"/>
                <a:gd name="T117" fmla="*/ 13 h 141"/>
                <a:gd name="T118" fmla="*/ 107 w 180"/>
                <a:gd name="T119" fmla="*/ 13 h 141"/>
                <a:gd name="T120" fmla="*/ 116 w 180"/>
                <a:gd name="T121" fmla="*/ 1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41">
                  <a:moveTo>
                    <a:pt x="116" y="13"/>
                  </a:moveTo>
                  <a:cubicBezTo>
                    <a:pt x="117" y="14"/>
                    <a:pt x="118" y="15"/>
                    <a:pt x="118" y="17"/>
                  </a:cubicBezTo>
                  <a:cubicBezTo>
                    <a:pt x="119" y="18"/>
                    <a:pt x="120" y="20"/>
                    <a:pt x="122" y="20"/>
                  </a:cubicBezTo>
                  <a:cubicBezTo>
                    <a:pt x="132" y="24"/>
                    <a:pt x="124" y="36"/>
                    <a:pt x="127" y="41"/>
                  </a:cubicBezTo>
                  <a:cubicBezTo>
                    <a:pt x="129" y="44"/>
                    <a:pt x="132" y="47"/>
                    <a:pt x="132" y="51"/>
                  </a:cubicBezTo>
                  <a:cubicBezTo>
                    <a:pt x="132" y="55"/>
                    <a:pt x="130" y="58"/>
                    <a:pt x="131" y="62"/>
                  </a:cubicBezTo>
                  <a:cubicBezTo>
                    <a:pt x="138" y="66"/>
                    <a:pt x="134" y="68"/>
                    <a:pt x="134" y="74"/>
                  </a:cubicBezTo>
                  <a:cubicBezTo>
                    <a:pt x="134" y="77"/>
                    <a:pt x="139" y="81"/>
                    <a:pt x="140" y="84"/>
                  </a:cubicBezTo>
                  <a:cubicBezTo>
                    <a:pt x="143" y="91"/>
                    <a:pt x="152" y="87"/>
                    <a:pt x="155" y="92"/>
                  </a:cubicBezTo>
                  <a:cubicBezTo>
                    <a:pt x="158" y="96"/>
                    <a:pt x="161" y="105"/>
                    <a:pt x="164" y="108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7"/>
                    <a:pt x="168" y="120"/>
                    <a:pt x="170" y="122"/>
                  </a:cubicBezTo>
                  <a:cubicBezTo>
                    <a:pt x="171" y="123"/>
                    <a:pt x="173" y="124"/>
                    <a:pt x="175" y="125"/>
                  </a:cubicBezTo>
                  <a:cubicBezTo>
                    <a:pt x="178" y="127"/>
                    <a:pt x="180" y="126"/>
                    <a:pt x="179" y="130"/>
                  </a:cubicBezTo>
                  <a:cubicBezTo>
                    <a:pt x="179" y="133"/>
                    <a:pt x="178" y="137"/>
                    <a:pt x="178" y="140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5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2" y="8"/>
                    <a:pt x="32" y="8"/>
                    <a:pt x="32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8"/>
                    <a:pt x="74" y="8"/>
                    <a:pt x="75" y="7"/>
                  </a:cubicBezTo>
                  <a:cubicBezTo>
                    <a:pt x="77" y="6"/>
                    <a:pt x="78" y="3"/>
                    <a:pt x="81" y="2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1" y="0"/>
                    <a:pt x="93" y="0"/>
                    <a:pt x="95" y="0"/>
                  </a:cubicBezTo>
                  <a:cubicBezTo>
                    <a:pt x="96" y="1"/>
                    <a:pt x="98" y="2"/>
                    <a:pt x="100" y="2"/>
                  </a:cubicBezTo>
                  <a:cubicBezTo>
                    <a:pt x="102" y="3"/>
                    <a:pt x="103" y="4"/>
                    <a:pt x="104" y="7"/>
                  </a:cubicBezTo>
                  <a:cubicBezTo>
                    <a:pt x="104" y="7"/>
                    <a:pt x="104" y="8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16" y="13"/>
                    <a:pt x="116" y="13"/>
                    <a:pt x="116" y="1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6" name="TAYLOR"/>
            <p:cNvSpPr>
              <a:spLocks/>
            </p:cNvSpPr>
            <p:nvPr/>
          </p:nvSpPr>
          <p:spPr bwMode="auto">
            <a:xfrm>
              <a:off x="3330575" y="3400425"/>
              <a:ext cx="447675" cy="438150"/>
            </a:xfrm>
            <a:custGeom>
              <a:avLst/>
              <a:gdLst>
                <a:gd name="T0" fmla="*/ 83 w 188"/>
                <a:gd name="T1" fmla="*/ 184 h 184"/>
                <a:gd name="T2" fmla="*/ 83 w 188"/>
                <a:gd name="T3" fmla="*/ 170 h 184"/>
                <a:gd name="T4" fmla="*/ 106 w 188"/>
                <a:gd name="T5" fmla="*/ 170 h 184"/>
                <a:gd name="T6" fmla="*/ 138 w 188"/>
                <a:gd name="T7" fmla="*/ 117 h 184"/>
                <a:gd name="T8" fmla="*/ 145 w 188"/>
                <a:gd name="T9" fmla="*/ 113 h 184"/>
                <a:gd name="T10" fmla="*/ 158 w 188"/>
                <a:gd name="T11" fmla="*/ 113 h 184"/>
                <a:gd name="T12" fmla="*/ 158 w 188"/>
                <a:gd name="T13" fmla="*/ 109 h 184"/>
                <a:gd name="T14" fmla="*/ 165 w 188"/>
                <a:gd name="T15" fmla="*/ 109 h 184"/>
                <a:gd name="T16" fmla="*/ 165 w 188"/>
                <a:gd name="T17" fmla="*/ 115 h 184"/>
                <a:gd name="T18" fmla="*/ 174 w 188"/>
                <a:gd name="T19" fmla="*/ 115 h 184"/>
                <a:gd name="T20" fmla="*/ 174 w 188"/>
                <a:gd name="T21" fmla="*/ 124 h 184"/>
                <a:gd name="T22" fmla="*/ 181 w 188"/>
                <a:gd name="T23" fmla="*/ 124 h 184"/>
                <a:gd name="T24" fmla="*/ 181 w 188"/>
                <a:gd name="T25" fmla="*/ 116 h 184"/>
                <a:gd name="T26" fmla="*/ 181 w 188"/>
                <a:gd name="T27" fmla="*/ 116 h 184"/>
                <a:gd name="T28" fmla="*/ 188 w 188"/>
                <a:gd name="T29" fmla="*/ 104 h 184"/>
                <a:gd name="T30" fmla="*/ 188 w 188"/>
                <a:gd name="T31" fmla="*/ 104 h 184"/>
                <a:gd name="T32" fmla="*/ 182 w 188"/>
                <a:gd name="T33" fmla="*/ 98 h 184"/>
                <a:gd name="T34" fmla="*/ 166 w 188"/>
                <a:gd name="T35" fmla="*/ 82 h 184"/>
                <a:gd name="T36" fmla="*/ 163 w 188"/>
                <a:gd name="T37" fmla="*/ 57 h 184"/>
                <a:gd name="T38" fmla="*/ 153 w 188"/>
                <a:gd name="T39" fmla="*/ 45 h 184"/>
                <a:gd name="T40" fmla="*/ 142 w 188"/>
                <a:gd name="T41" fmla="*/ 29 h 184"/>
                <a:gd name="T42" fmla="*/ 132 w 188"/>
                <a:gd name="T43" fmla="*/ 34 h 184"/>
                <a:gd name="T44" fmla="*/ 126 w 188"/>
                <a:gd name="T45" fmla="*/ 30 h 184"/>
                <a:gd name="T46" fmla="*/ 109 w 188"/>
                <a:gd name="T47" fmla="*/ 31 h 184"/>
                <a:gd name="T48" fmla="*/ 105 w 188"/>
                <a:gd name="T49" fmla="*/ 25 h 184"/>
                <a:gd name="T50" fmla="*/ 105 w 188"/>
                <a:gd name="T51" fmla="*/ 25 h 184"/>
                <a:gd name="T52" fmla="*/ 102 w 188"/>
                <a:gd name="T53" fmla="*/ 22 h 184"/>
                <a:gd name="T54" fmla="*/ 96 w 188"/>
                <a:gd name="T55" fmla="*/ 14 h 184"/>
                <a:gd name="T56" fmla="*/ 92 w 188"/>
                <a:gd name="T57" fmla="*/ 6 h 184"/>
                <a:gd name="T58" fmla="*/ 84 w 188"/>
                <a:gd name="T59" fmla="*/ 8 h 184"/>
                <a:gd name="T60" fmla="*/ 77 w 188"/>
                <a:gd name="T61" fmla="*/ 1 h 184"/>
                <a:gd name="T62" fmla="*/ 70 w 188"/>
                <a:gd name="T63" fmla="*/ 2 h 184"/>
                <a:gd name="T64" fmla="*/ 70 w 188"/>
                <a:gd name="T65" fmla="*/ 2 h 184"/>
                <a:gd name="T66" fmla="*/ 48 w 188"/>
                <a:gd name="T67" fmla="*/ 14 h 184"/>
                <a:gd name="T68" fmla="*/ 48 w 188"/>
                <a:gd name="T69" fmla="*/ 34 h 184"/>
                <a:gd name="T70" fmla="*/ 34 w 188"/>
                <a:gd name="T71" fmla="*/ 34 h 184"/>
                <a:gd name="T72" fmla="*/ 34 w 188"/>
                <a:gd name="T73" fmla="*/ 51 h 184"/>
                <a:gd name="T74" fmla="*/ 19 w 188"/>
                <a:gd name="T75" fmla="*/ 68 h 184"/>
                <a:gd name="T76" fmla="*/ 19 w 188"/>
                <a:gd name="T77" fmla="*/ 91 h 184"/>
                <a:gd name="T78" fmla="*/ 5 w 188"/>
                <a:gd name="T79" fmla="*/ 91 h 184"/>
                <a:gd name="T80" fmla="*/ 5 w 188"/>
                <a:gd name="T81" fmla="*/ 91 h 184"/>
                <a:gd name="T82" fmla="*/ 0 w 188"/>
                <a:gd name="T83" fmla="*/ 101 h 184"/>
                <a:gd name="T84" fmla="*/ 4 w 188"/>
                <a:gd name="T85" fmla="*/ 109 h 184"/>
                <a:gd name="T86" fmla="*/ 5 w 188"/>
                <a:gd name="T87" fmla="*/ 110 h 184"/>
                <a:gd name="T88" fmla="*/ 8 w 188"/>
                <a:gd name="T89" fmla="*/ 120 h 184"/>
                <a:gd name="T90" fmla="*/ 15 w 188"/>
                <a:gd name="T91" fmla="*/ 127 h 184"/>
                <a:gd name="T92" fmla="*/ 17 w 188"/>
                <a:gd name="T93" fmla="*/ 130 h 184"/>
                <a:gd name="T94" fmla="*/ 17 w 188"/>
                <a:gd name="T95" fmla="*/ 141 h 184"/>
                <a:gd name="T96" fmla="*/ 25 w 188"/>
                <a:gd name="T97" fmla="*/ 151 h 184"/>
                <a:gd name="T98" fmla="*/ 28 w 188"/>
                <a:gd name="T99" fmla="*/ 161 h 184"/>
                <a:gd name="T100" fmla="*/ 28 w 188"/>
                <a:gd name="T101" fmla="*/ 161 h 184"/>
                <a:gd name="T102" fmla="*/ 38 w 188"/>
                <a:gd name="T103" fmla="*/ 161 h 184"/>
                <a:gd name="T104" fmla="*/ 38 w 188"/>
                <a:gd name="T105" fmla="*/ 172 h 184"/>
                <a:gd name="T106" fmla="*/ 41 w 188"/>
                <a:gd name="T107" fmla="*/ 172 h 184"/>
                <a:gd name="T108" fmla="*/ 41 w 188"/>
                <a:gd name="T109" fmla="*/ 178 h 184"/>
                <a:gd name="T110" fmla="*/ 46 w 188"/>
                <a:gd name="T111" fmla="*/ 178 h 184"/>
                <a:gd name="T112" fmla="*/ 46 w 188"/>
                <a:gd name="T113" fmla="*/ 172 h 184"/>
                <a:gd name="T114" fmla="*/ 54 w 188"/>
                <a:gd name="T115" fmla="*/ 172 h 184"/>
                <a:gd name="T116" fmla="*/ 54 w 188"/>
                <a:gd name="T117" fmla="*/ 184 h 184"/>
                <a:gd name="T118" fmla="*/ 83 w 188"/>
                <a:gd name="T11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184">
                  <a:moveTo>
                    <a:pt x="83" y="184"/>
                  </a:moveTo>
                  <a:cubicBezTo>
                    <a:pt x="83" y="170"/>
                    <a:pt x="83" y="170"/>
                    <a:pt x="83" y="170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6" y="92"/>
                    <a:pt x="171" y="89"/>
                    <a:pt x="166" y="82"/>
                  </a:cubicBezTo>
                  <a:cubicBezTo>
                    <a:pt x="162" y="76"/>
                    <a:pt x="157" y="63"/>
                    <a:pt x="163" y="57"/>
                  </a:cubicBezTo>
                  <a:cubicBezTo>
                    <a:pt x="163" y="54"/>
                    <a:pt x="156" y="47"/>
                    <a:pt x="153" y="45"/>
                  </a:cubicBezTo>
                  <a:cubicBezTo>
                    <a:pt x="149" y="41"/>
                    <a:pt x="145" y="34"/>
                    <a:pt x="142" y="29"/>
                  </a:cubicBezTo>
                  <a:cubicBezTo>
                    <a:pt x="139" y="29"/>
                    <a:pt x="135" y="33"/>
                    <a:pt x="132" y="34"/>
                  </a:cubicBezTo>
                  <a:cubicBezTo>
                    <a:pt x="128" y="35"/>
                    <a:pt x="128" y="30"/>
                    <a:pt x="126" y="30"/>
                  </a:cubicBezTo>
                  <a:cubicBezTo>
                    <a:pt x="123" y="30"/>
                    <a:pt x="112" y="40"/>
                    <a:pt x="109" y="31"/>
                  </a:cubicBezTo>
                  <a:cubicBezTo>
                    <a:pt x="107" y="30"/>
                    <a:pt x="106" y="27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19"/>
                    <a:pt x="98" y="17"/>
                    <a:pt x="96" y="14"/>
                  </a:cubicBezTo>
                  <a:cubicBezTo>
                    <a:pt x="96" y="13"/>
                    <a:pt x="92" y="6"/>
                    <a:pt x="92" y="6"/>
                  </a:cubicBezTo>
                  <a:cubicBezTo>
                    <a:pt x="91" y="4"/>
                    <a:pt x="85" y="8"/>
                    <a:pt x="84" y="8"/>
                  </a:cubicBezTo>
                  <a:cubicBezTo>
                    <a:pt x="81" y="7"/>
                    <a:pt x="79" y="1"/>
                    <a:pt x="77" y="1"/>
                  </a:cubicBezTo>
                  <a:cubicBezTo>
                    <a:pt x="74" y="0"/>
                    <a:pt x="72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4" y="95"/>
                    <a:pt x="1" y="97"/>
                    <a:pt x="0" y="101"/>
                  </a:cubicBezTo>
                  <a:cubicBezTo>
                    <a:pt x="0" y="103"/>
                    <a:pt x="3" y="108"/>
                    <a:pt x="4" y="109"/>
                  </a:cubicBezTo>
                  <a:cubicBezTo>
                    <a:pt x="4" y="110"/>
                    <a:pt x="4" y="110"/>
                    <a:pt x="5" y="110"/>
                  </a:cubicBezTo>
                  <a:cubicBezTo>
                    <a:pt x="5" y="113"/>
                    <a:pt x="6" y="118"/>
                    <a:pt x="8" y="120"/>
                  </a:cubicBezTo>
                  <a:cubicBezTo>
                    <a:pt x="10" y="122"/>
                    <a:pt x="14" y="125"/>
                    <a:pt x="15" y="127"/>
                  </a:cubicBezTo>
                  <a:cubicBezTo>
                    <a:pt x="16" y="128"/>
                    <a:pt x="16" y="129"/>
                    <a:pt x="17" y="130"/>
                  </a:cubicBezTo>
                  <a:cubicBezTo>
                    <a:pt x="17" y="133"/>
                    <a:pt x="17" y="137"/>
                    <a:pt x="17" y="141"/>
                  </a:cubicBezTo>
                  <a:cubicBezTo>
                    <a:pt x="19" y="143"/>
                    <a:pt x="24" y="148"/>
                    <a:pt x="25" y="15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83" y="184"/>
                    <a:pt x="83" y="184"/>
                    <a:pt x="83" y="18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7" name="WORTH"/>
            <p:cNvSpPr>
              <a:spLocks/>
            </p:cNvSpPr>
            <p:nvPr/>
          </p:nvSpPr>
          <p:spPr bwMode="auto">
            <a:xfrm>
              <a:off x="3749675" y="4451350"/>
              <a:ext cx="374650" cy="623888"/>
            </a:xfrm>
            <a:custGeom>
              <a:avLst/>
              <a:gdLst>
                <a:gd name="T0" fmla="*/ 157 w 157"/>
                <a:gd name="T1" fmla="*/ 179 h 262"/>
                <a:gd name="T2" fmla="*/ 151 w 157"/>
                <a:gd name="T3" fmla="*/ 205 h 262"/>
                <a:gd name="T4" fmla="*/ 156 w 157"/>
                <a:gd name="T5" fmla="*/ 256 h 262"/>
                <a:gd name="T6" fmla="*/ 130 w 157"/>
                <a:gd name="T7" fmla="*/ 255 h 262"/>
                <a:gd name="T8" fmla="*/ 111 w 157"/>
                <a:gd name="T9" fmla="*/ 262 h 262"/>
                <a:gd name="T10" fmla="*/ 13 w 157"/>
                <a:gd name="T11" fmla="*/ 254 h 262"/>
                <a:gd name="T12" fmla="*/ 13 w 157"/>
                <a:gd name="T13" fmla="*/ 202 h 262"/>
                <a:gd name="T14" fmla="*/ 13 w 157"/>
                <a:gd name="T15" fmla="*/ 191 h 262"/>
                <a:gd name="T16" fmla="*/ 19 w 157"/>
                <a:gd name="T17" fmla="*/ 185 h 262"/>
                <a:gd name="T18" fmla="*/ 14 w 157"/>
                <a:gd name="T19" fmla="*/ 148 h 262"/>
                <a:gd name="T20" fmla="*/ 20 w 157"/>
                <a:gd name="T21" fmla="*/ 142 h 262"/>
                <a:gd name="T22" fmla="*/ 14 w 157"/>
                <a:gd name="T23" fmla="*/ 111 h 262"/>
                <a:gd name="T24" fmla="*/ 15 w 157"/>
                <a:gd name="T25" fmla="*/ 103 h 262"/>
                <a:gd name="T26" fmla="*/ 6 w 157"/>
                <a:gd name="T27" fmla="*/ 98 h 262"/>
                <a:gd name="T28" fmla="*/ 6 w 157"/>
                <a:gd name="T29" fmla="*/ 92 h 262"/>
                <a:gd name="T30" fmla="*/ 4 w 157"/>
                <a:gd name="T31" fmla="*/ 86 h 262"/>
                <a:gd name="T32" fmla="*/ 4 w 157"/>
                <a:gd name="T33" fmla="*/ 74 h 262"/>
                <a:gd name="T34" fmla="*/ 5 w 157"/>
                <a:gd name="T35" fmla="*/ 58 h 262"/>
                <a:gd name="T36" fmla="*/ 15 w 157"/>
                <a:gd name="T37" fmla="*/ 38 h 262"/>
                <a:gd name="T38" fmla="*/ 7 w 157"/>
                <a:gd name="T39" fmla="*/ 27 h 262"/>
                <a:gd name="T40" fmla="*/ 23 w 157"/>
                <a:gd name="T41" fmla="*/ 20 h 262"/>
                <a:gd name="T42" fmla="*/ 38 w 157"/>
                <a:gd name="T43" fmla="*/ 1 h 262"/>
                <a:gd name="T44" fmla="*/ 47 w 157"/>
                <a:gd name="T45" fmla="*/ 1 h 262"/>
                <a:gd name="T46" fmla="*/ 72 w 157"/>
                <a:gd name="T47" fmla="*/ 8 h 262"/>
                <a:gd name="T48" fmla="*/ 85 w 157"/>
                <a:gd name="T49" fmla="*/ 19 h 262"/>
                <a:gd name="T50" fmla="*/ 89 w 157"/>
                <a:gd name="T51" fmla="*/ 21 h 262"/>
                <a:gd name="T52" fmla="*/ 96 w 157"/>
                <a:gd name="T53" fmla="*/ 24 h 262"/>
                <a:gd name="T54" fmla="*/ 130 w 157"/>
                <a:gd name="T55" fmla="*/ 113 h 262"/>
                <a:gd name="T56" fmla="*/ 135 w 157"/>
                <a:gd name="T57" fmla="*/ 118 h 262"/>
                <a:gd name="T58" fmla="*/ 145 w 157"/>
                <a:gd name="T59" fmla="*/ 123 h 262"/>
                <a:gd name="T60" fmla="*/ 148 w 157"/>
                <a:gd name="T61" fmla="*/ 138 h 262"/>
                <a:gd name="T62" fmla="*/ 157 w 157"/>
                <a:gd name="T63" fmla="*/ 14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262">
                  <a:moveTo>
                    <a:pt x="157" y="140"/>
                  </a:moveTo>
                  <a:cubicBezTo>
                    <a:pt x="157" y="179"/>
                    <a:pt x="157" y="179"/>
                    <a:pt x="157" y="179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1" y="254"/>
                    <a:pt x="111" y="254"/>
                    <a:pt x="111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19" y="185"/>
                    <a:pt x="19" y="185"/>
                    <a:pt x="19" y="185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0"/>
                    <a:pt x="6" y="89"/>
                    <a:pt x="5" y="88"/>
                  </a:cubicBezTo>
                  <a:cubicBezTo>
                    <a:pt x="5" y="88"/>
                    <a:pt x="4" y="87"/>
                    <a:pt x="4" y="86"/>
                  </a:cubicBezTo>
                  <a:cubicBezTo>
                    <a:pt x="4" y="84"/>
                    <a:pt x="5" y="82"/>
                    <a:pt x="5" y="80"/>
                  </a:cubicBezTo>
                  <a:cubicBezTo>
                    <a:pt x="5" y="78"/>
                    <a:pt x="4" y="76"/>
                    <a:pt x="4" y="74"/>
                  </a:cubicBezTo>
                  <a:cubicBezTo>
                    <a:pt x="2" y="70"/>
                    <a:pt x="0" y="67"/>
                    <a:pt x="0" y="64"/>
                  </a:cubicBezTo>
                  <a:cubicBezTo>
                    <a:pt x="2" y="62"/>
                    <a:pt x="4" y="60"/>
                    <a:pt x="5" y="58"/>
                  </a:cubicBezTo>
                  <a:cubicBezTo>
                    <a:pt x="7" y="55"/>
                    <a:pt x="8" y="54"/>
                    <a:pt x="9" y="51"/>
                  </a:cubicBezTo>
                  <a:cubicBezTo>
                    <a:pt x="12" y="46"/>
                    <a:pt x="18" y="44"/>
                    <a:pt x="15" y="38"/>
                  </a:cubicBezTo>
                  <a:cubicBezTo>
                    <a:pt x="14" y="35"/>
                    <a:pt x="13" y="33"/>
                    <a:pt x="11" y="31"/>
                  </a:cubicBezTo>
                  <a:cubicBezTo>
                    <a:pt x="10" y="29"/>
                    <a:pt x="9" y="28"/>
                    <a:pt x="7" y="27"/>
                  </a:cubicBezTo>
                  <a:cubicBezTo>
                    <a:pt x="3" y="23"/>
                    <a:pt x="15" y="23"/>
                    <a:pt x="16" y="23"/>
                  </a:cubicBezTo>
                  <a:cubicBezTo>
                    <a:pt x="19" y="23"/>
                    <a:pt x="22" y="21"/>
                    <a:pt x="23" y="20"/>
                  </a:cubicBezTo>
                  <a:cubicBezTo>
                    <a:pt x="24" y="16"/>
                    <a:pt x="24" y="11"/>
                    <a:pt x="27" y="8"/>
                  </a:cubicBezTo>
                  <a:cubicBezTo>
                    <a:pt x="30" y="4"/>
                    <a:pt x="35" y="4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1" y="1"/>
                    <a:pt x="44" y="0"/>
                    <a:pt x="47" y="1"/>
                  </a:cubicBezTo>
                  <a:cubicBezTo>
                    <a:pt x="49" y="1"/>
                    <a:pt x="51" y="2"/>
                    <a:pt x="52" y="3"/>
                  </a:cubicBezTo>
                  <a:cubicBezTo>
                    <a:pt x="57" y="7"/>
                    <a:pt x="70" y="4"/>
                    <a:pt x="72" y="8"/>
                  </a:cubicBezTo>
                  <a:cubicBezTo>
                    <a:pt x="74" y="11"/>
                    <a:pt x="76" y="12"/>
                    <a:pt x="79" y="13"/>
                  </a:cubicBezTo>
                  <a:cubicBezTo>
                    <a:pt x="81" y="14"/>
                    <a:pt x="84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7" y="19"/>
                    <a:pt x="88" y="20"/>
                    <a:pt x="89" y="21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2" y="114"/>
                    <a:pt x="132" y="114"/>
                    <a:pt x="133" y="115"/>
                  </a:cubicBezTo>
                  <a:cubicBezTo>
                    <a:pt x="134" y="116"/>
                    <a:pt x="134" y="117"/>
                    <a:pt x="135" y="118"/>
                  </a:cubicBezTo>
                  <a:cubicBezTo>
                    <a:pt x="136" y="119"/>
                    <a:pt x="138" y="122"/>
                    <a:pt x="140" y="122"/>
                  </a:cubicBezTo>
                  <a:cubicBezTo>
                    <a:pt x="141" y="122"/>
                    <a:pt x="143" y="123"/>
                    <a:pt x="145" y="123"/>
                  </a:cubicBezTo>
                  <a:cubicBezTo>
                    <a:pt x="148" y="124"/>
                    <a:pt x="147" y="134"/>
                    <a:pt x="147" y="137"/>
                  </a:cubicBezTo>
                  <a:cubicBezTo>
                    <a:pt x="148" y="137"/>
                    <a:pt x="148" y="138"/>
                    <a:pt x="148" y="138"/>
                  </a:cubicBezTo>
                  <a:cubicBezTo>
                    <a:pt x="148" y="140"/>
                    <a:pt x="150" y="140"/>
                    <a:pt x="151" y="140"/>
                  </a:cubicBezTo>
                  <a:cubicBezTo>
                    <a:pt x="157" y="140"/>
                    <a:pt x="157" y="140"/>
                    <a:pt x="157" y="14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8" name="LEE"/>
            <p:cNvSpPr>
              <a:spLocks/>
            </p:cNvSpPr>
            <p:nvPr/>
          </p:nvSpPr>
          <p:spPr bwMode="auto">
            <a:xfrm>
              <a:off x="3443288" y="4375150"/>
              <a:ext cx="411163" cy="342900"/>
            </a:xfrm>
            <a:custGeom>
              <a:avLst/>
              <a:gdLst>
                <a:gd name="T0" fmla="*/ 167 w 173"/>
                <a:gd name="T1" fmla="*/ 33 h 144"/>
                <a:gd name="T2" fmla="*/ 156 w 173"/>
                <a:gd name="T3" fmla="*/ 40 h 144"/>
                <a:gd name="T4" fmla="*/ 152 w 173"/>
                <a:gd name="T5" fmla="*/ 52 h 144"/>
                <a:gd name="T6" fmla="*/ 145 w 173"/>
                <a:gd name="T7" fmla="*/ 55 h 144"/>
                <a:gd name="T8" fmla="*/ 136 w 173"/>
                <a:gd name="T9" fmla="*/ 59 h 144"/>
                <a:gd name="T10" fmla="*/ 140 w 173"/>
                <a:gd name="T11" fmla="*/ 63 h 144"/>
                <a:gd name="T12" fmla="*/ 144 w 173"/>
                <a:gd name="T13" fmla="*/ 70 h 144"/>
                <a:gd name="T14" fmla="*/ 138 w 173"/>
                <a:gd name="T15" fmla="*/ 83 h 144"/>
                <a:gd name="T16" fmla="*/ 134 w 173"/>
                <a:gd name="T17" fmla="*/ 90 h 144"/>
                <a:gd name="T18" fmla="*/ 129 w 173"/>
                <a:gd name="T19" fmla="*/ 96 h 144"/>
                <a:gd name="T20" fmla="*/ 133 w 173"/>
                <a:gd name="T21" fmla="*/ 106 h 144"/>
                <a:gd name="T22" fmla="*/ 134 w 173"/>
                <a:gd name="T23" fmla="*/ 112 h 144"/>
                <a:gd name="T24" fmla="*/ 133 w 173"/>
                <a:gd name="T25" fmla="*/ 118 h 144"/>
                <a:gd name="T26" fmla="*/ 134 w 173"/>
                <a:gd name="T27" fmla="*/ 120 h 144"/>
                <a:gd name="T28" fmla="*/ 135 w 173"/>
                <a:gd name="T29" fmla="*/ 124 h 144"/>
                <a:gd name="T30" fmla="*/ 135 w 173"/>
                <a:gd name="T31" fmla="*/ 130 h 144"/>
                <a:gd name="T32" fmla="*/ 135 w 173"/>
                <a:gd name="T33" fmla="*/ 130 h 144"/>
                <a:gd name="T34" fmla="*/ 132 w 173"/>
                <a:gd name="T35" fmla="*/ 132 h 144"/>
                <a:gd name="T36" fmla="*/ 130 w 173"/>
                <a:gd name="T37" fmla="*/ 133 h 144"/>
                <a:gd name="T38" fmla="*/ 128 w 173"/>
                <a:gd name="T39" fmla="*/ 135 h 144"/>
                <a:gd name="T40" fmla="*/ 125 w 173"/>
                <a:gd name="T41" fmla="*/ 138 h 144"/>
                <a:gd name="T42" fmla="*/ 123 w 173"/>
                <a:gd name="T43" fmla="*/ 141 h 144"/>
                <a:gd name="T44" fmla="*/ 123 w 173"/>
                <a:gd name="T45" fmla="*/ 143 h 144"/>
                <a:gd name="T46" fmla="*/ 123 w 173"/>
                <a:gd name="T47" fmla="*/ 143 h 144"/>
                <a:gd name="T48" fmla="*/ 122 w 173"/>
                <a:gd name="T49" fmla="*/ 144 h 144"/>
                <a:gd name="T50" fmla="*/ 19 w 173"/>
                <a:gd name="T51" fmla="*/ 144 h 144"/>
                <a:gd name="T52" fmla="*/ 19 w 173"/>
                <a:gd name="T53" fmla="*/ 144 h 144"/>
                <a:gd name="T54" fmla="*/ 19 w 173"/>
                <a:gd name="T55" fmla="*/ 115 h 144"/>
                <a:gd name="T56" fmla="*/ 10 w 173"/>
                <a:gd name="T57" fmla="*/ 115 h 144"/>
                <a:gd name="T58" fmla="*/ 10 w 173"/>
                <a:gd name="T59" fmla="*/ 110 h 144"/>
                <a:gd name="T60" fmla="*/ 19 w 173"/>
                <a:gd name="T61" fmla="*/ 110 h 144"/>
                <a:gd name="T62" fmla="*/ 19 w 173"/>
                <a:gd name="T63" fmla="*/ 82 h 144"/>
                <a:gd name="T64" fmla="*/ 23 w 173"/>
                <a:gd name="T65" fmla="*/ 82 h 144"/>
                <a:gd name="T66" fmla="*/ 23 w 173"/>
                <a:gd name="T67" fmla="*/ 71 h 144"/>
                <a:gd name="T68" fmla="*/ 23 w 173"/>
                <a:gd name="T69" fmla="*/ 61 h 144"/>
                <a:gd name="T70" fmla="*/ 33 w 173"/>
                <a:gd name="T71" fmla="*/ 55 h 144"/>
                <a:gd name="T72" fmla="*/ 29 w 173"/>
                <a:gd name="T73" fmla="*/ 36 h 144"/>
                <a:gd name="T74" fmla="*/ 18 w 173"/>
                <a:gd name="T75" fmla="*/ 27 h 144"/>
                <a:gd name="T76" fmla="*/ 0 w 173"/>
                <a:gd name="T77" fmla="*/ 20 h 144"/>
                <a:gd name="T78" fmla="*/ 0 w 173"/>
                <a:gd name="T79" fmla="*/ 20 h 144"/>
                <a:gd name="T80" fmla="*/ 0 w 173"/>
                <a:gd name="T81" fmla="*/ 0 h 144"/>
                <a:gd name="T82" fmla="*/ 173 w 173"/>
                <a:gd name="T83" fmla="*/ 0 h 144"/>
                <a:gd name="T84" fmla="*/ 173 w 173"/>
                <a:gd name="T85" fmla="*/ 0 h 144"/>
                <a:gd name="T86" fmla="*/ 172 w 173"/>
                <a:gd name="T87" fmla="*/ 2 h 144"/>
                <a:gd name="T88" fmla="*/ 170 w 173"/>
                <a:gd name="T89" fmla="*/ 3 h 144"/>
                <a:gd name="T90" fmla="*/ 169 w 173"/>
                <a:gd name="T91" fmla="*/ 8 h 144"/>
                <a:gd name="T92" fmla="*/ 171 w 173"/>
                <a:gd name="T93" fmla="*/ 16 h 144"/>
                <a:gd name="T94" fmla="*/ 171 w 173"/>
                <a:gd name="T95" fmla="*/ 21 h 144"/>
                <a:gd name="T96" fmla="*/ 169 w 173"/>
                <a:gd name="T97" fmla="*/ 26 h 144"/>
                <a:gd name="T98" fmla="*/ 167 w 173"/>
                <a:gd name="T99" fmla="*/ 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44">
                  <a:moveTo>
                    <a:pt x="167" y="33"/>
                  </a:moveTo>
                  <a:cubicBezTo>
                    <a:pt x="164" y="36"/>
                    <a:pt x="159" y="36"/>
                    <a:pt x="156" y="40"/>
                  </a:cubicBezTo>
                  <a:cubicBezTo>
                    <a:pt x="153" y="43"/>
                    <a:pt x="153" y="48"/>
                    <a:pt x="152" y="52"/>
                  </a:cubicBezTo>
                  <a:cubicBezTo>
                    <a:pt x="151" y="53"/>
                    <a:pt x="148" y="55"/>
                    <a:pt x="145" y="55"/>
                  </a:cubicBezTo>
                  <a:cubicBezTo>
                    <a:pt x="144" y="55"/>
                    <a:pt x="132" y="55"/>
                    <a:pt x="136" y="59"/>
                  </a:cubicBezTo>
                  <a:cubicBezTo>
                    <a:pt x="138" y="60"/>
                    <a:pt x="139" y="61"/>
                    <a:pt x="140" y="63"/>
                  </a:cubicBezTo>
                  <a:cubicBezTo>
                    <a:pt x="142" y="65"/>
                    <a:pt x="143" y="67"/>
                    <a:pt x="144" y="70"/>
                  </a:cubicBezTo>
                  <a:cubicBezTo>
                    <a:pt x="147" y="76"/>
                    <a:pt x="141" y="78"/>
                    <a:pt x="138" y="83"/>
                  </a:cubicBezTo>
                  <a:cubicBezTo>
                    <a:pt x="137" y="86"/>
                    <a:pt x="136" y="87"/>
                    <a:pt x="134" y="90"/>
                  </a:cubicBezTo>
                  <a:cubicBezTo>
                    <a:pt x="133" y="92"/>
                    <a:pt x="131" y="94"/>
                    <a:pt x="129" y="96"/>
                  </a:cubicBezTo>
                  <a:cubicBezTo>
                    <a:pt x="129" y="99"/>
                    <a:pt x="131" y="102"/>
                    <a:pt x="133" y="106"/>
                  </a:cubicBezTo>
                  <a:cubicBezTo>
                    <a:pt x="133" y="108"/>
                    <a:pt x="134" y="110"/>
                    <a:pt x="134" y="112"/>
                  </a:cubicBezTo>
                  <a:cubicBezTo>
                    <a:pt x="134" y="114"/>
                    <a:pt x="133" y="116"/>
                    <a:pt x="133" y="118"/>
                  </a:cubicBezTo>
                  <a:cubicBezTo>
                    <a:pt x="133" y="119"/>
                    <a:pt x="134" y="120"/>
                    <a:pt x="134" y="120"/>
                  </a:cubicBezTo>
                  <a:cubicBezTo>
                    <a:pt x="135" y="121"/>
                    <a:pt x="135" y="122"/>
                    <a:pt x="135" y="124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2"/>
                    <a:pt x="131" y="133"/>
                    <a:pt x="130" y="133"/>
                  </a:cubicBezTo>
                  <a:cubicBezTo>
                    <a:pt x="129" y="134"/>
                    <a:pt x="129" y="134"/>
                    <a:pt x="128" y="135"/>
                  </a:cubicBezTo>
                  <a:cubicBezTo>
                    <a:pt x="127" y="136"/>
                    <a:pt x="126" y="137"/>
                    <a:pt x="125" y="138"/>
                  </a:cubicBezTo>
                  <a:cubicBezTo>
                    <a:pt x="125" y="139"/>
                    <a:pt x="124" y="140"/>
                    <a:pt x="123" y="141"/>
                  </a:cubicBezTo>
                  <a:cubicBezTo>
                    <a:pt x="123" y="142"/>
                    <a:pt x="123" y="142"/>
                    <a:pt x="123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2" y="143"/>
                    <a:pt x="122" y="144"/>
                    <a:pt x="122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8" y="60"/>
                    <a:pt x="35" y="63"/>
                    <a:pt x="33" y="55"/>
                  </a:cubicBezTo>
                  <a:cubicBezTo>
                    <a:pt x="32" y="50"/>
                    <a:pt x="33" y="38"/>
                    <a:pt x="29" y="36"/>
                  </a:cubicBezTo>
                  <a:cubicBezTo>
                    <a:pt x="24" y="33"/>
                    <a:pt x="22" y="31"/>
                    <a:pt x="18" y="27"/>
                  </a:cubicBezTo>
                  <a:cubicBezTo>
                    <a:pt x="13" y="21"/>
                    <a:pt x="7" y="2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1"/>
                    <a:pt x="172" y="2"/>
                  </a:cubicBezTo>
                  <a:cubicBezTo>
                    <a:pt x="172" y="2"/>
                    <a:pt x="170" y="3"/>
                    <a:pt x="170" y="3"/>
                  </a:cubicBezTo>
                  <a:cubicBezTo>
                    <a:pt x="169" y="5"/>
                    <a:pt x="168" y="6"/>
                    <a:pt x="169" y="8"/>
                  </a:cubicBezTo>
                  <a:cubicBezTo>
                    <a:pt x="169" y="10"/>
                    <a:pt x="171" y="13"/>
                    <a:pt x="171" y="16"/>
                  </a:cubicBezTo>
                  <a:cubicBezTo>
                    <a:pt x="171" y="17"/>
                    <a:pt x="171" y="20"/>
                    <a:pt x="171" y="21"/>
                  </a:cubicBezTo>
                  <a:cubicBezTo>
                    <a:pt x="170" y="22"/>
                    <a:pt x="169" y="24"/>
                    <a:pt x="169" y="26"/>
                  </a:cubicBezTo>
                  <a:cubicBezTo>
                    <a:pt x="167" y="33"/>
                    <a:pt x="167" y="33"/>
                    <a:pt x="167" y="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79" name="TERRELL"/>
            <p:cNvSpPr>
              <a:spLocks/>
            </p:cNvSpPr>
            <p:nvPr/>
          </p:nvSpPr>
          <p:spPr bwMode="auto">
            <a:xfrm>
              <a:off x="3187700" y="4319588"/>
              <a:ext cx="338138" cy="398463"/>
            </a:xfrm>
            <a:custGeom>
              <a:avLst/>
              <a:gdLst>
                <a:gd name="T0" fmla="*/ 64 w 142"/>
                <a:gd name="T1" fmla="*/ 0 h 167"/>
                <a:gd name="T2" fmla="*/ 67 w 142"/>
                <a:gd name="T3" fmla="*/ 2 h 167"/>
                <a:gd name="T4" fmla="*/ 78 w 142"/>
                <a:gd name="T5" fmla="*/ 11 h 167"/>
                <a:gd name="T6" fmla="*/ 88 w 142"/>
                <a:gd name="T7" fmla="*/ 19 h 167"/>
                <a:gd name="T8" fmla="*/ 95 w 142"/>
                <a:gd name="T9" fmla="*/ 29 h 167"/>
                <a:gd name="T10" fmla="*/ 97 w 142"/>
                <a:gd name="T11" fmla="*/ 34 h 167"/>
                <a:gd name="T12" fmla="*/ 100 w 142"/>
                <a:gd name="T13" fmla="*/ 38 h 167"/>
                <a:gd name="T14" fmla="*/ 107 w 142"/>
                <a:gd name="T15" fmla="*/ 43 h 167"/>
                <a:gd name="T16" fmla="*/ 107 w 142"/>
                <a:gd name="T17" fmla="*/ 43 h 167"/>
                <a:gd name="T18" fmla="*/ 125 w 142"/>
                <a:gd name="T19" fmla="*/ 50 h 167"/>
                <a:gd name="T20" fmla="*/ 136 w 142"/>
                <a:gd name="T21" fmla="*/ 59 h 167"/>
                <a:gd name="T22" fmla="*/ 140 w 142"/>
                <a:gd name="T23" fmla="*/ 78 h 167"/>
                <a:gd name="T24" fmla="*/ 130 w 142"/>
                <a:gd name="T25" fmla="*/ 84 h 167"/>
                <a:gd name="T26" fmla="*/ 130 w 142"/>
                <a:gd name="T27" fmla="*/ 94 h 167"/>
                <a:gd name="T28" fmla="*/ 130 w 142"/>
                <a:gd name="T29" fmla="*/ 105 h 167"/>
                <a:gd name="T30" fmla="*/ 126 w 142"/>
                <a:gd name="T31" fmla="*/ 105 h 167"/>
                <a:gd name="T32" fmla="*/ 126 w 142"/>
                <a:gd name="T33" fmla="*/ 133 h 167"/>
                <a:gd name="T34" fmla="*/ 117 w 142"/>
                <a:gd name="T35" fmla="*/ 133 h 167"/>
                <a:gd name="T36" fmla="*/ 117 w 142"/>
                <a:gd name="T37" fmla="*/ 138 h 167"/>
                <a:gd name="T38" fmla="*/ 126 w 142"/>
                <a:gd name="T39" fmla="*/ 138 h 167"/>
                <a:gd name="T40" fmla="*/ 126 w 142"/>
                <a:gd name="T41" fmla="*/ 167 h 167"/>
                <a:gd name="T42" fmla="*/ 126 w 142"/>
                <a:gd name="T43" fmla="*/ 167 h 167"/>
                <a:gd name="T44" fmla="*/ 62 w 142"/>
                <a:gd name="T45" fmla="*/ 167 h 167"/>
                <a:gd name="T46" fmla="*/ 62 w 142"/>
                <a:gd name="T47" fmla="*/ 167 h 167"/>
                <a:gd name="T48" fmla="*/ 25 w 142"/>
                <a:gd name="T49" fmla="*/ 167 h 167"/>
                <a:gd name="T50" fmla="*/ 25 w 142"/>
                <a:gd name="T51" fmla="*/ 167 h 167"/>
                <a:gd name="T52" fmla="*/ 24 w 142"/>
                <a:gd name="T53" fmla="*/ 162 h 167"/>
                <a:gd name="T54" fmla="*/ 23 w 142"/>
                <a:gd name="T55" fmla="*/ 155 h 167"/>
                <a:gd name="T56" fmla="*/ 26 w 142"/>
                <a:gd name="T57" fmla="*/ 143 h 167"/>
                <a:gd name="T58" fmla="*/ 22 w 142"/>
                <a:gd name="T59" fmla="*/ 124 h 167"/>
                <a:gd name="T60" fmla="*/ 16 w 142"/>
                <a:gd name="T61" fmla="*/ 112 h 167"/>
                <a:gd name="T62" fmla="*/ 14 w 142"/>
                <a:gd name="T63" fmla="*/ 95 h 167"/>
                <a:gd name="T64" fmla="*/ 0 w 142"/>
                <a:gd name="T65" fmla="*/ 96 h 167"/>
                <a:gd name="T66" fmla="*/ 0 w 142"/>
                <a:gd name="T67" fmla="*/ 19 h 167"/>
                <a:gd name="T68" fmla="*/ 0 w 142"/>
                <a:gd name="T69" fmla="*/ 19 h 167"/>
                <a:gd name="T70" fmla="*/ 60 w 142"/>
                <a:gd name="T71" fmla="*/ 19 h 167"/>
                <a:gd name="T72" fmla="*/ 63 w 142"/>
                <a:gd name="T73" fmla="*/ 14 h 167"/>
                <a:gd name="T74" fmla="*/ 64 w 142"/>
                <a:gd name="T75" fmla="*/ 13 h 167"/>
                <a:gd name="T76" fmla="*/ 64 w 142"/>
                <a:gd name="T77" fmla="*/ 13 h 167"/>
                <a:gd name="T78" fmla="*/ 64 w 142"/>
                <a:gd name="T79" fmla="*/ 12 h 167"/>
                <a:gd name="T80" fmla="*/ 64 w 142"/>
                <a:gd name="T81" fmla="*/ 11 h 167"/>
                <a:gd name="T82" fmla="*/ 64 w 142"/>
                <a:gd name="T83" fmla="*/ 7 h 167"/>
                <a:gd name="T84" fmla="*/ 64 w 142"/>
                <a:gd name="T8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67">
                  <a:moveTo>
                    <a:pt x="64" y="0"/>
                  </a:moveTo>
                  <a:cubicBezTo>
                    <a:pt x="65" y="1"/>
                    <a:pt x="66" y="2"/>
                    <a:pt x="67" y="2"/>
                  </a:cubicBezTo>
                  <a:cubicBezTo>
                    <a:pt x="71" y="4"/>
                    <a:pt x="74" y="8"/>
                    <a:pt x="78" y="11"/>
                  </a:cubicBezTo>
                  <a:cubicBezTo>
                    <a:pt x="81" y="13"/>
                    <a:pt x="84" y="17"/>
                    <a:pt x="88" y="19"/>
                  </a:cubicBezTo>
                  <a:cubicBezTo>
                    <a:pt x="91" y="21"/>
                    <a:pt x="92" y="26"/>
                    <a:pt x="95" y="29"/>
                  </a:cubicBezTo>
                  <a:cubicBezTo>
                    <a:pt x="95" y="30"/>
                    <a:pt x="97" y="32"/>
                    <a:pt x="97" y="34"/>
                  </a:cubicBezTo>
                  <a:cubicBezTo>
                    <a:pt x="98" y="35"/>
                    <a:pt x="99" y="37"/>
                    <a:pt x="100" y="38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4" y="46"/>
                    <a:pt x="120" y="44"/>
                    <a:pt x="125" y="50"/>
                  </a:cubicBezTo>
                  <a:cubicBezTo>
                    <a:pt x="129" y="54"/>
                    <a:pt x="131" y="56"/>
                    <a:pt x="136" y="59"/>
                  </a:cubicBezTo>
                  <a:cubicBezTo>
                    <a:pt x="140" y="61"/>
                    <a:pt x="139" y="73"/>
                    <a:pt x="140" y="78"/>
                  </a:cubicBezTo>
                  <a:cubicBezTo>
                    <a:pt x="142" y="86"/>
                    <a:pt x="135" y="83"/>
                    <a:pt x="130" y="8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60"/>
                    <a:pt x="23" y="157"/>
                    <a:pt x="23" y="15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7" y="135"/>
                    <a:pt x="23" y="131"/>
                    <a:pt x="22" y="124"/>
                  </a:cubicBezTo>
                  <a:cubicBezTo>
                    <a:pt x="21" y="119"/>
                    <a:pt x="17" y="116"/>
                    <a:pt x="16" y="112"/>
                  </a:cubicBezTo>
                  <a:cubicBezTo>
                    <a:pt x="14" y="106"/>
                    <a:pt x="14" y="101"/>
                    <a:pt x="14" y="95"/>
                  </a:cubicBezTo>
                  <a:cubicBezTo>
                    <a:pt x="9" y="95"/>
                    <a:pt x="5" y="96"/>
                    <a:pt x="0" y="9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2" y="18"/>
                    <a:pt x="62" y="16"/>
                    <a:pt x="63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9"/>
                    <a:pt x="64" y="8"/>
                    <a:pt x="64" y="7"/>
                  </a:cubicBezTo>
                  <a:cubicBezTo>
                    <a:pt x="64" y="0"/>
                    <a:pt x="64" y="0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0" name="RANDOLPH"/>
            <p:cNvSpPr>
              <a:spLocks/>
            </p:cNvSpPr>
            <p:nvPr/>
          </p:nvSpPr>
          <p:spPr bwMode="auto">
            <a:xfrm>
              <a:off x="2833688" y="4365625"/>
              <a:ext cx="419100" cy="357188"/>
            </a:xfrm>
            <a:custGeom>
              <a:avLst/>
              <a:gdLst>
                <a:gd name="T0" fmla="*/ 149 w 176"/>
                <a:gd name="T1" fmla="*/ 0 h 150"/>
                <a:gd name="T2" fmla="*/ 149 w 176"/>
                <a:gd name="T3" fmla="*/ 77 h 150"/>
                <a:gd name="T4" fmla="*/ 163 w 176"/>
                <a:gd name="T5" fmla="*/ 76 h 150"/>
                <a:gd name="T6" fmla="*/ 165 w 176"/>
                <a:gd name="T7" fmla="*/ 93 h 150"/>
                <a:gd name="T8" fmla="*/ 171 w 176"/>
                <a:gd name="T9" fmla="*/ 105 h 150"/>
                <a:gd name="T10" fmla="*/ 175 w 176"/>
                <a:gd name="T11" fmla="*/ 124 h 150"/>
                <a:gd name="T12" fmla="*/ 172 w 176"/>
                <a:gd name="T13" fmla="*/ 136 h 150"/>
                <a:gd name="T14" fmla="*/ 173 w 176"/>
                <a:gd name="T15" fmla="*/ 143 h 150"/>
                <a:gd name="T16" fmla="*/ 174 w 176"/>
                <a:gd name="T17" fmla="*/ 148 h 150"/>
                <a:gd name="T18" fmla="*/ 174 w 176"/>
                <a:gd name="T19" fmla="*/ 148 h 150"/>
                <a:gd name="T20" fmla="*/ 165 w 176"/>
                <a:gd name="T21" fmla="*/ 148 h 150"/>
                <a:gd name="T22" fmla="*/ 159 w 176"/>
                <a:gd name="T23" fmla="*/ 147 h 150"/>
                <a:gd name="T24" fmla="*/ 151 w 176"/>
                <a:gd name="T25" fmla="*/ 147 h 150"/>
                <a:gd name="T26" fmla="*/ 148 w 176"/>
                <a:gd name="T27" fmla="*/ 143 h 150"/>
                <a:gd name="T28" fmla="*/ 140 w 176"/>
                <a:gd name="T29" fmla="*/ 144 h 150"/>
                <a:gd name="T30" fmla="*/ 132 w 176"/>
                <a:gd name="T31" fmla="*/ 140 h 150"/>
                <a:gd name="T32" fmla="*/ 131 w 176"/>
                <a:gd name="T33" fmla="*/ 140 h 150"/>
                <a:gd name="T34" fmla="*/ 130 w 176"/>
                <a:gd name="T35" fmla="*/ 140 h 150"/>
                <a:gd name="T36" fmla="*/ 126 w 176"/>
                <a:gd name="T37" fmla="*/ 146 h 150"/>
                <a:gd name="T38" fmla="*/ 124 w 176"/>
                <a:gd name="T39" fmla="*/ 150 h 150"/>
                <a:gd name="T40" fmla="*/ 58 w 176"/>
                <a:gd name="T41" fmla="*/ 150 h 150"/>
                <a:gd name="T42" fmla="*/ 58 w 176"/>
                <a:gd name="T43" fmla="*/ 150 h 150"/>
                <a:gd name="T44" fmla="*/ 8 w 176"/>
                <a:gd name="T45" fmla="*/ 150 h 150"/>
                <a:gd name="T46" fmla="*/ 8 w 176"/>
                <a:gd name="T47" fmla="*/ 135 h 150"/>
                <a:gd name="T48" fmla="*/ 12 w 176"/>
                <a:gd name="T49" fmla="*/ 133 h 150"/>
                <a:gd name="T50" fmla="*/ 15 w 176"/>
                <a:gd name="T51" fmla="*/ 131 h 150"/>
                <a:gd name="T52" fmla="*/ 12 w 176"/>
                <a:gd name="T53" fmla="*/ 126 h 150"/>
                <a:gd name="T54" fmla="*/ 10 w 176"/>
                <a:gd name="T55" fmla="*/ 124 h 150"/>
                <a:gd name="T56" fmla="*/ 7 w 176"/>
                <a:gd name="T57" fmla="*/ 122 h 150"/>
                <a:gd name="T58" fmla="*/ 4 w 176"/>
                <a:gd name="T59" fmla="*/ 120 h 150"/>
                <a:gd name="T60" fmla="*/ 4 w 176"/>
                <a:gd name="T61" fmla="*/ 104 h 150"/>
                <a:gd name="T62" fmla="*/ 0 w 176"/>
                <a:gd name="T63" fmla="*/ 104 h 150"/>
                <a:gd name="T64" fmla="*/ 0 w 176"/>
                <a:gd name="T65" fmla="*/ 71 h 150"/>
                <a:gd name="T66" fmla="*/ 0 w 176"/>
                <a:gd name="T67" fmla="*/ 71 h 150"/>
                <a:gd name="T68" fmla="*/ 21 w 176"/>
                <a:gd name="T69" fmla="*/ 71 h 150"/>
                <a:gd name="T70" fmla="*/ 21 w 176"/>
                <a:gd name="T71" fmla="*/ 0 h 150"/>
                <a:gd name="T72" fmla="*/ 21 w 176"/>
                <a:gd name="T73" fmla="*/ 0 h 150"/>
                <a:gd name="T74" fmla="*/ 128 w 176"/>
                <a:gd name="T75" fmla="*/ 0 h 150"/>
                <a:gd name="T76" fmla="*/ 128 w 176"/>
                <a:gd name="T77" fmla="*/ 0 h 150"/>
                <a:gd name="T78" fmla="*/ 149 w 176"/>
                <a:gd name="T7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50">
                  <a:moveTo>
                    <a:pt x="149" y="0"/>
                  </a:moveTo>
                  <a:cubicBezTo>
                    <a:pt x="149" y="77"/>
                    <a:pt x="149" y="77"/>
                    <a:pt x="149" y="77"/>
                  </a:cubicBezTo>
                  <a:cubicBezTo>
                    <a:pt x="154" y="77"/>
                    <a:pt x="158" y="76"/>
                    <a:pt x="163" y="76"/>
                  </a:cubicBezTo>
                  <a:cubicBezTo>
                    <a:pt x="163" y="82"/>
                    <a:pt x="163" y="87"/>
                    <a:pt x="165" y="93"/>
                  </a:cubicBezTo>
                  <a:cubicBezTo>
                    <a:pt x="166" y="97"/>
                    <a:pt x="170" y="100"/>
                    <a:pt x="171" y="105"/>
                  </a:cubicBezTo>
                  <a:cubicBezTo>
                    <a:pt x="172" y="112"/>
                    <a:pt x="176" y="116"/>
                    <a:pt x="175" y="124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8"/>
                    <a:pt x="173" y="141"/>
                    <a:pt x="173" y="143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8"/>
                    <a:pt x="161" y="147"/>
                    <a:pt x="159" y="147"/>
                  </a:cubicBezTo>
                  <a:cubicBezTo>
                    <a:pt x="156" y="147"/>
                    <a:pt x="154" y="149"/>
                    <a:pt x="151" y="147"/>
                  </a:cubicBezTo>
                  <a:cubicBezTo>
                    <a:pt x="150" y="146"/>
                    <a:pt x="149" y="144"/>
                    <a:pt x="148" y="143"/>
                  </a:cubicBezTo>
                  <a:cubicBezTo>
                    <a:pt x="145" y="142"/>
                    <a:pt x="142" y="144"/>
                    <a:pt x="140" y="144"/>
                  </a:cubicBezTo>
                  <a:cubicBezTo>
                    <a:pt x="138" y="144"/>
                    <a:pt x="134" y="141"/>
                    <a:pt x="132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0" y="140"/>
                  </a:cubicBezTo>
                  <a:cubicBezTo>
                    <a:pt x="129" y="141"/>
                    <a:pt x="127" y="144"/>
                    <a:pt x="126" y="146"/>
                  </a:cubicBezTo>
                  <a:cubicBezTo>
                    <a:pt x="125" y="147"/>
                    <a:pt x="125" y="149"/>
                    <a:pt x="124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4"/>
                    <a:pt x="10" y="133"/>
                    <a:pt x="12" y="133"/>
                  </a:cubicBezTo>
                  <a:cubicBezTo>
                    <a:pt x="13" y="132"/>
                    <a:pt x="14" y="131"/>
                    <a:pt x="15" y="131"/>
                  </a:cubicBezTo>
                  <a:cubicBezTo>
                    <a:pt x="15" y="129"/>
                    <a:pt x="14" y="127"/>
                    <a:pt x="12" y="126"/>
                  </a:cubicBezTo>
                  <a:cubicBezTo>
                    <a:pt x="12" y="125"/>
                    <a:pt x="11" y="125"/>
                    <a:pt x="10" y="124"/>
                  </a:cubicBezTo>
                  <a:cubicBezTo>
                    <a:pt x="9" y="123"/>
                    <a:pt x="8" y="123"/>
                    <a:pt x="7" y="122"/>
                  </a:cubicBezTo>
                  <a:cubicBezTo>
                    <a:pt x="6" y="121"/>
                    <a:pt x="5" y="121"/>
                    <a:pt x="4" y="12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9" y="0"/>
                    <a:pt x="149" y="0"/>
                    <a:pt x="14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1" name="MITCHELL"/>
            <p:cNvSpPr>
              <a:spLocks/>
            </p:cNvSpPr>
            <p:nvPr/>
          </p:nvSpPr>
          <p:spPr bwMode="auto">
            <a:xfrm>
              <a:off x="3282950" y="4932363"/>
              <a:ext cx="498475" cy="423863"/>
            </a:xfrm>
            <a:custGeom>
              <a:avLst/>
              <a:gdLst>
                <a:gd name="T0" fmla="*/ 209 w 209"/>
                <a:gd name="T1" fmla="*/ 0 h 178"/>
                <a:gd name="T2" fmla="*/ 209 w 209"/>
                <a:gd name="T3" fmla="*/ 52 h 178"/>
                <a:gd name="T4" fmla="*/ 209 w 209"/>
                <a:gd name="T5" fmla="*/ 52 h 178"/>
                <a:gd name="T6" fmla="*/ 207 w 209"/>
                <a:gd name="T7" fmla="*/ 160 h 178"/>
                <a:gd name="T8" fmla="*/ 204 w 209"/>
                <a:gd name="T9" fmla="*/ 162 h 178"/>
                <a:gd name="T10" fmla="*/ 203 w 209"/>
                <a:gd name="T11" fmla="*/ 164 h 178"/>
                <a:gd name="T12" fmla="*/ 205 w 209"/>
                <a:gd name="T13" fmla="*/ 166 h 178"/>
                <a:gd name="T14" fmla="*/ 206 w 209"/>
                <a:gd name="T15" fmla="*/ 167 h 178"/>
                <a:gd name="T16" fmla="*/ 206 w 209"/>
                <a:gd name="T17" fmla="*/ 168 h 178"/>
                <a:gd name="T18" fmla="*/ 206 w 209"/>
                <a:gd name="T19" fmla="*/ 169 h 178"/>
                <a:gd name="T20" fmla="*/ 206 w 209"/>
                <a:gd name="T21" fmla="*/ 178 h 178"/>
                <a:gd name="T22" fmla="*/ 206 w 209"/>
                <a:gd name="T23" fmla="*/ 178 h 178"/>
                <a:gd name="T24" fmla="*/ 159 w 209"/>
                <a:gd name="T25" fmla="*/ 178 h 178"/>
                <a:gd name="T26" fmla="*/ 159 w 209"/>
                <a:gd name="T27" fmla="*/ 178 h 178"/>
                <a:gd name="T28" fmla="*/ 52 w 209"/>
                <a:gd name="T29" fmla="*/ 178 h 178"/>
                <a:gd name="T30" fmla="*/ 52 w 209"/>
                <a:gd name="T31" fmla="*/ 178 h 178"/>
                <a:gd name="T32" fmla="*/ 0 w 209"/>
                <a:gd name="T33" fmla="*/ 178 h 178"/>
                <a:gd name="T34" fmla="*/ 0 w 209"/>
                <a:gd name="T35" fmla="*/ 178 h 178"/>
                <a:gd name="T36" fmla="*/ 0 w 209"/>
                <a:gd name="T37" fmla="*/ 162 h 178"/>
                <a:gd name="T38" fmla="*/ 1 w 209"/>
                <a:gd name="T39" fmla="*/ 153 h 178"/>
                <a:gd name="T40" fmla="*/ 7 w 209"/>
                <a:gd name="T41" fmla="*/ 148 h 178"/>
                <a:gd name="T42" fmla="*/ 15 w 209"/>
                <a:gd name="T43" fmla="*/ 132 h 178"/>
                <a:gd name="T44" fmla="*/ 25 w 209"/>
                <a:gd name="T45" fmla="*/ 126 h 178"/>
                <a:gd name="T46" fmla="*/ 33 w 209"/>
                <a:gd name="T47" fmla="*/ 122 h 178"/>
                <a:gd name="T48" fmla="*/ 40 w 209"/>
                <a:gd name="T49" fmla="*/ 121 h 178"/>
                <a:gd name="T50" fmla="*/ 43 w 209"/>
                <a:gd name="T51" fmla="*/ 106 h 178"/>
                <a:gd name="T52" fmla="*/ 57 w 209"/>
                <a:gd name="T53" fmla="*/ 96 h 178"/>
                <a:gd name="T54" fmla="*/ 66 w 209"/>
                <a:gd name="T55" fmla="*/ 82 h 178"/>
                <a:gd name="T56" fmla="*/ 78 w 209"/>
                <a:gd name="T57" fmla="*/ 59 h 178"/>
                <a:gd name="T58" fmla="*/ 86 w 209"/>
                <a:gd name="T59" fmla="*/ 56 h 178"/>
                <a:gd name="T60" fmla="*/ 92 w 209"/>
                <a:gd name="T61" fmla="*/ 55 h 178"/>
                <a:gd name="T62" fmla="*/ 98 w 209"/>
                <a:gd name="T63" fmla="*/ 51 h 178"/>
                <a:gd name="T64" fmla="*/ 115 w 209"/>
                <a:gd name="T65" fmla="*/ 42 h 178"/>
                <a:gd name="T66" fmla="*/ 126 w 209"/>
                <a:gd name="T67" fmla="*/ 42 h 178"/>
                <a:gd name="T68" fmla="*/ 128 w 209"/>
                <a:gd name="T69" fmla="*/ 25 h 178"/>
                <a:gd name="T70" fmla="*/ 136 w 209"/>
                <a:gd name="T71" fmla="*/ 18 h 178"/>
                <a:gd name="T72" fmla="*/ 142 w 209"/>
                <a:gd name="T73" fmla="*/ 12 h 178"/>
                <a:gd name="T74" fmla="*/ 149 w 209"/>
                <a:gd name="T75" fmla="*/ 0 h 178"/>
                <a:gd name="T76" fmla="*/ 149 w 209"/>
                <a:gd name="T77" fmla="*/ 0 h 178"/>
                <a:gd name="T78" fmla="*/ 209 w 209"/>
                <a:gd name="T7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178">
                  <a:moveTo>
                    <a:pt x="209" y="0"/>
                  </a:moveTo>
                  <a:cubicBezTo>
                    <a:pt x="209" y="52"/>
                    <a:pt x="209" y="52"/>
                    <a:pt x="209" y="52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7" y="160"/>
                    <a:pt x="207" y="160"/>
                    <a:pt x="207" y="160"/>
                  </a:cubicBezTo>
                  <a:cubicBezTo>
                    <a:pt x="206" y="160"/>
                    <a:pt x="205" y="161"/>
                    <a:pt x="204" y="162"/>
                  </a:cubicBezTo>
                  <a:cubicBezTo>
                    <a:pt x="203" y="162"/>
                    <a:pt x="203" y="163"/>
                    <a:pt x="203" y="164"/>
                  </a:cubicBezTo>
                  <a:cubicBezTo>
                    <a:pt x="204" y="165"/>
                    <a:pt x="204" y="165"/>
                    <a:pt x="205" y="166"/>
                  </a:cubicBezTo>
                  <a:cubicBezTo>
                    <a:pt x="205" y="166"/>
                    <a:pt x="205" y="167"/>
                    <a:pt x="206" y="167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206" y="168"/>
                    <a:pt x="206" y="169"/>
                    <a:pt x="206" y="169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" y="159"/>
                    <a:pt x="0" y="156"/>
                    <a:pt x="1" y="153"/>
                  </a:cubicBezTo>
                  <a:cubicBezTo>
                    <a:pt x="3" y="151"/>
                    <a:pt x="6" y="150"/>
                    <a:pt x="7" y="148"/>
                  </a:cubicBezTo>
                  <a:cubicBezTo>
                    <a:pt x="10" y="144"/>
                    <a:pt x="9" y="135"/>
                    <a:pt x="15" y="132"/>
                  </a:cubicBezTo>
                  <a:cubicBezTo>
                    <a:pt x="19" y="131"/>
                    <a:pt x="23" y="129"/>
                    <a:pt x="25" y="126"/>
                  </a:cubicBezTo>
                  <a:cubicBezTo>
                    <a:pt x="28" y="126"/>
                    <a:pt x="31" y="123"/>
                    <a:pt x="33" y="122"/>
                  </a:cubicBezTo>
                  <a:cubicBezTo>
                    <a:pt x="35" y="121"/>
                    <a:pt x="38" y="122"/>
                    <a:pt x="40" y="121"/>
                  </a:cubicBezTo>
                  <a:cubicBezTo>
                    <a:pt x="42" y="119"/>
                    <a:pt x="42" y="109"/>
                    <a:pt x="43" y="106"/>
                  </a:cubicBezTo>
                  <a:cubicBezTo>
                    <a:pt x="46" y="104"/>
                    <a:pt x="56" y="99"/>
                    <a:pt x="57" y="96"/>
                  </a:cubicBezTo>
                  <a:cubicBezTo>
                    <a:pt x="59" y="91"/>
                    <a:pt x="60" y="83"/>
                    <a:pt x="66" y="82"/>
                  </a:cubicBezTo>
                  <a:cubicBezTo>
                    <a:pt x="72" y="72"/>
                    <a:pt x="67" y="67"/>
                    <a:pt x="78" y="59"/>
                  </a:cubicBezTo>
                  <a:cubicBezTo>
                    <a:pt x="81" y="59"/>
                    <a:pt x="83" y="56"/>
                    <a:pt x="86" y="56"/>
                  </a:cubicBezTo>
                  <a:cubicBezTo>
                    <a:pt x="88" y="55"/>
                    <a:pt x="90" y="55"/>
                    <a:pt x="92" y="55"/>
                  </a:cubicBezTo>
                  <a:cubicBezTo>
                    <a:pt x="97" y="55"/>
                    <a:pt x="95" y="52"/>
                    <a:pt x="98" y="51"/>
                  </a:cubicBezTo>
                  <a:cubicBezTo>
                    <a:pt x="104" y="46"/>
                    <a:pt x="113" y="54"/>
                    <a:pt x="115" y="42"/>
                  </a:cubicBezTo>
                  <a:cubicBezTo>
                    <a:pt x="115" y="40"/>
                    <a:pt x="124" y="42"/>
                    <a:pt x="126" y="42"/>
                  </a:cubicBezTo>
                  <a:cubicBezTo>
                    <a:pt x="127" y="37"/>
                    <a:pt x="128" y="30"/>
                    <a:pt x="128" y="25"/>
                  </a:cubicBezTo>
                  <a:cubicBezTo>
                    <a:pt x="128" y="20"/>
                    <a:pt x="135" y="26"/>
                    <a:pt x="136" y="18"/>
                  </a:cubicBezTo>
                  <a:cubicBezTo>
                    <a:pt x="137" y="13"/>
                    <a:pt x="139" y="15"/>
                    <a:pt x="142" y="12"/>
                  </a:cubicBezTo>
                  <a:cubicBezTo>
                    <a:pt x="146" y="10"/>
                    <a:pt x="150" y="5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09" y="0"/>
                    <a:pt x="209" y="0"/>
                    <a:pt x="20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2" name="THOMAS"/>
            <p:cNvSpPr>
              <a:spLocks/>
            </p:cNvSpPr>
            <p:nvPr/>
          </p:nvSpPr>
          <p:spPr bwMode="auto">
            <a:xfrm>
              <a:off x="3659188" y="5356225"/>
              <a:ext cx="376238" cy="504825"/>
            </a:xfrm>
            <a:custGeom>
              <a:avLst/>
              <a:gdLst>
                <a:gd name="T0" fmla="*/ 48 w 158"/>
                <a:gd name="T1" fmla="*/ 0 h 212"/>
                <a:gd name="T2" fmla="*/ 48 w 158"/>
                <a:gd name="T3" fmla="*/ 19 h 212"/>
                <a:gd name="T4" fmla="*/ 133 w 158"/>
                <a:gd name="T5" fmla="*/ 19 h 212"/>
                <a:gd name="T6" fmla="*/ 133 w 158"/>
                <a:gd name="T7" fmla="*/ 25 h 212"/>
                <a:gd name="T8" fmla="*/ 141 w 158"/>
                <a:gd name="T9" fmla="*/ 25 h 212"/>
                <a:gd name="T10" fmla="*/ 141 w 158"/>
                <a:gd name="T11" fmla="*/ 19 h 212"/>
                <a:gd name="T12" fmla="*/ 158 w 158"/>
                <a:gd name="T13" fmla="*/ 19 h 212"/>
                <a:gd name="T14" fmla="*/ 158 w 158"/>
                <a:gd name="T15" fmla="*/ 19 h 212"/>
                <a:gd name="T16" fmla="*/ 156 w 158"/>
                <a:gd name="T17" fmla="*/ 212 h 212"/>
                <a:gd name="T18" fmla="*/ 156 w 158"/>
                <a:gd name="T19" fmla="*/ 212 h 212"/>
                <a:gd name="T20" fmla="*/ 16 w 158"/>
                <a:gd name="T21" fmla="*/ 203 h 212"/>
                <a:gd name="T22" fmla="*/ 16 w 158"/>
                <a:gd name="T23" fmla="*/ 203 h 212"/>
                <a:gd name="T24" fmla="*/ 16 w 158"/>
                <a:gd name="T25" fmla="*/ 111 h 212"/>
                <a:gd name="T26" fmla="*/ 19 w 158"/>
                <a:gd name="T27" fmla="*/ 109 h 212"/>
                <a:gd name="T28" fmla="*/ 19 w 158"/>
                <a:gd name="T29" fmla="*/ 109 h 212"/>
                <a:gd name="T30" fmla="*/ 18 w 158"/>
                <a:gd name="T31" fmla="*/ 102 h 212"/>
                <a:gd name="T32" fmla="*/ 18 w 158"/>
                <a:gd name="T33" fmla="*/ 86 h 212"/>
                <a:gd name="T34" fmla="*/ 9 w 158"/>
                <a:gd name="T35" fmla="*/ 69 h 212"/>
                <a:gd name="T36" fmla="*/ 3 w 158"/>
                <a:gd name="T37" fmla="*/ 59 h 212"/>
                <a:gd name="T38" fmla="*/ 0 w 158"/>
                <a:gd name="T39" fmla="*/ 44 h 212"/>
                <a:gd name="T40" fmla="*/ 1 w 158"/>
                <a:gd name="T41" fmla="*/ 0 h 212"/>
                <a:gd name="T42" fmla="*/ 1 w 158"/>
                <a:gd name="T43" fmla="*/ 0 h 212"/>
                <a:gd name="T44" fmla="*/ 48 w 158"/>
                <a:gd name="T4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12">
                  <a:moveTo>
                    <a:pt x="48" y="0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1"/>
                    <a:pt x="18" y="110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6"/>
                    <a:pt x="18" y="104"/>
                    <a:pt x="18" y="102"/>
                  </a:cubicBezTo>
                  <a:cubicBezTo>
                    <a:pt x="17" y="97"/>
                    <a:pt x="18" y="91"/>
                    <a:pt x="18" y="86"/>
                  </a:cubicBezTo>
                  <a:cubicBezTo>
                    <a:pt x="18" y="79"/>
                    <a:pt x="13" y="74"/>
                    <a:pt x="9" y="69"/>
                  </a:cubicBezTo>
                  <a:cubicBezTo>
                    <a:pt x="7" y="67"/>
                    <a:pt x="5" y="62"/>
                    <a:pt x="3" y="59"/>
                  </a:cubicBezTo>
                  <a:cubicBezTo>
                    <a:pt x="1" y="55"/>
                    <a:pt x="0" y="49"/>
                    <a:pt x="0" y="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3" name="GRADY"/>
            <p:cNvSpPr>
              <a:spLocks/>
            </p:cNvSpPr>
            <p:nvPr/>
          </p:nvSpPr>
          <p:spPr bwMode="auto">
            <a:xfrm>
              <a:off x="3405188" y="5356225"/>
              <a:ext cx="300038" cy="482600"/>
            </a:xfrm>
            <a:custGeom>
              <a:avLst/>
              <a:gdLst>
                <a:gd name="T0" fmla="*/ 123 w 126"/>
                <a:gd name="T1" fmla="*/ 203 h 203"/>
                <a:gd name="T2" fmla="*/ 123 w 126"/>
                <a:gd name="T3" fmla="*/ 111 h 203"/>
                <a:gd name="T4" fmla="*/ 126 w 126"/>
                <a:gd name="T5" fmla="*/ 109 h 203"/>
                <a:gd name="T6" fmla="*/ 126 w 126"/>
                <a:gd name="T7" fmla="*/ 109 h 203"/>
                <a:gd name="T8" fmla="*/ 125 w 126"/>
                <a:gd name="T9" fmla="*/ 102 h 203"/>
                <a:gd name="T10" fmla="*/ 125 w 126"/>
                <a:gd name="T11" fmla="*/ 86 h 203"/>
                <a:gd name="T12" fmla="*/ 116 w 126"/>
                <a:gd name="T13" fmla="*/ 69 h 203"/>
                <a:gd name="T14" fmla="*/ 110 w 126"/>
                <a:gd name="T15" fmla="*/ 59 h 203"/>
                <a:gd name="T16" fmla="*/ 107 w 126"/>
                <a:gd name="T17" fmla="*/ 44 h 203"/>
                <a:gd name="T18" fmla="*/ 108 w 126"/>
                <a:gd name="T19" fmla="*/ 0 h 203"/>
                <a:gd name="T20" fmla="*/ 108 w 126"/>
                <a:gd name="T21" fmla="*/ 0 h 203"/>
                <a:gd name="T22" fmla="*/ 1 w 126"/>
                <a:gd name="T23" fmla="*/ 0 h 203"/>
                <a:gd name="T24" fmla="*/ 1 w 126"/>
                <a:gd name="T25" fmla="*/ 0 h 203"/>
                <a:gd name="T26" fmla="*/ 0 w 126"/>
                <a:gd name="T27" fmla="*/ 195 h 203"/>
                <a:gd name="T28" fmla="*/ 0 w 126"/>
                <a:gd name="T29" fmla="*/ 195 h 203"/>
                <a:gd name="T30" fmla="*/ 123 w 126"/>
                <a:gd name="T3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203">
                  <a:moveTo>
                    <a:pt x="123" y="203"/>
                  </a:moveTo>
                  <a:cubicBezTo>
                    <a:pt x="123" y="111"/>
                    <a:pt x="123" y="111"/>
                    <a:pt x="123" y="111"/>
                  </a:cubicBezTo>
                  <a:cubicBezTo>
                    <a:pt x="124" y="111"/>
                    <a:pt x="125" y="110"/>
                    <a:pt x="126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6" y="106"/>
                    <a:pt x="125" y="104"/>
                    <a:pt x="125" y="102"/>
                  </a:cubicBezTo>
                  <a:cubicBezTo>
                    <a:pt x="124" y="97"/>
                    <a:pt x="125" y="91"/>
                    <a:pt x="125" y="86"/>
                  </a:cubicBezTo>
                  <a:cubicBezTo>
                    <a:pt x="125" y="79"/>
                    <a:pt x="120" y="74"/>
                    <a:pt x="116" y="69"/>
                  </a:cubicBezTo>
                  <a:cubicBezTo>
                    <a:pt x="114" y="67"/>
                    <a:pt x="112" y="62"/>
                    <a:pt x="110" y="59"/>
                  </a:cubicBezTo>
                  <a:cubicBezTo>
                    <a:pt x="108" y="55"/>
                    <a:pt x="107" y="49"/>
                    <a:pt x="107" y="4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23" y="203"/>
                    <a:pt x="123" y="203"/>
                    <a:pt x="123" y="20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4" name="DECATUR"/>
            <p:cNvSpPr>
              <a:spLocks/>
            </p:cNvSpPr>
            <p:nvPr/>
          </p:nvSpPr>
          <p:spPr bwMode="auto">
            <a:xfrm>
              <a:off x="2919413" y="5356225"/>
              <a:ext cx="487363" cy="463550"/>
            </a:xfrm>
            <a:custGeom>
              <a:avLst/>
              <a:gdLst>
                <a:gd name="T0" fmla="*/ 59 w 205"/>
                <a:gd name="T1" fmla="*/ 2 h 195"/>
                <a:gd name="T2" fmla="*/ 94 w 205"/>
                <a:gd name="T3" fmla="*/ 2 h 195"/>
                <a:gd name="T4" fmla="*/ 94 w 205"/>
                <a:gd name="T5" fmla="*/ 0 h 195"/>
                <a:gd name="T6" fmla="*/ 137 w 205"/>
                <a:gd name="T7" fmla="*/ 0 h 195"/>
                <a:gd name="T8" fmla="*/ 137 w 205"/>
                <a:gd name="T9" fmla="*/ 0 h 195"/>
                <a:gd name="T10" fmla="*/ 153 w 205"/>
                <a:gd name="T11" fmla="*/ 0 h 195"/>
                <a:gd name="T12" fmla="*/ 153 w 205"/>
                <a:gd name="T13" fmla="*/ 0 h 195"/>
                <a:gd name="T14" fmla="*/ 205 w 205"/>
                <a:gd name="T15" fmla="*/ 0 h 195"/>
                <a:gd name="T16" fmla="*/ 205 w 205"/>
                <a:gd name="T17" fmla="*/ 0 h 195"/>
                <a:gd name="T18" fmla="*/ 204 w 205"/>
                <a:gd name="T19" fmla="*/ 195 h 195"/>
                <a:gd name="T20" fmla="*/ 204 w 205"/>
                <a:gd name="T21" fmla="*/ 195 h 195"/>
                <a:gd name="T22" fmla="*/ 36 w 205"/>
                <a:gd name="T23" fmla="*/ 185 h 195"/>
                <a:gd name="T24" fmla="*/ 19 w 205"/>
                <a:gd name="T25" fmla="*/ 185 h 195"/>
                <a:gd name="T26" fmla="*/ 3 w 205"/>
                <a:gd name="T27" fmla="*/ 185 h 195"/>
                <a:gd name="T28" fmla="*/ 0 w 205"/>
                <a:gd name="T29" fmla="*/ 174 h 195"/>
                <a:gd name="T30" fmla="*/ 0 w 205"/>
                <a:gd name="T31" fmla="*/ 174 h 195"/>
                <a:gd name="T32" fmla="*/ 2 w 205"/>
                <a:gd name="T33" fmla="*/ 164 h 195"/>
                <a:gd name="T34" fmla="*/ 4 w 205"/>
                <a:gd name="T35" fmla="*/ 160 h 195"/>
                <a:gd name="T36" fmla="*/ 19 w 205"/>
                <a:gd name="T37" fmla="*/ 148 h 195"/>
                <a:gd name="T38" fmla="*/ 27 w 205"/>
                <a:gd name="T39" fmla="*/ 141 h 195"/>
                <a:gd name="T40" fmla="*/ 34 w 205"/>
                <a:gd name="T41" fmla="*/ 134 h 195"/>
                <a:gd name="T42" fmla="*/ 38 w 205"/>
                <a:gd name="T43" fmla="*/ 126 h 195"/>
                <a:gd name="T44" fmla="*/ 42 w 205"/>
                <a:gd name="T45" fmla="*/ 109 h 195"/>
                <a:gd name="T46" fmla="*/ 47 w 205"/>
                <a:gd name="T47" fmla="*/ 94 h 195"/>
                <a:gd name="T48" fmla="*/ 49 w 205"/>
                <a:gd name="T49" fmla="*/ 88 h 195"/>
                <a:gd name="T50" fmla="*/ 49 w 205"/>
                <a:gd name="T51" fmla="*/ 18 h 195"/>
                <a:gd name="T52" fmla="*/ 59 w 205"/>
                <a:gd name="T53" fmla="*/ 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5" h="195">
                  <a:moveTo>
                    <a:pt x="59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0" y="184"/>
                    <a:pt x="24" y="185"/>
                    <a:pt x="19" y="185"/>
                  </a:cubicBezTo>
                  <a:cubicBezTo>
                    <a:pt x="16" y="185"/>
                    <a:pt x="4" y="187"/>
                    <a:pt x="3" y="185"/>
                  </a:cubicBezTo>
                  <a:cubicBezTo>
                    <a:pt x="3" y="185"/>
                    <a:pt x="2" y="178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3" y="163"/>
                    <a:pt x="3" y="161"/>
                    <a:pt x="4" y="160"/>
                  </a:cubicBezTo>
                  <a:cubicBezTo>
                    <a:pt x="6" y="156"/>
                    <a:pt x="15" y="151"/>
                    <a:pt x="19" y="148"/>
                  </a:cubicBezTo>
                  <a:cubicBezTo>
                    <a:pt x="22" y="146"/>
                    <a:pt x="24" y="144"/>
                    <a:pt x="27" y="141"/>
                  </a:cubicBezTo>
                  <a:cubicBezTo>
                    <a:pt x="29" y="139"/>
                    <a:pt x="31" y="136"/>
                    <a:pt x="34" y="134"/>
                  </a:cubicBezTo>
                  <a:cubicBezTo>
                    <a:pt x="34" y="131"/>
                    <a:pt x="37" y="128"/>
                    <a:pt x="38" y="126"/>
                  </a:cubicBezTo>
                  <a:cubicBezTo>
                    <a:pt x="39" y="120"/>
                    <a:pt x="41" y="114"/>
                    <a:pt x="42" y="109"/>
                  </a:cubicBezTo>
                  <a:cubicBezTo>
                    <a:pt x="43" y="104"/>
                    <a:pt x="46" y="99"/>
                    <a:pt x="47" y="94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9" y="2"/>
                    <a:pt x="59" y="2"/>
                    <a:pt x="59" y="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5" name="SEMINOLE"/>
            <p:cNvSpPr>
              <a:spLocks/>
            </p:cNvSpPr>
            <p:nvPr/>
          </p:nvSpPr>
          <p:spPr bwMode="auto">
            <a:xfrm>
              <a:off x="2768600" y="5360988"/>
              <a:ext cx="290513" cy="409575"/>
            </a:xfrm>
            <a:custGeom>
              <a:avLst/>
              <a:gdLst>
                <a:gd name="T0" fmla="*/ 63 w 122"/>
                <a:gd name="T1" fmla="*/ 172 h 172"/>
                <a:gd name="T2" fmla="*/ 65 w 122"/>
                <a:gd name="T3" fmla="*/ 162 h 172"/>
                <a:gd name="T4" fmla="*/ 67 w 122"/>
                <a:gd name="T5" fmla="*/ 158 h 172"/>
                <a:gd name="T6" fmla="*/ 82 w 122"/>
                <a:gd name="T7" fmla="*/ 146 h 172"/>
                <a:gd name="T8" fmla="*/ 90 w 122"/>
                <a:gd name="T9" fmla="*/ 139 h 172"/>
                <a:gd name="T10" fmla="*/ 97 w 122"/>
                <a:gd name="T11" fmla="*/ 132 h 172"/>
                <a:gd name="T12" fmla="*/ 101 w 122"/>
                <a:gd name="T13" fmla="*/ 124 h 172"/>
                <a:gd name="T14" fmla="*/ 105 w 122"/>
                <a:gd name="T15" fmla="*/ 107 h 172"/>
                <a:gd name="T16" fmla="*/ 110 w 122"/>
                <a:gd name="T17" fmla="*/ 92 h 172"/>
                <a:gd name="T18" fmla="*/ 112 w 122"/>
                <a:gd name="T19" fmla="*/ 86 h 172"/>
                <a:gd name="T20" fmla="*/ 112 w 122"/>
                <a:gd name="T21" fmla="*/ 16 h 172"/>
                <a:gd name="T22" fmla="*/ 122 w 122"/>
                <a:gd name="T23" fmla="*/ 0 h 172"/>
                <a:gd name="T24" fmla="*/ 122 w 122"/>
                <a:gd name="T25" fmla="*/ 0 h 172"/>
                <a:gd name="T26" fmla="*/ 41 w 122"/>
                <a:gd name="T27" fmla="*/ 0 h 172"/>
                <a:gd name="T28" fmla="*/ 41 w 122"/>
                <a:gd name="T29" fmla="*/ 0 h 172"/>
                <a:gd name="T30" fmla="*/ 0 w 122"/>
                <a:gd name="T31" fmla="*/ 0 h 172"/>
                <a:gd name="T32" fmla="*/ 0 w 122"/>
                <a:gd name="T33" fmla="*/ 0 h 172"/>
                <a:gd name="T34" fmla="*/ 5 w 122"/>
                <a:gd name="T35" fmla="*/ 17 h 172"/>
                <a:gd name="T36" fmla="*/ 10 w 122"/>
                <a:gd name="T37" fmla="*/ 30 h 172"/>
                <a:gd name="T38" fmla="*/ 10 w 122"/>
                <a:gd name="T39" fmla="*/ 37 h 172"/>
                <a:gd name="T40" fmla="*/ 9 w 122"/>
                <a:gd name="T41" fmla="*/ 43 h 172"/>
                <a:gd name="T42" fmla="*/ 9 w 122"/>
                <a:gd name="T43" fmla="*/ 43 h 172"/>
                <a:gd name="T44" fmla="*/ 7 w 122"/>
                <a:gd name="T45" fmla="*/ 51 h 172"/>
                <a:gd name="T46" fmla="*/ 10 w 122"/>
                <a:gd name="T47" fmla="*/ 58 h 172"/>
                <a:gd name="T48" fmla="*/ 16 w 122"/>
                <a:gd name="T49" fmla="*/ 61 h 172"/>
                <a:gd name="T50" fmla="*/ 17 w 122"/>
                <a:gd name="T51" fmla="*/ 76 h 172"/>
                <a:gd name="T52" fmla="*/ 23 w 122"/>
                <a:gd name="T53" fmla="*/ 82 h 172"/>
                <a:gd name="T54" fmla="*/ 32 w 122"/>
                <a:gd name="T55" fmla="*/ 93 h 172"/>
                <a:gd name="T56" fmla="*/ 34 w 122"/>
                <a:gd name="T57" fmla="*/ 97 h 172"/>
                <a:gd name="T58" fmla="*/ 35 w 122"/>
                <a:gd name="T59" fmla="*/ 103 h 172"/>
                <a:gd name="T60" fmla="*/ 36 w 122"/>
                <a:gd name="T61" fmla="*/ 118 h 172"/>
                <a:gd name="T62" fmla="*/ 40 w 122"/>
                <a:gd name="T63" fmla="*/ 146 h 172"/>
                <a:gd name="T64" fmla="*/ 52 w 122"/>
                <a:gd name="T65" fmla="*/ 164 h 172"/>
                <a:gd name="T66" fmla="*/ 61 w 122"/>
                <a:gd name="T67" fmla="*/ 169 h 172"/>
                <a:gd name="T68" fmla="*/ 63 w 122"/>
                <a:gd name="T69" fmla="*/ 172 h 172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787 w 10000"/>
                <a:gd name="connsiteY28" fmla="*/ 5640 h 10000"/>
                <a:gd name="connsiteX29" fmla="*/ 2951 w 10000"/>
                <a:gd name="connsiteY29" fmla="*/ 6860 h 10000"/>
                <a:gd name="connsiteX30" fmla="*/ 3279 w 10000"/>
                <a:gd name="connsiteY30" fmla="*/ 8488 h 10000"/>
                <a:gd name="connsiteX31" fmla="*/ 4262 w 10000"/>
                <a:gd name="connsiteY31" fmla="*/ 9535 h 10000"/>
                <a:gd name="connsiteX32" fmla="*/ 5000 w 10000"/>
                <a:gd name="connsiteY32" fmla="*/ 9826 h 10000"/>
                <a:gd name="connsiteX33" fmla="*/ 5164 w 10000"/>
                <a:gd name="connsiteY33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951 w 10000"/>
                <a:gd name="connsiteY28" fmla="*/ 6860 h 10000"/>
                <a:gd name="connsiteX29" fmla="*/ 3279 w 10000"/>
                <a:gd name="connsiteY29" fmla="*/ 8488 h 10000"/>
                <a:gd name="connsiteX30" fmla="*/ 4262 w 10000"/>
                <a:gd name="connsiteY30" fmla="*/ 9535 h 10000"/>
                <a:gd name="connsiteX31" fmla="*/ 5000 w 10000"/>
                <a:gd name="connsiteY31" fmla="*/ 9826 h 10000"/>
                <a:gd name="connsiteX32" fmla="*/ 5164 w 10000"/>
                <a:gd name="connsiteY32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2623 w 10000"/>
                <a:gd name="connsiteY26" fmla="*/ 5407 h 10000"/>
                <a:gd name="connsiteX27" fmla="*/ 2951 w 10000"/>
                <a:gd name="connsiteY27" fmla="*/ 6860 h 10000"/>
                <a:gd name="connsiteX28" fmla="*/ 3279 w 10000"/>
                <a:gd name="connsiteY28" fmla="*/ 8488 h 10000"/>
                <a:gd name="connsiteX29" fmla="*/ 4262 w 10000"/>
                <a:gd name="connsiteY29" fmla="*/ 9535 h 10000"/>
                <a:gd name="connsiteX30" fmla="*/ 5000 w 10000"/>
                <a:gd name="connsiteY30" fmla="*/ 9826 h 10000"/>
                <a:gd name="connsiteX31" fmla="*/ 5164 w 10000"/>
                <a:gd name="connsiteY31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1311 w 10000"/>
                <a:gd name="connsiteY23" fmla="*/ 3547 h 10000"/>
                <a:gd name="connsiteX24" fmla="*/ 1393 w 10000"/>
                <a:gd name="connsiteY24" fmla="*/ 4419 h 10000"/>
                <a:gd name="connsiteX25" fmla="*/ 2623 w 10000"/>
                <a:gd name="connsiteY25" fmla="*/ 5407 h 10000"/>
                <a:gd name="connsiteX26" fmla="*/ 2951 w 10000"/>
                <a:gd name="connsiteY26" fmla="*/ 6860 h 10000"/>
                <a:gd name="connsiteX27" fmla="*/ 3279 w 10000"/>
                <a:gd name="connsiteY27" fmla="*/ 8488 h 10000"/>
                <a:gd name="connsiteX28" fmla="*/ 4262 w 10000"/>
                <a:gd name="connsiteY28" fmla="*/ 9535 h 10000"/>
                <a:gd name="connsiteX29" fmla="*/ 5000 w 10000"/>
                <a:gd name="connsiteY29" fmla="*/ 9826 h 10000"/>
                <a:gd name="connsiteX30" fmla="*/ 5164 w 10000"/>
                <a:gd name="connsiteY30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574 w 10000"/>
                <a:gd name="connsiteY21" fmla="*/ 2965 h 10000"/>
                <a:gd name="connsiteX22" fmla="*/ 1311 w 10000"/>
                <a:gd name="connsiteY22" fmla="*/ 3547 h 10000"/>
                <a:gd name="connsiteX23" fmla="*/ 1393 w 10000"/>
                <a:gd name="connsiteY23" fmla="*/ 4419 h 10000"/>
                <a:gd name="connsiteX24" fmla="*/ 2623 w 10000"/>
                <a:gd name="connsiteY24" fmla="*/ 5407 h 10000"/>
                <a:gd name="connsiteX25" fmla="*/ 2951 w 10000"/>
                <a:gd name="connsiteY25" fmla="*/ 6860 h 10000"/>
                <a:gd name="connsiteX26" fmla="*/ 3279 w 10000"/>
                <a:gd name="connsiteY26" fmla="*/ 8488 h 10000"/>
                <a:gd name="connsiteX27" fmla="*/ 4262 w 10000"/>
                <a:gd name="connsiteY27" fmla="*/ 9535 h 10000"/>
                <a:gd name="connsiteX28" fmla="*/ 5000 w 10000"/>
                <a:gd name="connsiteY28" fmla="*/ 9826 h 10000"/>
                <a:gd name="connsiteX29" fmla="*/ 5164 w 10000"/>
                <a:gd name="connsiteY29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738 w 10000"/>
                <a:gd name="connsiteY19" fmla="*/ 2500 h 10000"/>
                <a:gd name="connsiteX20" fmla="*/ 574 w 10000"/>
                <a:gd name="connsiteY20" fmla="*/ 2965 h 10000"/>
                <a:gd name="connsiteX21" fmla="*/ 1311 w 10000"/>
                <a:gd name="connsiteY21" fmla="*/ 3547 h 10000"/>
                <a:gd name="connsiteX22" fmla="*/ 1393 w 10000"/>
                <a:gd name="connsiteY22" fmla="*/ 4419 h 10000"/>
                <a:gd name="connsiteX23" fmla="*/ 2623 w 10000"/>
                <a:gd name="connsiteY23" fmla="*/ 5407 h 10000"/>
                <a:gd name="connsiteX24" fmla="*/ 2951 w 10000"/>
                <a:gd name="connsiteY24" fmla="*/ 6860 h 10000"/>
                <a:gd name="connsiteX25" fmla="*/ 3279 w 10000"/>
                <a:gd name="connsiteY25" fmla="*/ 8488 h 10000"/>
                <a:gd name="connsiteX26" fmla="*/ 4262 w 10000"/>
                <a:gd name="connsiteY26" fmla="*/ 9535 h 10000"/>
                <a:gd name="connsiteX27" fmla="*/ 5000 w 10000"/>
                <a:gd name="connsiteY27" fmla="*/ 9826 h 10000"/>
                <a:gd name="connsiteX28" fmla="*/ 5164 w 10000"/>
                <a:gd name="connsiteY28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820 w 10000"/>
                <a:gd name="connsiteY17" fmla="*/ 1744 h 10000"/>
                <a:gd name="connsiteX18" fmla="*/ 738 w 10000"/>
                <a:gd name="connsiteY18" fmla="*/ 2500 h 10000"/>
                <a:gd name="connsiteX19" fmla="*/ 574 w 10000"/>
                <a:gd name="connsiteY19" fmla="*/ 2965 h 10000"/>
                <a:gd name="connsiteX20" fmla="*/ 1311 w 10000"/>
                <a:gd name="connsiteY20" fmla="*/ 3547 h 10000"/>
                <a:gd name="connsiteX21" fmla="*/ 1393 w 10000"/>
                <a:gd name="connsiteY21" fmla="*/ 4419 h 10000"/>
                <a:gd name="connsiteX22" fmla="*/ 2623 w 10000"/>
                <a:gd name="connsiteY22" fmla="*/ 5407 h 10000"/>
                <a:gd name="connsiteX23" fmla="*/ 2951 w 10000"/>
                <a:gd name="connsiteY23" fmla="*/ 6860 h 10000"/>
                <a:gd name="connsiteX24" fmla="*/ 3279 w 10000"/>
                <a:gd name="connsiteY24" fmla="*/ 8488 h 10000"/>
                <a:gd name="connsiteX25" fmla="*/ 4262 w 10000"/>
                <a:gd name="connsiteY25" fmla="*/ 9535 h 10000"/>
                <a:gd name="connsiteX26" fmla="*/ 5000 w 10000"/>
                <a:gd name="connsiteY26" fmla="*/ 9826 h 10000"/>
                <a:gd name="connsiteX27" fmla="*/ 5164 w 10000"/>
                <a:gd name="connsiteY2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000" h="10000">
                  <a:moveTo>
                    <a:pt x="5164" y="10000"/>
                  </a:moveTo>
                  <a:cubicBezTo>
                    <a:pt x="5219" y="9806"/>
                    <a:pt x="5273" y="9613"/>
                    <a:pt x="5328" y="9419"/>
                  </a:cubicBezTo>
                  <a:cubicBezTo>
                    <a:pt x="5410" y="9360"/>
                    <a:pt x="5410" y="9244"/>
                    <a:pt x="5492" y="9186"/>
                  </a:cubicBezTo>
                  <a:cubicBezTo>
                    <a:pt x="5656" y="8953"/>
                    <a:pt x="6393" y="8663"/>
                    <a:pt x="6721" y="8488"/>
                  </a:cubicBezTo>
                  <a:cubicBezTo>
                    <a:pt x="6967" y="8372"/>
                    <a:pt x="7131" y="8256"/>
                    <a:pt x="7377" y="8081"/>
                  </a:cubicBezTo>
                  <a:cubicBezTo>
                    <a:pt x="7541" y="7965"/>
                    <a:pt x="7705" y="7791"/>
                    <a:pt x="7951" y="7674"/>
                  </a:cubicBezTo>
                  <a:cubicBezTo>
                    <a:pt x="7951" y="7500"/>
                    <a:pt x="8197" y="7326"/>
                    <a:pt x="8279" y="7209"/>
                  </a:cubicBezTo>
                  <a:cubicBezTo>
                    <a:pt x="8361" y="6860"/>
                    <a:pt x="8525" y="6512"/>
                    <a:pt x="8607" y="6221"/>
                  </a:cubicBezTo>
                  <a:cubicBezTo>
                    <a:pt x="8689" y="5930"/>
                    <a:pt x="8934" y="5640"/>
                    <a:pt x="9016" y="5349"/>
                  </a:cubicBezTo>
                  <a:cubicBezTo>
                    <a:pt x="9071" y="5233"/>
                    <a:pt x="9125" y="5116"/>
                    <a:pt x="9180" y="5000"/>
                  </a:cubicBezTo>
                  <a:lnTo>
                    <a:pt x="9180" y="930"/>
                  </a:lnTo>
                  <a:lnTo>
                    <a:pt x="10000" y="0"/>
                  </a:lnTo>
                  <a:lnTo>
                    <a:pt x="10000" y="0"/>
                  </a:lnTo>
                  <a:lnTo>
                    <a:pt x="3361" y="0"/>
                  </a:lnTo>
                  <a:lnTo>
                    <a:pt x="336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37" y="291"/>
                    <a:pt x="697" y="1327"/>
                    <a:pt x="820" y="1744"/>
                  </a:cubicBezTo>
                  <a:cubicBezTo>
                    <a:pt x="875" y="1996"/>
                    <a:pt x="779" y="2297"/>
                    <a:pt x="738" y="2500"/>
                  </a:cubicBezTo>
                  <a:cubicBezTo>
                    <a:pt x="683" y="2655"/>
                    <a:pt x="629" y="2810"/>
                    <a:pt x="574" y="2965"/>
                  </a:cubicBezTo>
                  <a:cubicBezTo>
                    <a:pt x="669" y="3139"/>
                    <a:pt x="1175" y="3305"/>
                    <a:pt x="1311" y="3547"/>
                  </a:cubicBezTo>
                  <a:cubicBezTo>
                    <a:pt x="1639" y="3721"/>
                    <a:pt x="1148" y="4360"/>
                    <a:pt x="1393" y="4419"/>
                  </a:cubicBezTo>
                  <a:cubicBezTo>
                    <a:pt x="1612" y="4729"/>
                    <a:pt x="2363" y="5000"/>
                    <a:pt x="2623" y="5407"/>
                  </a:cubicBezTo>
                  <a:cubicBezTo>
                    <a:pt x="2883" y="5814"/>
                    <a:pt x="2842" y="6346"/>
                    <a:pt x="2951" y="6860"/>
                  </a:cubicBezTo>
                  <a:cubicBezTo>
                    <a:pt x="3060" y="7374"/>
                    <a:pt x="3115" y="7965"/>
                    <a:pt x="3279" y="8488"/>
                  </a:cubicBezTo>
                  <a:cubicBezTo>
                    <a:pt x="3443" y="8837"/>
                    <a:pt x="3770" y="9477"/>
                    <a:pt x="4262" y="9535"/>
                  </a:cubicBezTo>
                  <a:cubicBezTo>
                    <a:pt x="4344" y="9651"/>
                    <a:pt x="4918" y="9651"/>
                    <a:pt x="5000" y="9826"/>
                  </a:cubicBezTo>
                  <a:cubicBezTo>
                    <a:pt x="5082" y="9826"/>
                    <a:pt x="5082" y="9884"/>
                    <a:pt x="5164" y="1000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6" name="MILLER"/>
            <p:cNvSpPr>
              <a:spLocks/>
            </p:cNvSpPr>
            <p:nvPr/>
          </p:nvSpPr>
          <p:spPr bwMode="auto">
            <a:xfrm>
              <a:off x="2867025" y="5143500"/>
              <a:ext cx="377825" cy="217488"/>
            </a:xfrm>
            <a:custGeom>
              <a:avLst/>
              <a:gdLst>
                <a:gd name="T0" fmla="*/ 0 w 238"/>
                <a:gd name="T1" fmla="*/ 137 h 137"/>
                <a:gd name="T2" fmla="*/ 1 w 238"/>
                <a:gd name="T3" fmla="*/ 0 h 137"/>
                <a:gd name="T4" fmla="*/ 177 w 238"/>
                <a:gd name="T5" fmla="*/ 0 h 137"/>
                <a:gd name="T6" fmla="*/ 177 w 238"/>
                <a:gd name="T7" fmla="*/ 0 h 137"/>
                <a:gd name="T8" fmla="*/ 238 w 238"/>
                <a:gd name="T9" fmla="*/ 0 h 137"/>
                <a:gd name="T10" fmla="*/ 238 w 238"/>
                <a:gd name="T11" fmla="*/ 134 h 137"/>
                <a:gd name="T12" fmla="*/ 238 w 238"/>
                <a:gd name="T13" fmla="*/ 134 h 137"/>
                <a:gd name="T14" fmla="*/ 174 w 238"/>
                <a:gd name="T15" fmla="*/ 134 h 137"/>
                <a:gd name="T16" fmla="*/ 174 w 238"/>
                <a:gd name="T17" fmla="*/ 137 h 137"/>
                <a:gd name="T18" fmla="*/ 121 w 238"/>
                <a:gd name="T19" fmla="*/ 137 h 137"/>
                <a:gd name="T20" fmla="*/ 121 w 238"/>
                <a:gd name="T21" fmla="*/ 137 h 137"/>
                <a:gd name="T22" fmla="*/ 0 w 238"/>
                <a:gd name="T23" fmla="*/ 137 h 137"/>
                <a:gd name="T24" fmla="*/ 0 w 238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137">
                  <a:moveTo>
                    <a:pt x="0" y="137"/>
                  </a:moveTo>
                  <a:lnTo>
                    <a:pt x="1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238" y="0"/>
                  </a:lnTo>
                  <a:lnTo>
                    <a:pt x="238" y="134"/>
                  </a:lnTo>
                  <a:lnTo>
                    <a:pt x="238" y="134"/>
                  </a:lnTo>
                  <a:lnTo>
                    <a:pt x="174" y="134"/>
                  </a:lnTo>
                  <a:lnTo>
                    <a:pt x="174" y="137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7" name="QUITMAN"/>
            <p:cNvSpPr>
              <a:spLocks/>
            </p:cNvSpPr>
            <p:nvPr/>
          </p:nvSpPr>
          <p:spPr bwMode="auto">
            <a:xfrm>
              <a:off x="2644775" y="4286250"/>
              <a:ext cx="238125" cy="257175"/>
            </a:xfrm>
            <a:custGeom>
              <a:avLst/>
              <a:gdLst>
                <a:gd name="T0" fmla="*/ 79 w 100"/>
                <a:gd name="T1" fmla="*/ 104 h 108"/>
                <a:gd name="T2" fmla="*/ 100 w 100"/>
                <a:gd name="T3" fmla="*/ 104 h 108"/>
                <a:gd name="T4" fmla="*/ 100 w 100"/>
                <a:gd name="T5" fmla="*/ 33 h 108"/>
                <a:gd name="T6" fmla="*/ 100 w 100"/>
                <a:gd name="T7" fmla="*/ 33 h 108"/>
                <a:gd name="T8" fmla="*/ 95 w 100"/>
                <a:gd name="T9" fmla="*/ 28 h 108"/>
                <a:gd name="T10" fmla="*/ 94 w 100"/>
                <a:gd name="T11" fmla="*/ 28 h 108"/>
                <a:gd name="T12" fmla="*/ 89 w 100"/>
                <a:gd name="T13" fmla="*/ 27 h 108"/>
                <a:gd name="T14" fmla="*/ 86 w 100"/>
                <a:gd name="T15" fmla="*/ 25 h 108"/>
                <a:gd name="T16" fmla="*/ 80 w 100"/>
                <a:gd name="T17" fmla="*/ 22 h 108"/>
                <a:gd name="T18" fmla="*/ 78 w 100"/>
                <a:gd name="T19" fmla="*/ 17 h 108"/>
                <a:gd name="T20" fmla="*/ 79 w 100"/>
                <a:gd name="T21" fmla="*/ 10 h 108"/>
                <a:gd name="T22" fmla="*/ 81 w 100"/>
                <a:gd name="T23" fmla="*/ 5 h 108"/>
                <a:gd name="T24" fmla="*/ 70 w 100"/>
                <a:gd name="T25" fmla="*/ 6 h 108"/>
                <a:gd name="T26" fmla="*/ 53 w 100"/>
                <a:gd name="T27" fmla="*/ 5 h 108"/>
                <a:gd name="T28" fmla="*/ 45 w 100"/>
                <a:gd name="T29" fmla="*/ 5 h 108"/>
                <a:gd name="T30" fmla="*/ 36 w 100"/>
                <a:gd name="T31" fmla="*/ 0 h 108"/>
                <a:gd name="T32" fmla="*/ 36 w 100"/>
                <a:gd name="T33" fmla="*/ 0 h 108"/>
                <a:gd name="T34" fmla="*/ 24 w 100"/>
                <a:gd name="T35" fmla="*/ 27 h 108"/>
                <a:gd name="T36" fmla="*/ 13 w 100"/>
                <a:gd name="T37" fmla="*/ 57 h 108"/>
                <a:gd name="T38" fmla="*/ 6 w 100"/>
                <a:gd name="T39" fmla="*/ 62 h 108"/>
                <a:gd name="T40" fmla="*/ 0 w 100"/>
                <a:gd name="T41" fmla="*/ 81 h 108"/>
                <a:gd name="T42" fmla="*/ 4 w 100"/>
                <a:gd name="T43" fmla="*/ 103 h 108"/>
                <a:gd name="T44" fmla="*/ 4 w 100"/>
                <a:gd name="T45" fmla="*/ 103 h 108"/>
                <a:gd name="T46" fmla="*/ 32 w 100"/>
                <a:gd name="T47" fmla="*/ 103 h 108"/>
                <a:gd name="T48" fmla="*/ 32 w 100"/>
                <a:gd name="T49" fmla="*/ 108 h 108"/>
                <a:gd name="T50" fmla="*/ 52 w 100"/>
                <a:gd name="T51" fmla="*/ 108 h 108"/>
                <a:gd name="T52" fmla="*/ 52 w 100"/>
                <a:gd name="T53" fmla="*/ 104 h 108"/>
                <a:gd name="T54" fmla="*/ 79 w 100"/>
                <a:gd name="T55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08">
                  <a:moveTo>
                    <a:pt x="79" y="104"/>
                  </a:moveTo>
                  <a:cubicBezTo>
                    <a:pt x="100" y="104"/>
                    <a:pt x="100" y="104"/>
                    <a:pt x="100" y="104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1" y="27"/>
                    <a:pt x="89" y="27"/>
                  </a:cubicBezTo>
                  <a:cubicBezTo>
                    <a:pt x="88" y="26"/>
                    <a:pt x="87" y="25"/>
                    <a:pt x="86" y="25"/>
                  </a:cubicBezTo>
                  <a:cubicBezTo>
                    <a:pt x="84" y="24"/>
                    <a:pt x="82" y="23"/>
                    <a:pt x="80" y="22"/>
                  </a:cubicBezTo>
                  <a:cubicBezTo>
                    <a:pt x="79" y="20"/>
                    <a:pt x="78" y="18"/>
                    <a:pt x="78" y="17"/>
                  </a:cubicBezTo>
                  <a:cubicBezTo>
                    <a:pt x="77" y="14"/>
                    <a:pt x="78" y="13"/>
                    <a:pt x="79" y="10"/>
                  </a:cubicBezTo>
                  <a:cubicBezTo>
                    <a:pt x="79" y="9"/>
                    <a:pt x="81" y="7"/>
                    <a:pt x="81" y="5"/>
                  </a:cubicBezTo>
                  <a:cubicBezTo>
                    <a:pt x="77" y="5"/>
                    <a:pt x="73" y="5"/>
                    <a:pt x="70" y="6"/>
                  </a:cubicBezTo>
                  <a:cubicBezTo>
                    <a:pt x="64" y="7"/>
                    <a:pt x="58" y="5"/>
                    <a:pt x="53" y="5"/>
                  </a:cubicBezTo>
                  <a:cubicBezTo>
                    <a:pt x="50" y="5"/>
                    <a:pt x="47" y="6"/>
                    <a:pt x="45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0"/>
                    <a:pt x="28" y="19"/>
                    <a:pt x="24" y="27"/>
                  </a:cubicBezTo>
                  <a:cubicBezTo>
                    <a:pt x="21" y="32"/>
                    <a:pt x="16" y="55"/>
                    <a:pt x="13" y="57"/>
                  </a:cubicBezTo>
                  <a:cubicBezTo>
                    <a:pt x="13" y="57"/>
                    <a:pt x="7" y="58"/>
                    <a:pt x="6" y="62"/>
                  </a:cubicBezTo>
                  <a:cubicBezTo>
                    <a:pt x="4" y="69"/>
                    <a:pt x="0" y="74"/>
                    <a:pt x="0" y="81"/>
                  </a:cubicBezTo>
                  <a:cubicBezTo>
                    <a:pt x="0" y="87"/>
                    <a:pt x="7" y="99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79" y="104"/>
                    <a:pt x="79" y="104"/>
                    <a:pt x="79" y="10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8" name="MUSCOGEE"/>
            <p:cNvSpPr>
              <a:spLocks/>
            </p:cNvSpPr>
            <p:nvPr/>
          </p:nvSpPr>
          <p:spPr bwMode="auto">
            <a:xfrm>
              <a:off x="2701925" y="3560763"/>
              <a:ext cx="414338" cy="280988"/>
            </a:xfrm>
            <a:custGeom>
              <a:avLst/>
              <a:gdLst>
                <a:gd name="T0" fmla="*/ 46 w 174"/>
                <a:gd name="T1" fmla="*/ 115 h 118"/>
                <a:gd name="T2" fmla="*/ 48 w 174"/>
                <a:gd name="T3" fmla="*/ 105 h 118"/>
                <a:gd name="T4" fmla="*/ 37 w 174"/>
                <a:gd name="T5" fmla="*/ 84 h 118"/>
                <a:gd name="T6" fmla="*/ 38 w 174"/>
                <a:gd name="T7" fmla="*/ 65 h 118"/>
                <a:gd name="T8" fmla="*/ 38 w 174"/>
                <a:gd name="T9" fmla="*/ 65 h 118"/>
                <a:gd name="T10" fmla="*/ 36 w 174"/>
                <a:gd name="T11" fmla="*/ 56 h 118"/>
                <a:gd name="T12" fmla="*/ 18 w 174"/>
                <a:gd name="T13" fmla="*/ 33 h 118"/>
                <a:gd name="T14" fmla="*/ 0 w 174"/>
                <a:gd name="T15" fmla="*/ 6 h 118"/>
                <a:gd name="T16" fmla="*/ 0 w 174"/>
                <a:gd name="T17" fmla="*/ 0 h 118"/>
                <a:gd name="T18" fmla="*/ 0 w 174"/>
                <a:gd name="T19" fmla="*/ 0 h 118"/>
                <a:gd name="T20" fmla="*/ 75 w 174"/>
                <a:gd name="T21" fmla="*/ 0 h 118"/>
                <a:gd name="T22" fmla="*/ 75 w 174"/>
                <a:gd name="T23" fmla="*/ 13 h 118"/>
                <a:gd name="T24" fmla="*/ 165 w 174"/>
                <a:gd name="T25" fmla="*/ 13 h 118"/>
                <a:gd name="T26" fmla="*/ 165 w 174"/>
                <a:gd name="T27" fmla="*/ 13 h 118"/>
                <a:gd name="T28" fmla="*/ 165 w 174"/>
                <a:gd name="T29" fmla="*/ 22 h 118"/>
                <a:gd name="T30" fmla="*/ 174 w 174"/>
                <a:gd name="T31" fmla="*/ 22 h 118"/>
                <a:gd name="T32" fmla="*/ 173 w 174"/>
                <a:gd name="T33" fmla="*/ 25 h 118"/>
                <a:gd name="T34" fmla="*/ 172 w 174"/>
                <a:gd name="T35" fmla="*/ 28 h 118"/>
                <a:gd name="T36" fmla="*/ 169 w 174"/>
                <a:gd name="T37" fmla="*/ 37 h 118"/>
                <a:gd name="T38" fmla="*/ 167 w 174"/>
                <a:gd name="T39" fmla="*/ 40 h 118"/>
                <a:gd name="T40" fmla="*/ 165 w 174"/>
                <a:gd name="T41" fmla="*/ 45 h 118"/>
                <a:gd name="T42" fmla="*/ 165 w 174"/>
                <a:gd name="T43" fmla="*/ 45 h 118"/>
                <a:gd name="T44" fmla="*/ 154 w 174"/>
                <a:gd name="T45" fmla="*/ 53 h 118"/>
                <a:gd name="T46" fmla="*/ 141 w 174"/>
                <a:gd name="T47" fmla="*/ 74 h 118"/>
                <a:gd name="T48" fmla="*/ 127 w 174"/>
                <a:gd name="T49" fmla="*/ 95 h 118"/>
                <a:gd name="T50" fmla="*/ 126 w 174"/>
                <a:gd name="T51" fmla="*/ 95 h 118"/>
                <a:gd name="T52" fmla="*/ 116 w 174"/>
                <a:gd name="T53" fmla="*/ 94 h 118"/>
                <a:gd name="T54" fmla="*/ 103 w 174"/>
                <a:gd name="T55" fmla="*/ 95 h 118"/>
                <a:gd name="T56" fmla="*/ 74 w 174"/>
                <a:gd name="T57" fmla="*/ 106 h 118"/>
                <a:gd name="T58" fmla="*/ 55 w 174"/>
                <a:gd name="T59" fmla="*/ 117 h 118"/>
                <a:gd name="T60" fmla="*/ 46 w 174"/>
                <a:gd name="T61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" h="118">
                  <a:moveTo>
                    <a:pt x="46" y="115"/>
                  </a:moveTo>
                  <a:cubicBezTo>
                    <a:pt x="44" y="111"/>
                    <a:pt x="44" y="109"/>
                    <a:pt x="48" y="105"/>
                  </a:cubicBezTo>
                  <a:cubicBezTo>
                    <a:pt x="60" y="95"/>
                    <a:pt x="36" y="92"/>
                    <a:pt x="37" y="84"/>
                  </a:cubicBezTo>
                  <a:cubicBezTo>
                    <a:pt x="38" y="78"/>
                    <a:pt x="38" y="71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2"/>
                    <a:pt x="36" y="59"/>
                    <a:pt x="36" y="56"/>
                  </a:cubicBezTo>
                  <a:cubicBezTo>
                    <a:pt x="26" y="51"/>
                    <a:pt x="26" y="39"/>
                    <a:pt x="18" y="33"/>
                  </a:cubicBezTo>
                  <a:cubicBezTo>
                    <a:pt x="9" y="27"/>
                    <a:pt x="1" y="17"/>
                    <a:pt x="0" y="6"/>
                  </a:cubicBezTo>
                  <a:cubicBezTo>
                    <a:pt x="0" y="5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3"/>
                    <a:pt x="173" y="24"/>
                    <a:pt x="173" y="25"/>
                  </a:cubicBezTo>
                  <a:cubicBezTo>
                    <a:pt x="173" y="26"/>
                    <a:pt x="173" y="27"/>
                    <a:pt x="172" y="28"/>
                  </a:cubicBezTo>
                  <a:cubicBezTo>
                    <a:pt x="171" y="31"/>
                    <a:pt x="170" y="34"/>
                    <a:pt x="169" y="37"/>
                  </a:cubicBezTo>
                  <a:cubicBezTo>
                    <a:pt x="168" y="37"/>
                    <a:pt x="168" y="39"/>
                    <a:pt x="167" y="40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46" y="59"/>
                    <a:pt x="145" y="66"/>
                    <a:pt x="141" y="74"/>
                  </a:cubicBezTo>
                  <a:cubicBezTo>
                    <a:pt x="137" y="83"/>
                    <a:pt x="134" y="88"/>
                    <a:pt x="127" y="95"/>
                  </a:cubicBezTo>
                  <a:cubicBezTo>
                    <a:pt x="127" y="95"/>
                    <a:pt x="126" y="95"/>
                    <a:pt x="126" y="95"/>
                  </a:cubicBezTo>
                  <a:cubicBezTo>
                    <a:pt x="123" y="96"/>
                    <a:pt x="120" y="93"/>
                    <a:pt x="116" y="94"/>
                  </a:cubicBezTo>
                  <a:cubicBezTo>
                    <a:pt x="112" y="95"/>
                    <a:pt x="108" y="95"/>
                    <a:pt x="103" y="95"/>
                  </a:cubicBezTo>
                  <a:cubicBezTo>
                    <a:pt x="92" y="95"/>
                    <a:pt x="82" y="99"/>
                    <a:pt x="74" y="106"/>
                  </a:cubicBezTo>
                  <a:cubicBezTo>
                    <a:pt x="69" y="110"/>
                    <a:pt x="62" y="118"/>
                    <a:pt x="55" y="117"/>
                  </a:cubicBezTo>
                  <a:cubicBezTo>
                    <a:pt x="46" y="115"/>
                    <a:pt x="46" y="115"/>
                    <a:pt x="46" y="11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89" name="MERIWETHER"/>
            <p:cNvSpPr>
              <a:spLocks/>
            </p:cNvSpPr>
            <p:nvPr/>
          </p:nvSpPr>
          <p:spPr bwMode="auto">
            <a:xfrm>
              <a:off x="2925763" y="2828925"/>
              <a:ext cx="366713" cy="455613"/>
            </a:xfrm>
            <a:custGeom>
              <a:avLst/>
              <a:gdLst>
                <a:gd name="T0" fmla="*/ 149 w 154"/>
                <a:gd name="T1" fmla="*/ 4 h 191"/>
                <a:gd name="T2" fmla="*/ 154 w 154"/>
                <a:gd name="T3" fmla="*/ 24 h 191"/>
                <a:gd name="T4" fmla="*/ 154 w 154"/>
                <a:gd name="T5" fmla="*/ 24 h 191"/>
                <a:gd name="T6" fmla="*/ 147 w 154"/>
                <a:gd name="T7" fmla="*/ 34 h 191"/>
                <a:gd name="T8" fmla="*/ 144 w 154"/>
                <a:gd name="T9" fmla="*/ 42 h 191"/>
                <a:gd name="T10" fmla="*/ 144 w 154"/>
                <a:gd name="T11" fmla="*/ 53 h 191"/>
                <a:gd name="T12" fmla="*/ 142 w 154"/>
                <a:gd name="T13" fmla="*/ 58 h 191"/>
                <a:gd name="T14" fmla="*/ 144 w 154"/>
                <a:gd name="T15" fmla="*/ 62 h 191"/>
                <a:gd name="T16" fmla="*/ 143 w 154"/>
                <a:gd name="T17" fmla="*/ 66 h 191"/>
                <a:gd name="T18" fmla="*/ 146 w 154"/>
                <a:gd name="T19" fmla="*/ 71 h 191"/>
                <a:gd name="T20" fmla="*/ 144 w 154"/>
                <a:gd name="T21" fmla="*/ 74 h 191"/>
                <a:gd name="T22" fmla="*/ 141 w 154"/>
                <a:gd name="T23" fmla="*/ 89 h 191"/>
                <a:gd name="T24" fmla="*/ 137 w 154"/>
                <a:gd name="T25" fmla="*/ 99 h 191"/>
                <a:gd name="T26" fmla="*/ 138 w 154"/>
                <a:gd name="T27" fmla="*/ 104 h 191"/>
                <a:gd name="T28" fmla="*/ 139 w 154"/>
                <a:gd name="T29" fmla="*/ 113 h 191"/>
                <a:gd name="T30" fmla="*/ 139 w 154"/>
                <a:gd name="T31" fmla="*/ 117 h 191"/>
                <a:gd name="T32" fmla="*/ 138 w 154"/>
                <a:gd name="T33" fmla="*/ 121 h 191"/>
                <a:gd name="T34" fmla="*/ 140 w 154"/>
                <a:gd name="T35" fmla="*/ 122 h 191"/>
                <a:gd name="T36" fmla="*/ 140 w 154"/>
                <a:gd name="T37" fmla="*/ 123 h 191"/>
                <a:gd name="T38" fmla="*/ 142 w 154"/>
                <a:gd name="T39" fmla="*/ 130 h 191"/>
                <a:gd name="T40" fmla="*/ 142 w 154"/>
                <a:gd name="T41" fmla="*/ 130 h 191"/>
                <a:gd name="T42" fmla="*/ 141 w 154"/>
                <a:gd name="T43" fmla="*/ 134 h 191"/>
                <a:gd name="T44" fmla="*/ 142 w 154"/>
                <a:gd name="T45" fmla="*/ 141 h 191"/>
                <a:gd name="T46" fmla="*/ 142 w 154"/>
                <a:gd name="T47" fmla="*/ 154 h 191"/>
                <a:gd name="T48" fmla="*/ 148 w 154"/>
                <a:gd name="T49" fmla="*/ 167 h 191"/>
                <a:gd name="T50" fmla="*/ 148 w 154"/>
                <a:gd name="T51" fmla="*/ 174 h 191"/>
                <a:gd name="T52" fmla="*/ 148 w 154"/>
                <a:gd name="T53" fmla="*/ 174 h 191"/>
                <a:gd name="T54" fmla="*/ 122 w 154"/>
                <a:gd name="T55" fmla="*/ 191 h 191"/>
                <a:gd name="T56" fmla="*/ 69 w 154"/>
                <a:gd name="T57" fmla="*/ 191 h 191"/>
                <a:gd name="T58" fmla="*/ 69 w 154"/>
                <a:gd name="T59" fmla="*/ 191 h 191"/>
                <a:gd name="T60" fmla="*/ 46 w 154"/>
                <a:gd name="T61" fmla="*/ 181 h 191"/>
                <a:gd name="T62" fmla="*/ 8 w 154"/>
                <a:gd name="T63" fmla="*/ 181 h 191"/>
                <a:gd name="T64" fmla="*/ 8 w 154"/>
                <a:gd name="T65" fmla="*/ 178 h 191"/>
                <a:gd name="T66" fmla="*/ 0 w 154"/>
                <a:gd name="T67" fmla="*/ 178 h 191"/>
                <a:gd name="T68" fmla="*/ 0 w 154"/>
                <a:gd name="T69" fmla="*/ 178 h 191"/>
                <a:gd name="T70" fmla="*/ 2 w 154"/>
                <a:gd name="T71" fmla="*/ 4 h 191"/>
                <a:gd name="T72" fmla="*/ 2 w 154"/>
                <a:gd name="T73" fmla="*/ 4 h 191"/>
                <a:gd name="T74" fmla="*/ 63 w 154"/>
                <a:gd name="T75" fmla="*/ 4 h 191"/>
                <a:gd name="T76" fmla="*/ 63 w 154"/>
                <a:gd name="T77" fmla="*/ 0 h 191"/>
                <a:gd name="T78" fmla="*/ 70 w 154"/>
                <a:gd name="T79" fmla="*/ 0 h 191"/>
                <a:gd name="T80" fmla="*/ 70 w 154"/>
                <a:gd name="T81" fmla="*/ 4 h 191"/>
                <a:gd name="T82" fmla="*/ 76 w 154"/>
                <a:gd name="T83" fmla="*/ 4 h 191"/>
                <a:gd name="T84" fmla="*/ 76 w 154"/>
                <a:gd name="T85" fmla="*/ 1 h 191"/>
                <a:gd name="T86" fmla="*/ 87 w 154"/>
                <a:gd name="T87" fmla="*/ 1 h 191"/>
                <a:gd name="T88" fmla="*/ 87 w 154"/>
                <a:gd name="T89" fmla="*/ 4 h 191"/>
                <a:gd name="T90" fmla="*/ 149 w 154"/>
                <a:gd name="T91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91">
                  <a:moveTo>
                    <a:pt x="149" y="4"/>
                  </a:moveTo>
                  <a:cubicBezTo>
                    <a:pt x="154" y="24"/>
                    <a:pt x="154" y="24"/>
                    <a:pt x="154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1" y="27"/>
                    <a:pt x="148" y="30"/>
                    <a:pt x="147" y="34"/>
                  </a:cubicBezTo>
                  <a:cubicBezTo>
                    <a:pt x="147" y="38"/>
                    <a:pt x="147" y="39"/>
                    <a:pt x="144" y="42"/>
                  </a:cubicBezTo>
                  <a:cubicBezTo>
                    <a:pt x="142" y="46"/>
                    <a:pt x="145" y="48"/>
                    <a:pt x="144" y="53"/>
                  </a:cubicBezTo>
                  <a:cubicBezTo>
                    <a:pt x="143" y="55"/>
                    <a:pt x="142" y="56"/>
                    <a:pt x="142" y="58"/>
                  </a:cubicBezTo>
                  <a:cubicBezTo>
                    <a:pt x="142" y="61"/>
                    <a:pt x="144" y="61"/>
                    <a:pt x="144" y="62"/>
                  </a:cubicBezTo>
                  <a:cubicBezTo>
                    <a:pt x="145" y="63"/>
                    <a:pt x="143" y="66"/>
                    <a:pt x="143" y="66"/>
                  </a:cubicBezTo>
                  <a:cubicBezTo>
                    <a:pt x="143" y="67"/>
                    <a:pt x="145" y="70"/>
                    <a:pt x="146" y="71"/>
                  </a:cubicBezTo>
                  <a:cubicBezTo>
                    <a:pt x="146" y="73"/>
                    <a:pt x="146" y="73"/>
                    <a:pt x="144" y="74"/>
                  </a:cubicBezTo>
                  <a:cubicBezTo>
                    <a:pt x="140" y="77"/>
                    <a:pt x="143" y="85"/>
                    <a:pt x="141" y="89"/>
                  </a:cubicBezTo>
                  <a:cubicBezTo>
                    <a:pt x="140" y="91"/>
                    <a:pt x="135" y="97"/>
                    <a:pt x="137" y="99"/>
                  </a:cubicBezTo>
                  <a:cubicBezTo>
                    <a:pt x="139" y="101"/>
                    <a:pt x="140" y="101"/>
                    <a:pt x="138" y="104"/>
                  </a:cubicBezTo>
                  <a:cubicBezTo>
                    <a:pt x="136" y="108"/>
                    <a:pt x="134" y="111"/>
                    <a:pt x="139" y="113"/>
                  </a:cubicBezTo>
                  <a:cubicBezTo>
                    <a:pt x="140" y="114"/>
                    <a:pt x="140" y="116"/>
                    <a:pt x="139" y="117"/>
                  </a:cubicBezTo>
                  <a:cubicBezTo>
                    <a:pt x="138" y="118"/>
                    <a:pt x="138" y="120"/>
                    <a:pt x="138" y="121"/>
                  </a:cubicBezTo>
                  <a:cubicBezTo>
                    <a:pt x="139" y="121"/>
                    <a:pt x="140" y="122"/>
                    <a:pt x="140" y="122"/>
                  </a:cubicBezTo>
                  <a:cubicBezTo>
                    <a:pt x="140" y="122"/>
                    <a:pt x="140" y="123"/>
                    <a:pt x="140" y="123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0" y="132"/>
                    <a:pt x="140" y="132"/>
                    <a:pt x="141" y="134"/>
                  </a:cubicBezTo>
                  <a:cubicBezTo>
                    <a:pt x="143" y="134"/>
                    <a:pt x="142" y="139"/>
                    <a:pt x="142" y="141"/>
                  </a:cubicBezTo>
                  <a:cubicBezTo>
                    <a:pt x="141" y="144"/>
                    <a:pt x="138" y="152"/>
                    <a:pt x="142" y="154"/>
                  </a:cubicBezTo>
                  <a:cubicBezTo>
                    <a:pt x="147" y="156"/>
                    <a:pt x="147" y="162"/>
                    <a:pt x="148" y="167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149" y="4"/>
                    <a:pt x="149" y="4"/>
                    <a:pt x="149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0" name="TROUP"/>
            <p:cNvSpPr>
              <a:spLocks/>
            </p:cNvSpPr>
            <p:nvPr/>
          </p:nvSpPr>
          <p:spPr bwMode="auto">
            <a:xfrm>
              <a:off x="2554288" y="2838450"/>
              <a:ext cx="376238" cy="414338"/>
            </a:xfrm>
            <a:custGeom>
              <a:avLst/>
              <a:gdLst>
                <a:gd name="T0" fmla="*/ 21 w 158"/>
                <a:gd name="T1" fmla="*/ 174 h 174"/>
                <a:gd name="T2" fmla="*/ 156 w 158"/>
                <a:gd name="T3" fmla="*/ 174 h 174"/>
                <a:gd name="T4" fmla="*/ 156 w 158"/>
                <a:gd name="T5" fmla="*/ 174 h 174"/>
                <a:gd name="T6" fmla="*/ 158 w 158"/>
                <a:gd name="T7" fmla="*/ 0 h 174"/>
                <a:gd name="T8" fmla="*/ 158 w 158"/>
                <a:gd name="T9" fmla="*/ 0 h 174"/>
                <a:gd name="T10" fmla="*/ 125 w 158"/>
                <a:gd name="T11" fmla="*/ 0 h 174"/>
                <a:gd name="T12" fmla="*/ 125 w 158"/>
                <a:gd name="T13" fmla="*/ 0 h 174"/>
                <a:gd name="T14" fmla="*/ 69 w 158"/>
                <a:gd name="T15" fmla="*/ 25 h 174"/>
                <a:gd name="T16" fmla="*/ 63 w 158"/>
                <a:gd name="T17" fmla="*/ 22 h 174"/>
                <a:gd name="T18" fmla="*/ 60 w 158"/>
                <a:gd name="T19" fmla="*/ 17 h 174"/>
                <a:gd name="T20" fmla="*/ 53 w 158"/>
                <a:gd name="T21" fmla="*/ 24 h 174"/>
                <a:gd name="T22" fmla="*/ 48 w 158"/>
                <a:gd name="T23" fmla="*/ 30 h 174"/>
                <a:gd name="T24" fmla="*/ 46 w 158"/>
                <a:gd name="T25" fmla="*/ 32 h 174"/>
                <a:gd name="T26" fmla="*/ 0 w 158"/>
                <a:gd name="T27" fmla="*/ 48 h 174"/>
                <a:gd name="T28" fmla="*/ 0 w 158"/>
                <a:gd name="T29" fmla="*/ 48 h 174"/>
                <a:gd name="T30" fmla="*/ 21 w 158"/>
                <a:gd name="T3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74">
                  <a:moveTo>
                    <a:pt x="21" y="174"/>
                  </a:moveTo>
                  <a:cubicBezTo>
                    <a:pt x="156" y="174"/>
                    <a:pt x="156" y="174"/>
                    <a:pt x="156" y="174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5"/>
                    <a:pt x="64" y="24"/>
                    <a:pt x="63" y="22"/>
                  </a:cubicBezTo>
                  <a:cubicBezTo>
                    <a:pt x="63" y="20"/>
                    <a:pt x="62" y="18"/>
                    <a:pt x="60" y="17"/>
                  </a:cubicBezTo>
                  <a:cubicBezTo>
                    <a:pt x="56" y="12"/>
                    <a:pt x="54" y="21"/>
                    <a:pt x="53" y="24"/>
                  </a:cubicBezTo>
                  <a:cubicBezTo>
                    <a:pt x="52" y="25"/>
                    <a:pt x="50" y="30"/>
                    <a:pt x="48" y="30"/>
                  </a:cubicBezTo>
                  <a:cubicBezTo>
                    <a:pt x="48" y="31"/>
                    <a:pt x="47" y="31"/>
                    <a:pt x="46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174"/>
                    <a:pt x="21" y="174"/>
                    <a:pt x="21" y="17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1" name="HARALSON"/>
            <p:cNvSpPr>
              <a:spLocks/>
            </p:cNvSpPr>
            <p:nvPr/>
          </p:nvSpPr>
          <p:spPr bwMode="auto">
            <a:xfrm>
              <a:off x="2405063" y="2036763"/>
              <a:ext cx="349250" cy="296863"/>
            </a:xfrm>
            <a:custGeom>
              <a:avLst/>
              <a:gdLst>
                <a:gd name="T0" fmla="*/ 30 w 220"/>
                <a:gd name="T1" fmla="*/ 187 h 187"/>
                <a:gd name="T2" fmla="*/ 66 w 220"/>
                <a:gd name="T3" fmla="*/ 187 h 187"/>
                <a:gd name="T4" fmla="*/ 156 w 220"/>
                <a:gd name="T5" fmla="*/ 153 h 187"/>
                <a:gd name="T6" fmla="*/ 165 w 220"/>
                <a:gd name="T7" fmla="*/ 153 h 187"/>
                <a:gd name="T8" fmla="*/ 165 w 220"/>
                <a:gd name="T9" fmla="*/ 160 h 187"/>
                <a:gd name="T10" fmla="*/ 175 w 220"/>
                <a:gd name="T11" fmla="*/ 160 h 187"/>
                <a:gd name="T12" fmla="*/ 213 w 220"/>
                <a:gd name="T13" fmla="*/ 142 h 187"/>
                <a:gd name="T14" fmla="*/ 213 w 220"/>
                <a:gd name="T15" fmla="*/ 70 h 187"/>
                <a:gd name="T16" fmla="*/ 220 w 220"/>
                <a:gd name="T17" fmla="*/ 70 h 187"/>
                <a:gd name="T18" fmla="*/ 220 w 220"/>
                <a:gd name="T19" fmla="*/ 69 h 187"/>
                <a:gd name="T20" fmla="*/ 220 w 220"/>
                <a:gd name="T21" fmla="*/ 0 h 187"/>
                <a:gd name="T22" fmla="*/ 213 w 220"/>
                <a:gd name="T23" fmla="*/ 0 h 187"/>
                <a:gd name="T24" fmla="*/ 213 w 220"/>
                <a:gd name="T25" fmla="*/ 0 h 187"/>
                <a:gd name="T26" fmla="*/ 114 w 220"/>
                <a:gd name="T27" fmla="*/ 0 h 187"/>
                <a:gd name="T28" fmla="*/ 114 w 220"/>
                <a:gd name="T29" fmla="*/ 9 h 187"/>
                <a:gd name="T30" fmla="*/ 0 w 220"/>
                <a:gd name="T31" fmla="*/ 9 h 187"/>
                <a:gd name="T32" fmla="*/ 0 w 220"/>
                <a:gd name="T33" fmla="*/ 9 h 187"/>
                <a:gd name="T34" fmla="*/ 30 w 220"/>
                <a:gd name="T35" fmla="*/ 187 h 187"/>
                <a:gd name="T36" fmla="*/ 30 w 220"/>
                <a:gd name="T3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87">
                  <a:moveTo>
                    <a:pt x="30" y="187"/>
                  </a:moveTo>
                  <a:lnTo>
                    <a:pt x="66" y="187"/>
                  </a:lnTo>
                  <a:lnTo>
                    <a:pt x="156" y="153"/>
                  </a:lnTo>
                  <a:lnTo>
                    <a:pt x="165" y="153"/>
                  </a:lnTo>
                  <a:lnTo>
                    <a:pt x="165" y="160"/>
                  </a:lnTo>
                  <a:lnTo>
                    <a:pt x="175" y="160"/>
                  </a:lnTo>
                  <a:lnTo>
                    <a:pt x="213" y="142"/>
                  </a:lnTo>
                  <a:lnTo>
                    <a:pt x="213" y="70"/>
                  </a:lnTo>
                  <a:lnTo>
                    <a:pt x="220" y="70"/>
                  </a:lnTo>
                  <a:lnTo>
                    <a:pt x="220" y="69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114" y="0"/>
                  </a:lnTo>
                  <a:lnTo>
                    <a:pt x="114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0" y="187"/>
                  </a:lnTo>
                  <a:lnTo>
                    <a:pt x="30" y="18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2" name="WHITFIELD"/>
            <p:cNvSpPr>
              <a:spLocks/>
            </p:cNvSpPr>
            <p:nvPr/>
          </p:nvSpPr>
          <p:spPr bwMode="auto">
            <a:xfrm>
              <a:off x="2628900" y="766763"/>
              <a:ext cx="354013" cy="436563"/>
            </a:xfrm>
            <a:custGeom>
              <a:avLst/>
              <a:gdLst>
                <a:gd name="T0" fmla="*/ 6 w 149"/>
                <a:gd name="T1" fmla="*/ 114 h 183"/>
                <a:gd name="T2" fmla="*/ 5 w 149"/>
                <a:gd name="T3" fmla="*/ 116 h 183"/>
                <a:gd name="T4" fmla="*/ 4 w 149"/>
                <a:gd name="T5" fmla="*/ 119 h 183"/>
                <a:gd name="T6" fmla="*/ 3 w 149"/>
                <a:gd name="T7" fmla="*/ 121 h 183"/>
                <a:gd name="T8" fmla="*/ 1 w 149"/>
                <a:gd name="T9" fmla="*/ 123 h 183"/>
                <a:gd name="T10" fmla="*/ 0 w 149"/>
                <a:gd name="T11" fmla="*/ 126 h 183"/>
                <a:gd name="T12" fmla="*/ 0 w 149"/>
                <a:gd name="T13" fmla="*/ 132 h 183"/>
                <a:gd name="T14" fmla="*/ 48 w 149"/>
                <a:gd name="T15" fmla="*/ 132 h 183"/>
                <a:gd name="T16" fmla="*/ 48 w 149"/>
                <a:gd name="T17" fmla="*/ 183 h 183"/>
                <a:gd name="T18" fmla="*/ 48 w 149"/>
                <a:gd name="T19" fmla="*/ 183 h 183"/>
                <a:gd name="T20" fmla="*/ 98 w 149"/>
                <a:gd name="T21" fmla="*/ 183 h 183"/>
                <a:gd name="T22" fmla="*/ 104 w 149"/>
                <a:gd name="T23" fmla="*/ 176 h 183"/>
                <a:gd name="T24" fmla="*/ 104 w 149"/>
                <a:gd name="T25" fmla="*/ 176 h 183"/>
                <a:gd name="T26" fmla="*/ 102 w 149"/>
                <a:gd name="T27" fmla="*/ 170 h 183"/>
                <a:gd name="T28" fmla="*/ 96 w 149"/>
                <a:gd name="T29" fmla="*/ 153 h 183"/>
                <a:gd name="T30" fmla="*/ 106 w 149"/>
                <a:gd name="T31" fmla="*/ 155 h 183"/>
                <a:gd name="T32" fmla="*/ 109 w 149"/>
                <a:gd name="T33" fmla="*/ 157 h 183"/>
                <a:gd name="T34" fmla="*/ 114 w 149"/>
                <a:gd name="T35" fmla="*/ 160 h 183"/>
                <a:gd name="T36" fmla="*/ 110 w 149"/>
                <a:gd name="T37" fmla="*/ 150 h 183"/>
                <a:gd name="T38" fmla="*/ 101 w 149"/>
                <a:gd name="T39" fmla="*/ 141 h 183"/>
                <a:gd name="T40" fmla="*/ 99 w 149"/>
                <a:gd name="T41" fmla="*/ 134 h 183"/>
                <a:gd name="T42" fmla="*/ 113 w 149"/>
                <a:gd name="T43" fmla="*/ 136 h 183"/>
                <a:gd name="T44" fmla="*/ 127 w 149"/>
                <a:gd name="T45" fmla="*/ 128 h 183"/>
                <a:gd name="T46" fmla="*/ 129 w 149"/>
                <a:gd name="T47" fmla="*/ 120 h 183"/>
                <a:gd name="T48" fmla="*/ 126 w 149"/>
                <a:gd name="T49" fmla="*/ 114 h 183"/>
                <a:gd name="T50" fmla="*/ 124 w 149"/>
                <a:gd name="T51" fmla="*/ 98 h 183"/>
                <a:gd name="T52" fmla="*/ 135 w 149"/>
                <a:gd name="T53" fmla="*/ 93 h 183"/>
                <a:gd name="T54" fmla="*/ 126 w 149"/>
                <a:gd name="T55" fmla="*/ 88 h 183"/>
                <a:gd name="T56" fmla="*/ 131 w 149"/>
                <a:gd name="T57" fmla="*/ 69 h 183"/>
                <a:gd name="T58" fmla="*/ 137 w 149"/>
                <a:gd name="T59" fmla="*/ 61 h 183"/>
                <a:gd name="T60" fmla="*/ 142 w 149"/>
                <a:gd name="T61" fmla="*/ 52 h 183"/>
                <a:gd name="T62" fmla="*/ 138 w 149"/>
                <a:gd name="T63" fmla="*/ 38 h 183"/>
                <a:gd name="T64" fmla="*/ 135 w 149"/>
                <a:gd name="T65" fmla="*/ 34 h 183"/>
                <a:gd name="T66" fmla="*/ 136 w 149"/>
                <a:gd name="T67" fmla="*/ 29 h 183"/>
                <a:gd name="T68" fmla="*/ 137 w 149"/>
                <a:gd name="T69" fmla="*/ 25 h 183"/>
                <a:gd name="T70" fmla="*/ 138 w 149"/>
                <a:gd name="T71" fmla="*/ 23 h 183"/>
                <a:gd name="T72" fmla="*/ 139 w 149"/>
                <a:gd name="T73" fmla="*/ 20 h 183"/>
                <a:gd name="T74" fmla="*/ 143 w 149"/>
                <a:gd name="T75" fmla="*/ 13 h 183"/>
                <a:gd name="T76" fmla="*/ 146 w 149"/>
                <a:gd name="T77" fmla="*/ 8 h 183"/>
                <a:gd name="T78" fmla="*/ 147 w 149"/>
                <a:gd name="T79" fmla="*/ 7 h 183"/>
                <a:gd name="T80" fmla="*/ 147 w 149"/>
                <a:gd name="T81" fmla="*/ 0 h 183"/>
                <a:gd name="T82" fmla="*/ 147 w 149"/>
                <a:gd name="T83" fmla="*/ 0 h 183"/>
                <a:gd name="T84" fmla="*/ 78 w 149"/>
                <a:gd name="T85" fmla="*/ 0 h 183"/>
                <a:gd name="T86" fmla="*/ 78 w 149"/>
                <a:gd name="T87" fmla="*/ 0 h 183"/>
                <a:gd name="T88" fmla="*/ 78 w 149"/>
                <a:gd name="T89" fmla="*/ 8 h 183"/>
                <a:gd name="T90" fmla="*/ 70 w 149"/>
                <a:gd name="T91" fmla="*/ 8 h 183"/>
                <a:gd name="T92" fmla="*/ 70 w 149"/>
                <a:gd name="T93" fmla="*/ 23 h 183"/>
                <a:gd name="T94" fmla="*/ 59 w 149"/>
                <a:gd name="T95" fmla="*/ 45 h 183"/>
                <a:gd name="T96" fmla="*/ 59 w 149"/>
                <a:gd name="T97" fmla="*/ 58 h 183"/>
                <a:gd name="T98" fmla="*/ 54 w 149"/>
                <a:gd name="T99" fmla="*/ 58 h 183"/>
                <a:gd name="T100" fmla="*/ 54 w 149"/>
                <a:gd name="T101" fmla="*/ 63 h 183"/>
                <a:gd name="T102" fmla="*/ 43 w 149"/>
                <a:gd name="T103" fmla="*/ 63 h 183"/>
                <a:gd name="T104" fmla="*/ 43 w 149"/>
                <a:gd name="T105" fmla="*/ 84 h 183"/>
                <a:gd name="T106" fmla="*/ 27 w 149"/>
                <a:gd name="T107" fmla="*/ 84 h 183"/>
                <a:gd name="T108" fmla="*/ 25 w 149"/>
                <a:gd name="T109" fmla="*/ 84 h 183"/>
                <a:gd name="T110" fmla="*/ 23 w 149"/>
                <a:gd name="T111" fmla="*/ 86 h 183"/>
                <a:gd name="T112" fmla="*/ 21 w 149"/>
                <a:gd name="T113" fmla="*/ 87 h 183"/>
                <a:gd name="T114" fmla="*/ 18 w 149"/>
                <a:gd name="T115" fmla="*/ 85 h 183"/>
                <a:gd name="T116" fmla="*/ 14 w 149"/>
                <a:gd name="T117" fmla="*/ 85 h 183"/>
                <a:gd name="T118" fmla="*/ 10 w 149"/>
                <a:gd name="T119" fmla="*/ 104 h 183"/>
                <a:gd name="T120" fmla="*/ 6 w 149"/>
                <a:gd name="T121" fmla="*/ 11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" h="183">
                  <a:moveTo>
                    <a:pt x="6" y="114"/>
                  </a:moveTo>
                  <a:cubicBezTo>
                    <a:pt x="6" y="115"/>
                    <a:pt x="6" y="115"/>
                    <a:pt x="5" y="116"/>
                  </a:cubicBezTo>
                  <a:cubicBezTo>
                    <a:pt x="5" y="117"/>
                    <a:pt x="5" y="118"/>
                    <a:pt x="4" y="119"/>
                  </a:cubicBezTo>
                  <a:cubicBezTo>
                    <a:pt x="4" y="120"/>
                    <a:pt x="3" y="120"/>
                    <a:pt x="3" y="121"/>
                  </a:cubicBezTo>
                  <a:cubicBezTo>
                    <a:pt x="2" y="122"/>
                    <a:pt x="1" y="123"/>
                    <a:pt x="1" y="123"/>
                  </a:cubicBezTo>
                  <a:cubicBezTo>
                    <a:pt x="0" y="124"/>
                    <a:pt x="0" y="125"/>
                    <a:pt x="0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01" y="168"/>
                    <a:pt x="87" y="151"/>
                    <a:pt x="96" y="153"/>
                  </a:cubicBezTo>
                  <a:cubicBezTo>
                    <a:pt x="99" y="154"/>
                    <a:pt x="102" y="154"/>
                    <a:pt x="106" y="155"/>
                  </a:cubicBezTo>
                  <a:cubicBezTo>
                    <a:pt x="107" y="155"/>
                    <a:pt x="108" y="156"/>
                    <a:pt x="109" y="157"/>
                  </a:cubicBezTo>
                  <a:cubicBezTo>
                    <a:pt x="110" y="158"/>
                    <a:pt x="112" y="161"/>
                    <a:pt x="114" y="160"/>
                  </a:cubicBezTo>
                  <a:cubicBezTo>
                    <a:pt x="114" y="156"/>
                    <a:pt x="112" y="153"/>
                    <a:pt x="110" y="150"/>
                  </a:cubicBezTo>
                  <a:cubicBezTo>
                    <a:pt x="107" y="148"/>
                    <a:pt x="104" y="144"/>
                    <a:pt x="101" y="141"/>
                  </a:cubicBezTo>
                  <a:cubicBezTo>
                    <a:pt x="100" y="140"/>
                    <a:pt x="90" y="134"/>
                    <a:pt x="99" y="134"/>
                  </a:cubicBezTo>
                  <a:cubicBezTo>
                    <a:pt x="104" y="134"/>
                    <a:pt x="109" y="135"/>
                    <a:pt x="113" y="136"/>
                  </a:cubicBezTo>
                  <a:cubicBezTo>
                    <a:pt x="117" y="138"/>
                    <a:pt x="131" y="135"/>
                    <a:pt x="127" y="128"/>
                  </a:cubicBezTo>
                  <a:cubicBezTo>
                    <a:pt x="123" y="122"/>
                    <a:pt x="119" y="123"/>
                    <a:pt x="129" y="120"/>
                  </a:cubicBezTo>
                  <a:cubicBezTo>
                    <a:pt x="132" y="120"/>
                    <a:pt x="127" y="115"/>
                    <a:pt x="126" y="114"/>
                  </a:cubicBezTo>
                  <a:cubicBezTo>
                    <a:pt x="122" y="110"/>
                    <a:pt x="118" y="102"/>
                    <a:pt x="124" y="98"/>
                  </a:cubicBezTo>
                  <a:cubicBezTo>
                    <a:pt x="126" y="97"/>
                    <a:pt x="135" y="94"/>
                    <a:pt x="135" y="93"/>
                  </a:cubicBezTo>
                  <a:cubicBezTo>
                    <a:pt x="137" y="87"/>
                    <a:pt x="128" y="89"/>
                    <a:pt x="126" y="88"/>
                  </a:cubicBezTo>
                  <a:cubicBezTo>
                    <a:pt x="124" y="87"/>
                    <a:pt x="130" y="71"/>
                    <a:pt x="131" y="69"/>
                  </a:cubicBezTo>
                  <a:cubicBezTo>
                    <a:pt x="133" y="67"/>
                    <a:pt x="136" y="64"/>
                    <a:pt x="137" y="61"/>
                  </a:cubicBezTo>
                  <a:cubicBezTo>
                    <a:pt x="143" y="60"/>
                    <a:pt x="149" y="60"/>
                    <a:pt x="142" y="52"/>
                  </a:cubicBezTo>
                  <a:cubicBezTo>
                    <a:pt x="138" y="47"/>
                    <a:pt x="139" y="43"/>
                    <a:pt x="138" y="38"/>
                  </a:cubicBezTo>
                  <a:cubicBezTo>
                    <a:pt x="137" y="37"/>
                    <a:pt x="136" y="35"/>
                    <a:pt x="135" y="34"/>
                  </a:cubicBezTo>
                  <a:cubicBezTo>
                    <a:pt x="135" y="32"/>
                    <a:pt x="136" y="31"/>
                    <a:pt x="136" y="29"/>
                  </a:cubicBezTo>
                  <a:cubicBezTo>
                    <a:pt x="136" y="28"/>
                    <a:pt x="137" y="27"/>
                    <a:pt x="137" y="25"/>
                  </a:cubicBezTo>
                  <a:cubicBezTo>
                    <a:pt x="137" y="25"/>
                    <a:pt x="137" y="23"/>
                    <a:pt x="138" y="23"/>
                  </a:cubicBezTo>
                  <a:cubicBezTo>
                    <a:pt x="138" y="22"/>
                    <a:pt x="139" y="21"/>
                    <a:pt x="139" y="20"/>
                  </a:cubicBezTo>
                  <a:cubicBezTo>
                    <a:pt x="140" y="18"/>
                    <a:pt x="142" y="16"/>
                    <a:pt x="143" y="13"/>
                  </a:cubicBezTo>
                  <a:cubicBezTo>
                    <a:pt x="144" y="12"/>
                    <a:pt x="145" y="10"/>
                    <a:pt x="146" y="8"/>
                  </a:cubicBezTo>
                  <a:cubicBezTo>
                    <a:pt x="146" y="8"/>
                    <a:pt x="147" y="8"/>
                    <a:pt x="147" y="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4" y="85"/>
                    <a:pt x="23" y="85"/>
                    <a:pt x="23" y="86"/>
                  </a:cubicBezTo>
                  <a:cubicBezTo>
                    <a:pt x="22" y="86"/>
                    <a:pt x="22" y="87"/>
                    <a:pt x="21" y="87"/>
                  </a:cubicBezTo>
                  <a:cubicBezTo>
                    <a:pt x="20" y="86"/>
                    <a:pt x="19" y="86"/>
                    <a:pt x="18" y="85"/>
                  </a:cubicBezTo>
                  <a:cubicBezTo>
                    <a:pt x="16" y="84"/>
                    <a:pt x="15" y="81"/>
                    <a:pt x="14" y="85"/>
                  </a:cubicBezTo>
                  <a:cubicBezTo>
                    <a:pt x="12" y="91"/>
                    <a:pt x="11" y="97"/>
                    <a:pt x="10" y="104"/>
                  </a:cubicBezTo>
                  <a:cubicBezTo>
                    <a:pt x="9" y="106"/>
                    <a:pt x="9" y="112"/>
                    <a:pt x="6" y="11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3" name="WEBSTER"/>
            <p:cNvSpPr>
              <a:spLocks/>
            </p:cNvSpPr>
            <p:nvPr/>
          </p:nvSpPr>
          <p:spPr bwMode="auto">
            <a:xfrm>
              <a:off x="3128964" y="4003675"/>
              <a:ext cx="223052" cy="361950"/>
            </a:xfrm>
            <a:custGeom>
              <a:avLst/>
              <a:gdLst>
                <a:gd name="connsiteX0" fmla="*/ 223593 w 226625"/>
                <a:gd name="connsiteY0" fmla="*/ 101167 h 361950"/>
                <a:gd name="connsiteX1" fmla="*/ 226625 w 226625"/>
                <a:gd name="connsiteY1" fmla="*/ 76200 h 361950"/>
                <a:gd name="connsiteX2" fmla="*/ 223837 w 226625"/>
                <a:gd name="connsiteY2" fmla="*/ 95250 h 361950"/>
                <a:gd name="connsiteX3" fmla="*/ 223593 w 226625"/>
                <a:gd name="connsiteY3" fmla="*/ 101167 h 361950"/>
                <a:gd name="connsiteX4" fmla="*/ 0 w 226625"/>
                <a:gd name="connsiteY4" fmla="*/ 0 h 361950"/>
                <a:gd name="connsiteX5" fmla="*/ 38059 w 226625"/>
                <a:gd name="connsiteY5" fmla="*/ 0 h 361950"/>
                <a:gd name="connsiteX6" fmla="*/ 57088 w 226625"/>
                <a:gd name="connsiteY6" fmla="*/ 23813 h 361950"/>
                <a:gd name="connsiteX7" fmla="*/ 57088 w 226625"/>
                <a:gd name="connsiteY7" fmla="*/ 50006 h 361950"/>
                <a:gd name="connsiteX8" fmla="*/ 92767 w 226625"/>
                <a:gd name="connsiteY8" fmla="*/ 50006 h 361950"/>
                <a:gd name="connsiteX9" fmla="*/ 92767 w 226625"/>
                <a:gd name="connsiteY9" fmla="*/ 64592 h 361950"/>
                <a:gd name="connsiteX10" fmla="*/ 92767 w 226625"/>
                <a:gd name="connsiteY10" fmla="*/ 66675 h 361950"/>
                <a:gd name="connsiteX11" fmla="*/ 114175 w 226625"/>
                <a:gd name="connsiteY11" fmla="*/ 66675 h 361950"/>
                <a:gd name="connsiteX12" fmla="*/ 114175 w 226625"/>
                <a:gd name="connsiteY12" fmla="*/ 88106 h 361950"/>
                <a:gd name="connsiteX13" fmla="*/ 128745 w 226625"/>
                <a:gd name="connsiteY13" fmla="*/ 88106 h 361950"/>
                <a:gd name="connsiteX14" fmla="*/ 130826 w 226625"/>
                <a:gd name="connsiteY14" fmla="*/ 88106 h 361950"/>
                <a:gd name="connsiteX15" fmla="*/ 130826 w 226625"/>
                <a:gd name="connsiteY15" fmla="*/ 114300 h 361950"/>
                <a:gd name="connsiteX16" fmla="*/ 223052 w 226625"/>
                <a:gd name="connsiteY16" fmla="*/ 114300 h 361950"/>
                <a:gd name="connsiteX17" fmla="*/ 214624 w 226625"/>
                <a:gd name="connsiteY17" fmla="*/ 318658 h 361950"/>
                <a:gd name="connsiteX18" fmla="*/ 211700 w 226625"/>
                <a:gd name="connsiteY18" fmla="*/ 316706 h 361950"/>
                <a:gd name="connsiteX19" fmla="*/ 211700 w 226625"/>
                <a:gd name="connsiteY19" fmla="*/ 331292 h 361950"/>
                <a:gd name="connsiteX20" fmla="*/ 211700 w 226625"/>
                <a:gd name="connsiteY20" fmla="*/ 333375 h 361950"/>
                <a:gd name="connsiteX21" fmla="*/ 211700 w 226625"/>
                <a:gd name="connsiteY21" fmla="*/ 342900 h 361950"/>
                <a:gd name="connsiteX22" fmla="*/ 211700 w 226625"/>
                <a:gd name="connsiteY22" fmla="*/ 345281 h 361950"/>
                <a:gd name="connsiteX23" fmla="*/ 202185 w 226625"/>
                <a:gd name="connsiteY23" fmla="*/ 361950 h 361950"/>
                <a:gd name="connsiteX24" fmla="*/ 59466 w 226625"/>
                <a:gd name="connsiteY24" fmla="*/ 361950 h 361950"/>
                <a:gd name="connsiteX25" fmla="*/ 9515 w 226625"/>
                <a:gd name="connsiteY25" fmla="*/ 361950 h 361950"/>
                <a:gd name="connsiteX26" fmla="*/ 9515 w 226625"/>
                <a:gd name="connsiteY26" fmla="*/ 290513 h 361950"/>
                <a:gd name="connsiteX27" fmla="*/ 4757 w 226625"/>
                <a:gd name="connsiteY27" fmla="*/ 245269 h 361950"/>
                <a:gd name="connsiteX28" fmla="*/ 7136 w 226625"/>
                <a:gd name="connsiteY28" fmla="*/ 245269 h 361950"/>
                <a:gd name="connsiteX29" fmla="*/ 19029 w 226625"/>
                <a:gd name="connsiteY29" fmla="*/ 216694 h 361950"/>
                <a:gd name="connsiteX30" fmla="*/ 19029 w 226625"/>
                <a:gd name="connsiteY30" fmla="*/ 157163 h 361950"/>
                <a:gd name="connsiteX31" fmla="*/ 14272 w 226625"/>
                <a:gd name="connsiteY31" fmla="*/ 95250 h 361950"/>
                <a:gd name="connsiteX32" fmla="*/ 14272 w 226625"/>
                <a:gd name="connsiteY32" fmla="*/ 83344 h 361950"/>
                <a:gd name="connsiteX33" fmla="*/ 19029 w 226625"/>
                <a:gd name="connsiteY33" fmla="*/ 50006 h 361950"/>
                <a:gd name="connsiteX34" fmla="*/ 19029 w 226625"/>
                <a:gd name="connsiteY34" fmla="*/ 14288 h 361950"/>
                <a:gd name="connsiteX35" fmla="*/ 0 w 226625"/>
                <a:gd name="connsiteY35" fmla="*/ 0 h 361950"/>
                <a:gd name="connsiteX0" fmla="*/ 223593 w 223837"/>
                <a:gd name="connsiteY0" fmla="*/ 101167 h 361950"/>
                <a:gd name="connsiteX1" fmla="*/ 223837 w 223837"/>
                <a:gd name="connsiteY1" fmla="*/ 95250 h 361950"/>
                <a:gd name="connsiteX2" fmla="*/ 223593 w 223837"/>
                <a:gd name="connsiteY2" fmla="*/ 101167 h 361950"/>
                <a:gd name="connsiteX3" fmla="*/ 0 w 223837"/>
                <a:gd name="connsiteY3" fmla="*/ 0 h 361950"/>
                <a:gd name="connsiteX4" fmla="*/ 38059 w 223837"/>
                <a:gd name="connsiteY4" fmla="*/ 0 h 361950"/>
                <a:gd name="connsiteX5" fmla="*/ 57088 w 223837"/>
                <a:gd name="connsiteY5" fmla="*/ 23813 h 361950"/>
                <a:gd name="connsiteX6" fmla="*/ 57088 w 223837"/>
                <a:gd name="connsiteY6" fmla="*/ 50006 h 361950"/>
                <a:gd name="connsiteX7" fmla="*/ 92767 w 223837"/>
                <a:gd name="connsiteY7" fmla="*/ 50006 h 361950"/>
                <a:gd name="connsiteX8" fmla="*/ 92767 w 223837"/>
                <a:gd name="connsiteY8" fmla="*/ 64592 h 361950"/>
                <a:gd name="connsiteX9" fmla="*/ 92767 w 223837"/>
                <a:gd name="connsiteY9" fmla="*/ 66675 h 361950"/>
                <a:gd name="connsiteX10" fmla="*/ 114175 w 223837"/>
                <a:gd name="connsiteY10" fmla="*/ 66675 h 361950"/>
                <a:gd name="connsiteX11" fmla="*/ 114175 w 223837"/>
                <a:gd name="connsiteY11" fmla="*/ 88106 h 361950"/>
                <a:gd name="connsiteX12" fmla="*/ 128745 w 223837"/>
                <a:gd name="connsiteY12" fmla="*/ 88106 h 361950"/>
                <a:gd name="connsiteX13" fmla="*/ 130826 w 223837"/>
                <a:gd name="connsiteY13" fmla="*/ 88106 h 361950"/>
                <a:gd name="connsiteX14" fmla="*/ 130826 w 223837"/>
                <a:gd name="connsiteY14" fmla="*/ 114300 h 361950"/>
                <a:gd name="connsiteX15" fmla="*/ 223052 w 223837"/>
                <a:gd name="connsiteY15" fmla="*/ 114300 h 361950"/>
                <a:gd name="connsiteX16" fmla="*/ 214624 w 223837"/>
                <a:gd name="connsiteY16" fmla="*/ 318658 h 361950"/>
                <a:gd name="connsiteX17" fmla="*/ 211700 w 223837"/>
                <a:gd name="connsiteY17" fmla="*/ 316706 h 361950"/>
                <a:gd name="connsiteX18" fmla="*/ 211700 w 223837"/>
                <a:gd name="connsiteY18" fmla="*/ 331292 h 361950"/>
                <a:gd name="connsiteX19" fmla="*/ 211700 w 223837"/>
                <a:gd name="connsiteY19" fmla="*/ 333375 h 361950"/>
                <a:gd name="connsiteX20" fmla="*/ 211700 w 223837"/>
                <a:gd name="connsiteY20" fmla="*/ 342900 h 361950"/>
                <a:gd name="connsiteX21" fmla="*/ 211700 w 223837"/>
                <a:gd name="connsiteY21" fmla="*/ 345281 h 361950"/>
                <a:gd name="connsiteX22" fmla="*/ 202185 w 223837"/>
                <a:gd name="connsiteY22" fmla="*/ 361950 h 361950"/>
                <a:gd name="connsiteX23" fmla="*/ 59466 w 223837"/>
                <a:gd name="connsiteY23" fmla="*/ 361950 h 361950"/>
                <a:gd name="connsiteX24" fmla="*/ 9515 w 223837"/>
                <a:gd name="connsiteY24" fmla="*/ 361950 h 361950"/>
                <a:gd name="connsiteX25" fmla="*/ 9515 w 223837"/>
                <a:gd name="connsiteY25" fmla="*/ 290513 h 361950"/>
                <a:gd name="connsiteX26" fmla="*/ 4757 w 223837"/>
                <a:gd name="connsiteY26" fmla="*/ 245269 h 361950"/>
                <a:gd name="connsiteX27" fmla="*/ 7136 w 223837"/>
                <a:gd name="connsiteY27" fmla="*/ 245269 h 361950"/>
                <a:gd name="connsiteX28" fmla="*/ 19029 w 223837"/>
                <a:gd name="connsiteY28" fmla="*/ 216694 h 361950"/>
                <a:gd name="connsiteX29" fmla="*/ 19029 w 223837"/>
                <a:gd name="connsiteY29" fmla="*/ 157163 h 361950"/>
                <a:gd name="connsiteX30" fmla="*/ 14272 w 223837"/>
                <a:gd name="connsiteY30" fmla="*/ 95250 h 361950"/>
                <a:gd name="connsiteX31" fmla="*/ 14272 w 223837"/>
                <a:gd name="connsiteY31" fmla="*/ 83344 h 361950"/>
                <a:gd name="connsiteX32" fmla="*/ 19029 w 223837"/>
                <a:gd name="connsiteY32" fmla="*/ 50006 h 361950"/>
                <a:gd name="connsiteX33" fmla="*/ 19029 w 223837"/>
                <a:gd name="connsiteY33" fmla="*/ 14288 h 361950"/>
                <a:gd name="connsiteX34" fmla="*/ 0 w 223837"/>
                <a:gd name="connsiteY34" fmla="*/ 0 h 361950"/>
                <a:gd name="connsiteX0" fmla="*/ 0 w 223052"/>
                <a:gd name="connsiteY0" fmla="*/ 0 h 361950"/>
                <a:gd name="connsiteX1" fmla="*/ 38059 w 223052"/>
                <a:gd name="connsiteY1" fmla="*/ 0 h 361950"/>
                <a:gd name="connsiteX2" fmla="*/ 57088 w 223052"/>
                <a:gd name="connsiteY2" fmla="*/ 23813 h 361950"/>
                <a:gd name="connsiteX3" fmla="*/ 57088 w 223052"/>
                <a:gd name="connsiteY3" fmla="*/ 50006 h 361950"/>
                <a:gd name="connsiteX4" fmla="*/ 92767 w 223052"/>
                <a:gd name="connsiteY4" fmla="*/ 50006 h 361950"/>
                <a:gd name="connsiteX5" fmla="*/ 92767 w 223052"/>
                <a:gd name="connsiteY5" fmla="*/ 64592 h 361950"/>
                <a:gd name="connsiteX6" fmla="*/ 92767 w 223052"/>
                <a:gd name="connsiteY6" fmla="*/ 66675 h 361950"/>
                <a:gd name="connsiteX7" fmla="*/ 114175 w 223052"/>
                <a:gd name="connsiteY7" fmla="*/ 66675 h 361950"/>
                <a:gd name="connsiteX8" fmla="*/ 114175 w 223052"/>
                <a:gd name="connsiteY8" fmla="*/ 88106 h 361950"/>
                <a:gd name="connsiteX9" fmla="*/ 128745 w 223052"/>
                <a:gd name="connsiteY9" fmla="*/ 88106 h 361950"/>
                <a:gd name="connsiteX10" fmla="*/ 130826 w 223052"/>
                <a:gd name="connsiteY10" fmla="*/ 88106 h 361950"/>
                <a:gd name="connsiteX11" fmla="*/ 130826 w 223052"/>
                <a:gd name="connsiteY11" fmla="*/ 114300 h 361950"/>
                <a:gd name="connsiteX12" fmla="*/ 223052 w 223052"/>
                <a:gd name="connsiteY12" fmla="*/ 114300 h 361950"/>
                <a:gd name="connsiteX13" fmla="*/ 214624 w 223052"/>
                <a:gd name="connsiteY13" fmla="*/ 318658 h 361950"/>
                <a:gd name="connsiteX14" fmla="*/ 211700 w 223052"/>
                <a:gd name="connsiteY14" fmla="*/ 316706 h 361950"/>
                <a:gd name="connsiteX15" fmla="*/ 211700 w 223052"/>
                <a:gd name="connsiteY15" fmla="*/ 331292 h 361950"/>
                <a:gd name="connsiteX16" fmla="*/ 211700 w 223052"/>
                <a:gd name="connsiteY16" fmla="*/ 333375 h 361950"/>
                <a:gd name="connsiteX17" fmla="*/ 211700 w 223052"/>
                <a:gd name="connsiteY17" fmla="*/ 342900 h 361950"/>
                <a:gd name="connsiteX18" fmla="*/ 211700 w 223052"/>
                <a:gd name="connsiteY18" fmla="*/ 345281 h 361950"/>
                <a:gd name="connsiteX19" fmla="*/ 202185 w 223052"/>
                <a:gd name="connsiteY19" fmla="*/ 361950 h 361950"/>
                <a:gd name="connsiteX20" fmla="*/ 59466 w 223052"/>
                <a:gd name="connsiteY20" fmla="*/ 361950 h 361950"/>
                <a:gd name="connsiteX21" fmla="*/ 9515 w 223052"/>
                <a:gd name="connsiteY21" fmla="*/ 361950 h 361950"/>
                <a:gd name="connsiteX22" fmla="*/ 9515 w 223052"/>
                <a:gd name="connsiteY22" fmla="*/ 290513 h 361950"/>
                <a:gd name="connsiteX23" fmla="*/ 4757 w 223052"/>
                <a:gd name="connsiteY23" fmla="*/ 245269 h 361950"/>
                <a:gd name="connsiteX24" fmla="*/ 7136 w 223052"/>
                <a:gd name="connsiteY24" fmla="*/ 245269 h 361950"/>
                <a:gd name="connsiteX25" fmla="*/ 19029 w 223052"/>
                <a:gd name="connsiteY25" fmla="*/ 216694 h 361950"/>
                <a:gd name="connsiteX26" fmla="*/ 19029 w 223052"/>
                <a:gd name="connsiteY26" fmla="*/ 157163 h 361950"/>
                <a:gd name="connsiteX27" fmla="*/ 14272 w 223052"/>
                <a:gd name="connsiteY27" fmla="*/ 95250 h 361950"/>
                <a:gd name="connsiteX28" fmla="*/ 14272 w 223052"/>
                <a:gd name="connsiteY28" fmla="*/ 83344 h 361950"/>
                <a:gd name="connsiteX29" fmla="*/ 19029 w 223052"/>
                <a:gd name="connsiteY29" fmla="*/ 50006 h 361950"/>
                <a:gd name="connsiteX30" fmla="*/ 19029 w 223052"/>
                <a:gd name="connsiteY30" fmla="*/ 14288 h 361950"/>
                <a:gd name="connsiteX31" fmla="*/ 0 w 223052"/>
                <a:gd name="connsiteY31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3052" h="361950">
                  <a:moveTo>
                    <a:pt x="0" y="0"/>
                  </a:moveTo>
                  <a:lnTo>
                    <a:pt x="38059" y="0"/>
                  </a:lnTo>
                  <a:lnTo>
                    <a:pt x="57088" y="23813"/>
                  </a:lnTo>
                  <a:lnTo>
                    <a:pt x="57088" y="50006"/>
                  </a:lnTo>
                  <a:lnTo>
                    <a:pt x="92767" y="50006"/>
                  </a:lnTo>
                  <a:lnTo>
                    <a:pt x="92767" y="64592"/>
                  </a:lnTo>
                  <a:lnTo>
                    <a:pt x="92767" y="66675"/>
                  </a:lnTo>
                  <a:lnTo>
                    <a:pt x="114175" y="66675"/>
                  </a:lnTo>
                  <a:lnTo>
                    <a:pt x="114175" y="88106"/>
                  </a:lnTo>
                  <a:lnTo>
                    <a:pt x="128745" y="88106"/>
                  </a:lnTo>
                  <a:lnTo>
                    <a:pt x="130826" y="88106"/>
                  </a:lnTo>
                  <a:lnTo>
                    <a:pt x="130826" y="114300"/>
                  </a:lnTo>
                  <a:lnTo>
                    <a:pt x="223052" y="114300"/>
                  </a:lnTo>
                  <a:lnTo>
                    <a:pt x="214624" y="318658"/>
                  </a:lnTo>
                  <a:cubicBezTo>
                    <a:pt x="213378" y="318387"/>
                    <a:pt x="212539" y="317546"/>
                    <a:pt x="211700" y="316706"/>
                  </a:cubicBezTo>
                  <a:lnTo>
                    <a:pt x="211700" y="331292"/>
                  </a:lnTo>
                  <a:lnTo>
                    <a:pt x="211700" y="333375"/>
                  </a:lnTo>
                  <a:lnTo>
                    <a:pt x="211700" y="342900"/>
                  </a:lnTo>
                  <a:lnTo>
                    <a:pt x="211700" y="345281"/>
                  </a:lnTo>
                  <a:cubicBezTo>
                    <a:pt x="206943" y="354806"/>
                    <a:pt x="206943" y="359569"/>
                    <a:pt x="202185" y="361950"/>
                  </a:cubicBezTo>
                  <a:lnTo>
                    <a:pt x="59466" y="361950"/>
                  </a:lnTo>
                  <a:lnTo>
                    <a:pt x="9515" y="361950"/>
                  </a:lnTo>
                  <a:cubicBezTo>
                    <a:pt x="7136" y="338138"/>
                    <a:pt x="14272" y="311944"/>
                    <a:pt x="9515" y="290513"/>
                  </a:cubicBezTo>
                  <a:cubicBezTo>
                    <a:pt x="2379" y="273844"/>
                    <a:pt x="4757" y="264319"/>
                    <a:pt x="4757" y="245269"/>
                  </a:cubicBezTo>
                  <a:lnTo>
                    <a:pt x="7136" y="245269"/>
                  </a:lnTo>
                  <a:cubicBezTo>
                    <a:pt x="21408" y="240506"/>
                    <a:pt x="19029" y="230981"/>
                    <a:pt x="19029" y="216694"/>
                  </a:cubicBezTo>
                  <a:cubicBezTo>
                    <a:pt x="19029" y="197644"/>
                    <a:pt x="14272" y="173831"/>
                    <a:pt x="19029" y="157163"/>
                  </a:cubicBezTo>
                  <a:cubicBezTo>
                    <a:pt x="19029" y="138113"/>
                    <a:pt x="21408" y="114300"/>
                    <a:pt x="14272" y="95250"/>
                  </a:cubicBezTo>
                  <a:lnTo>
                    <a:pt x="14272" y="83344"/>
                  </a:lnTo>
                  <a:cubicBezTo>
                    <a:pt x="21408" y="73819"/>
                    <a:pt x="19029" y="61913"/>
                    <a:pt x="19029" y="50006"/>
                  </a:cubicBezTo>
                  <a:lnTo>
                    <a:pt x="19029" y="14288"/>
                  </a:lnTo>
                  <a:cubicBezTo>
                    <a:pt x="14272" y="9525"/>
                    <a:pt x="4757" y="476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4" name="WALKER"/>
            <p:cNvSpPr>
              <a:spLocks/>
            </p:cNvSpPr>
            <p:nvPr/>
          </p:nvSpPr>
          <p:spPr bwMode="auto">
            <a:xfrm>
              <a:off x="2263775" y="766763"/>
              <a:ext cx="479425" cy="469900"/>
            </a:xfrm>
            <a:custGeom>
              <a:avLst/>
              <a:gdLst>
                <a:gd name="T0" fmla="*/ 177 w 201"/>
                <a:gd name="T1" fmla="*/ 197 h 197"/>
                <a:gd name="T2" fmla="*/ 192 w 201"/>
                <a:gd name="T3" fmla="*/ 197 h 197"/>
                <a:gd name="T4" fmla="*/ 192 w 201"/>
                <a:gd name="T5" fmla="*/ 197 h 197"/>
                <a:gd name="T6" fmla="*/ 198 w 201"/>
                <a:gd name="T7" fmla="*/ 197 h 197"/>
                <a:gd name="T8" fmla="*/ 198 w 201"/>
                <a:gd name="T9" fmla="*/ 183 h 197"/>
                <a:gd name="T10" fmla="*/ 201 w 201"/>
                <a:gd name="T11" fmla="*/ 183 h 197"/>
                <a:gd name="T12" fmla="*/ 201 w 201"/>
                <a:gd name="T13" fmla="*/ 183 h 197"/>
                <a:gd name="T14" fmla="*/ 201 w 201"/>
                <a:gd name="T15" fmla="*/ 132 h 197"/>
                <a:gd name="T16" fmla="*/ 153 w 201"/>
                <a:gd name="T17" fmla="*/ 132 h 197"/>
                <a:gd name="T18" fmla="*/ 153 w 201"/>
                <a:gd name="T19" fmla="*/ 126 h 197"/>
                <a:gd name="T20" fmla="*/ 154 w 201"/>
                <a:gd name="T21" fmla="*/ 123 h 197"/>
                <a:gd name="T22" fmla="*/ 156 w 201"/>
                <a:gd name="T23" fmla="*/ 121 h 197"/>
                <a:gd name="T24" fmla="*/ 157 w 201"/>
                <a:gd name="T25" fmla="*/ 119 h 197"/>
                <a:gd name="T26" fmla="*/ 158 w 201"/>
                <a:gd name="T27" fmla="*/ 116 h 197"/>
                <a:gd name="T28" fmla="*/ 159 w 201"/>
                <a:gd name="T29" fmla="*/ 114 h 197"/>
                <a:gd name="T30" fmla="*/ 159 w 201"/>
                <a:gd name="T31" fmla="*/ 114 h 197"/>
                <a:gd name="T32" fmla="*/ 159 w 201"/>
                <a:gd name="T33" fmla="*/ 112 h 197"/>
                <a:gd name="T34" fmla="*/ 158 w 201"/>
                <a:gd name="T35" fmla="*/ 111 h 197"/>
                <a:gd name="T36" fmla="*/ 158 w 201"/>
                <a:gd name="T37" fmla="*/ 110 h 197"/>
                <a:gd name="T38" fmla="*/ 157 w 201"/>
                <a:gd name="T39" fmla="*/ 109 h 197"/>
                <a:gd name="T40" fmla="*/ 156 w 201"/>
                <a:gd name="T41" fmla="*/ 106 h 197"/>
                <a:gd name="T42" fmla="*/ 137 w 201"/>
                <a:gd name="T43" fmla="*/ 106 h 197"/>
                <a:gd name="T44" fmla="*/ 137 w 201"/>
                <a:gd name="T45" fmla="*/ 66 h 197"/>
                <a:gd name="T46" fmla="*/ 112 w 201"/>
                <a:gd name="T47" fmla="*/ 66 h 197"/>
                <a:gd name="T48" fmla="*/ 112 w 201"/>
                <a:gd name="T49" fmla="*/ 0 h 197"/>
                <a:gd name="T50" fmla="*/ 112 w 201"/>
                <a:gd name="T51" fmla="*/ 0 h 197"/>
                <a:gd name="T52" fmla="*/ 71 w 201"/>
                <a:gd name="T53" fmla="*/ 0 h 197"/>
                <a:gd name="T54" fmla="*/ 71 w 201"/>
                <a:gd name="T55" fmla="*/ 0 h 197"/>
                <a:gd name="T56" fmla="*/ 36 w 201"/>
                <a:gd name="T57" fmla="*/ 73 h 197"/>
                <a:gd name="T58" fmla="*/ 36 w 201"/>
                <a:gd name="T59" fmla="*/ 114 h 197"/>
                <a:gd name="T60" fmla="*/ 33 w 201"/>
                <a:gd name="T61" fmla="*/ 117 h 197"/>
                <a:gd name="T62" fmla="*/ 33 w 201"/>
                <a:gd name="T63" fmla="*/ 118 h 197"/>
                <a:gd name="T64" fmla="*/ 30 w 201"/>
                <a:gd name="T65" fmla="*/ 126 h 197"/>
                <a:gd name="T66" fmla="*/ 27 w 201"/>
                <a:gd name="T67" fmla="*/ 135 h 197"/>
                <a:gd name="T68" fmla="*/ 23 w 201"/>
                <a:gd name="T69" fmla="*/ 140 h 197"/>
                <a:gd name="T70" fmla="*/ 19 w 201"/>
                <a:gd name="T71" fmla="*/ 148 h 197"/>
                <a:gd name="T72" fmla="*/ 15 w 201"/>
                <a:gd name="T73" fmla="*/ 162 h 197"/>
                <a:gd name="T74" fmla="*/ 8 w 201"/>
                <a:gd name="T75" fmla="*/ 172 h 197"/>
                <a:gd name="T76" fmla="*/ 0 w 201"/>
                <a:gd name="T77" fmla="*/ 180 h 197"/>
                <a:gd name="T78" fmla="*/ 0 w 201"/>
                <a:gd name="T79" fmla="*/ 180 h 197"/>
                <a:gd name="T80" fmla="*/ 2 w 201"/>
                <a:gd name="T81" fmla="*/ 197 h 197"/>
                <a:gd name="T82" fmla="*/ 2 w 201"/>
                <a:gd name="T83" fmla="*/ 197 h 197"/>
                <a:gd name="T84" fmla="*/ 177 w 201"/>
                <a:gd name="T8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197">
                  <a:moveTo>
                    <a:pt x="177" y="197"/>
                  </a:moveTo>
                  <a:cubicBezTo>
                    <a:pt x="192" y="197"/>
                    <a:pt x="192" y="197"/>
                    <a:pt x="192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8" y="197"/>
                    <a:pt x="198" y="197"/>
                    <a:pt x="198" y="197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5"/>
                    <a:pt x="153" y="124"/>
                    <a:pt x="154" y="123"/>
                  </a:cubicBezTo>
                  <a:cubicBezTo>
                    <a:pt x="154" y="123"/>
                    <a:pt x="155" y="122"/>
                    <a:pt x="156" y="121"/>
                  </a:cubicBezTo>
                  <a:cubicBezTo>
                    <a:pt x="156" y="120"/>
                    <a:pt x="157" y="120"/>
                    <a:pt x="157" y="119"/>
                  </a:cubicBezTo>
                  <a:cubicBezTo>
                    <a:pt x="158" y="118"/>
                    <a:pt x="158" y="117"/>
                    <a:pt x="158" y="116"/>
                  </a:cubicBezTo>
                  <a:cubicBezTo>
                    <a:pt x="159" y="115"/>
                    <a:pt x="159" y="115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3"/>
                    <a:pt x="159" y="113"/>
                    <a:pt x="159" y="112"/>
                  </a:cubicBezTo>
                  <a:cubicBezTo>
                    <a:pt x="158" y="112"/>
                    <a:pt x="158" y="111"/>
                    <a:pt x="158" y="111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09"/>
                    <a:pt x="158" y="109"/>
                    <a:pt x="157" y="109"/>
                  </a:cubicBezTo>
                  <a:cubicBezTo>
                    <a:pt x="157" y="108"/>
                    <a:pt x="157" y="107"/>
                    <a:pt x="156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5" y="115"/>
                    <a:pt x="34" y="116"/>
                    <a:pt x="33" y="117"/>
                  </a:cubicBezTo>
                  <a:cubicBezTo>
                    <a:pt x="33" y="117"/>
                    <a:pt x="33" y="118"/>
                    <a:pt x="33" y="118"/>
                  </a:cubicBezTo>
                  <a:cubicBezTo>
                    <a:pt x="31" y="120"/>
                    <a:pt x="32" y="124"/>
                    <a:pt x="30" y="126"/>
                  </a:cubicBezTo>
                  <a:cubicBezTo>
                    <a:pt x="30" y="128"/>
                    <a:pt x="28" y="133"/>
                    <a:pt x="27" y="135"/>
                  </a:cubicBezTo>
                  <a:cubicBezTo>
                    <a:pt x="25" y="137"/>
                    <a:pt x="25" y="138"/>
                    <a:pt x="23" y="140"/>
                  </a:cubicBezTo>
                  <a:cubicBezTo>
                    <a:pt x="20" y="141"/>
                    <a:pt x="19" y="145"/>
                    <a:pt x="19" y="148"/>
                  </a:cubicBezTo>
                  <a:cubicBezTo>
                    <a:pt x="19" y="153"/>
                    <a:pt x="18" y="158"/>
                    <a:pt x="15" y="16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177" y="197"/>
                    <a:pt x="177" y="197"/>
                    <a:pt x="177" y="19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5" name="UPSON"/>
            <p:cNvSpPr>
              <a:spLocks/>
            </p:cNvSpPr>
            <p:nvPr/>
          </p:nvSpPr>
          <p:spPr bwMode="auto">
            <a:xfrm>
              <a:off x="3254375" y="3113088"/>
              <a:ext cx="400050" cy="347663"/>
            </a:xfrm>
            <a:custGeom>
              <a:avLst/>
              <a:gdLst>
                <a:gd name="T0" fmla="*/ 168 w 168"/>
                <a:gd name="T1" fmla="*/ 29 h 146"/>
                <a:gd name="T2" fmla="*/ 168 w 168"/>
                <a:gd name="T3" fmla="*/ 70 h 146"/>
                <a:gd name="T4" fmla="*/ 168 w 168"/>
                <a:gd name="T5" fmla="*/ 70 h 146"/>
                <a:gd name="T6" fmla="*/ 164 w 168"/>
                <a:gd name="T7" fmla="*/ 70 h 146"/>
                <a:gd name="T8" fmla="*/ 164 w 168"/>
                <a:gd name="T9" fmla="*/ 93 h 146"/>
                <a:gd name="T10" fmla="*/ 160 w 168"/>
                <a:gd name="T11" fmla="*/ 93 h 146"/>
                <a:gd name="T12" fmla="*/ 156 w 168"/>
                <a:gd name="T13" fmla="*/ 96 h 146"/>
                <a:gd name="T14" fmla="*/ 154 w 168"/>
                <a:gd name="T15" fmla="*/ 102 h 146"/>
                <a:gd name="T16" fmla="*/ 149 w 168"/>
                <a:gd name="T17" fmla="*/ 113 h 146"/>
                <a:gd name="T18" fmla="*/ 144 w 168"/>
                <a:gd name="T19" fmla="*/ 128 h 146"/>
                <a:gd name="T20" fmla="*/ 137 w 168"/>
                <a:gd name="T21" fmla="*/ 146 h 146"/>
                <a:gd name="T22" fmla="*/ 137 w 168"/>
                <a:gd name="T23" fmla="*/ 146 h 146"/>
                <a:gd name="T24" fmla="*/ 134 w 168"/>
                <a:gd name="T25" fmla="*/ 143 h 146"/>
                <a:gd name="T26" fmla="*/ 128 w 168"/>
                <a:gd name="T27" fmla="*/ 135 h 146"/>
                <a:gd name="T28" fmla="*/ 124 w 168"/>
                <a:gd name="T29" fmla="*/ 127 h 146"/>
                <a:gd name="T30" fmla="*/ 116 w 168"/>
                <a:gd name="T31" fmla="*/ 129 h 146"/>
                <a:gd name="T32" fmla="*/ 109 w 168"/>
                <a:gd name="T33" fmla="*/ 122 h 146"/>
                <a:gd name="T34" fmla="*/ 102 w 168"/>
                <a:gd name="T35" fmla="*/ 123 h 146"/>
                <a:gd name="T36" fmla="*/ 102 w 168"/>
                <a:gd name="T37" fmla="*/ 123 h 146"/>
                <a:gd name="T38" fmla="*/ 100 w 168"/>
                <a:gd name="T39" fmla="*/ 117 h 146"/>
                <a:gd name="T40" fmla="*/ 83 w 168"/>
                <a:gd name="T41" fmla="*/ 113 h 146"/>
                <a:gd name="T42" fmla="*/ 69 w 168"/>
                <a:gd name="T43" fmla="*/ 104 h 146"/>
                <a:gd name="T44" fmla="*/ 60 w 168"/>
                <a:gd name="T45" fmla="*/ 100 h 146"/>
                <a:gd name="T46" fmla="*/ 50 w 168"/>
                <a:gd name="T47" fmla="*/ 80 h 146"/>
                <a:gd name="T48" fmla="*/ 33 w 168"/>
                <a:gd name="T49" fmla="*/ 81 h 146"/>
                <a:gd name="T50" fmla="*/ 28 w 168"/>
                <a:gd name="T51" fmla="*/ 70 h 146"/>
                <a:gd name="T52" fmla="*/ 25 w 168"/>
                <a:gd name="T53" fmla="*/ 66 h 146"/>
                <a:gd name="T54" fmla="*/ 20 w 168"/>
                <a:gd name="T55" fmla="*/ 65 h 146"/>
                <a:gd name="T56" fmla="*/ 19 w 168"/>
                <a:gd name="T57" fmla="*/ 65 h 146"/>
                <a:gd name="T58" fmla="*/ 23 w 168"/>
                <a:gd name="T59" fmla="*/ 57 h 146"/>
                <a:gd name="T60" fmla="*/ 22 w 168"/>
                <a:gd name="T61" fmla="*/ 56 h 146"/>
                <a:gd name="T62" fmla="*/ 10 w 168"/>
                <a:gd name="T63" fmla="*/ 55 h 146"/>
                <a:gd name="T64" fmla="*/ 10 w 168"/>
                <a:gd name="T65" fmla="*/ 55 h 146"/>
                <a:gd name="T66" fmla="*/ 10 w 168"/>
                <a:gd name="T67" fmla="*/ 48 h 146"/>
                <a:gd name="T68" fmla="*/ 4 w 168"/>
                <a:gd name="T69" fmla="*/ 35 h 146"/>
                <a:gd name="T70" fmla="*/ 4 w 168"/>
                <a:gd name="T71" fmla="*/ 22 h 146"/>
                <a:gd name="T72" fmla="*/ 3 w 168"/>
                <a:gd name="T73" fmla="*/ 15 h 146"/>
                <a:gd name="T74" fmla="*/ 4 w 168"/>
                <a:gd name="T75" fmla="*/ 11 h 146"/>
                <a:gd name="T76" fmla="*/ 4 w 168"/>
                <a:gd name="T77" fmla="*/ 11 h 146"/>
                <a:gd name="T78" fmla="*/ 7 w 168"/>
                <a:gd name="T79" fmla="*/ 9 h 146"/>
                <a:gd name="T80" fmla="*/ 9 w 168"/>
                <a:gd name="T81" fmla="*/ 8 h 146"/>
                <a:gd name="T82" fmla="*/ 11 w 168"/>
                <a:gd name="T83" fmla="*/ 7 h 146"/>
                <a:gd name="T84" fmla="*/ 12 w 168"/>
                <a:gd name="T85" fmla="*/ 5 h 146"/>
                <a:gd name="T86" fmla="*/ 14 w 168"/>
                <a:gd name="T87" fmla="*/ 3 h 146"/>
                <a:gd name="T88" fmla="*/ 18 w 168"/>
                <a:gd name="T89" fmla="*/ 0 h 146"/>
                <a:gd name="T90" fmla="*/ 109 w 168"/>
                <a:gd name="T91" fmla="*/ 0 h 146"/>
                <a:gd name="T92" fmla="*/ 109 w 168"/>
                <a:gd name="T93" fmla="*/ 0 h 146"/>
                <a:gd name="T94" fmla="*/ 168 w 168"/>
                <a:gd name="T95" fmla="*/ 0 h 146"/>
                <a:gd name="T96" fmla="*/ 168 w 168"/>
                <a:gd name="T97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146">
                  <a:moveTo>
                    <a:pt x="168" y="29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3" y="93"/>
                    <a:pt x="161" y="93"/>
                    <a:pt x="160" y="93"/>
                  </a:cubicBezTo>
                  <a:cubicBezTo>
                    <a:pt x="158" y="94"/>
                    <a:pt x="157" y="95"/>
                    <a:pt x="156" y="96"/>
                  </a:cubicBezTo>
                  <a:cubicBezTo>
                    <a:pt x="156" y="97"/>
                    <a:pt x="155" y="100"/>
                    <a:pt x="154" y="102"/>
                  </a:cubicBezTo>
                  <a:cubicBezTo>
                    <a:pt x="152" y="105"/>
                    <a:pt x="151" y="110"/>
                    <a:pt x="149" y="113"/>
                  </a:cubicBezTo>
                  <a:cubicBezTo>
                    <a:pt x="147" y="118"/>
                    <a:pt x="146" y="123"/>
                    <a:pt x="144" y="128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0"/>
                    <a:pt x="130" y="138"/>
                    <a:pt x="128" y="135"/>
                  </a:cubicBezTo>
                  <a:cubicBezTo>
                    <a:pt x="128" y="134"/>
                    <a:pt x="124" y="127"/>
                    <a:pt x="124" y="127"/>
                  </a:cubicBezTo>
                  <a:cubicBezTo>
                    <a:pt x="123" y="125"/>
                    <a:pt x="117" y="129"/>
                    <a:pt x="116" y="129"/>
                  </a:cubicBezTo>
                  <a:cubicBezTo>
                    <a:pt x="113" y="128"/>
                    <a:pt x="111" y="122"/>
                    <a:pt x="109" y="122"/>
                  </a:cubicBezTo>
                  <a:cubicBezTo>
                    <a:pt x="106" y="121"/>
                    <a:pt x="104" y="121"/>
                    <a:pt x="102" y="123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94" y="112"/>
                    <a:pt x="89" y="116"/>
                    <a:pt x="83" y="113"/>
                  </a:cubicBezTo>
                  <a:cubicBezTo>
                    <a:pt x="77" y="111"/>
                    <a:pt x="75" y="101"/>
                    <a:pt x="69" y="104"/>
                  </a:cubicBezTo>
                  <a:cubicBezTo>
                    <a:pt x="64" y="107"/>
                    <a:pt x="62" y="104"/>
                    <a:pt x="60" y="100"/>
                  </a:cubicBezTo>
                  <a:cubicBezTo>
                    <a:pt x="56" y="93"/>
                    <a:pt x="54" y="86"/>
                    <a:pt x="50" y="80"/>
                  </a:cubicBezTo>
                  <a:cubicBezTo>
                    <a:pt x="43" y="66"/>
                    <a:pt x="40" y="82"/>
                    <a:pt x="33" y="81"/>
                  </a:cubicBezTo>
                  <a:cubicBezTo>
                    <a:pt x="32" y="77"/>
                    <a:pt x="28" y="73"/>
                    <a:pt x="28" y="70"/>
                  </a:cubicBezTo>
                  <a:cubicBezTo>
                    <a:pt x="27" y="69"/>
                    <a:pt x="26" y="67"/>
                    <a:pt x="25" y="66"/>
                  </a:cubicBezTo>
                  <a:cubicBezTo>
                    <a:pt x="23" y="65"/>
                    <a:pt x="21" y="66"/>
                    <a:pt x="20" y="65"/>
                  </a:cubicBezTo>
                  <a:cubicBezTo>
                    <a:pt x="20" y="65"/>
                    <a:pt x="20" y="65"/>
                    <a:pt x="19" y="65"/>
                  </a:cubicBezTo>
                  <a:cubicBezTo>
                    <a:pt x="19" y="61"/>
                    <a:pt x="23" y="59"/>
                    <a:pt x="23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12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3"/>
                    <a:pt x="9" y="37"/>
                    <a:pt x="4" y="35"/>
                  </a:cubicBezTo>
                  <a:cubicBezTo>
                    <a:pt x="0" y="33"/>
                    <a:pt x="3" y="25"/>
                    <a:pt x="4" y="22"/>
                  </a:cubicBezTo>
                  <a:cubicBezTo>
                    <a:pt x="4" y="20"/>
                    <a:pt x="5" y="15"/>
                    <a:pt x="3" y="15"/>
                  </a:cubicBezTo>
                  <a:cubicBezTo>
                    <a:pt x="2" y="13"/>
                    <a:pt x="2" y="13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3" y="5"/>
                    <a:pt x="13" y="4"/>
                    <a:pt x="14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9"/>
                    <a:pt x="168" y="29"/>
                    <a:pt x="168" y="2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6" name="UNION"/>
            <p:cNvSpPr>
              <a:spLocks/>
            </p:cNvSpPr>
            <p:nvPr/>
          </p:nvSpPr>
          <p:spPr bwMode="auto">
            <a:xfrm>
              <a:off x="3595688" y="766763"/>
              <a:ext cx="401638" cy="414338"/>
            </a:xfrm>
            <a:custGeom>
              <a:avLst/>
              <a:gdLst>
                <a:gd name="T0" fmla="*/ 21 w 169"/>
                <a:gd name="T1" fmla="*/ 0 h 174"/>
                <a:gd name="T2" fmla="*/ 104 w 169"/>
                <a:gd name="T3" fmla="*/ 0 h 174"/>
                <a:gd name="T4" fmla="*/ 104 w 169"/>
                <a:gd name="T5" fmla="*/ 0 h 174"/>
                <a:gd name="T6" fmla="*/ 102 w 169"/>
                <a:gd name="T7" fmla="*/ 6 h 174"/>
                <a:gd name="T8" fmla="*/ 109 w 169"/>
                <a:gd name="T9" fmla="*/ 20 h 174"/>
                <a:gd name="T10" fmla="*/ 117 w 169"/>
                <a:gd name="T11" fmla="*/ 30 h 174"/>
                <a:gd name="T12" fmla="*/ 137 w 169"/>
                <a:gd name="T13" fmla="*/ 43 h 174"/>
                <a:gd name="T14" fmla="*/ 145 w 169"/>
                <a:gd name="T15" fmla="*/ 38 h 174"/>
                <a:gd name="T16" fmla="*/ 155 w 169"/>
                <a:gd name="T17" fmla="*/ 38 h 174"/>
                <a:gd name="T18" fmla="*/ 155 w 169"/>
                <a:gd name="T19" fmla="*/ 38 h 174"/>
                <a:gd name="T20" fmla="*/ 156 w 169"/>
                <a:gd name="T21" fmla="*/ 38 h 174"/>
                <a:gd name="T22" fmla="*/ 156 w 169"/>
                <a:gd name="T23" fmla="*/ 39 h 174"/>
                <a:gd name="T24" fmla="*/ 156 w 169"/>
                <a:gd name="T25" fmla="*/ 50 h 174"/>
                <a:gd name="T26" fmla="*/ 156 w 169"/>
                <a:gd name="T27" fmla="*/ 60 h 174"/>
                <a:gd name="T28" fmla="*/ 160 w 169"/>
                <a:gd name="T29" fmla="*/ 70 h 174"/>
                <a:gd name="T30" fmla="*/ 164 w 169"/>
                <a:gd name="T31" fmla="*/ 80 h 174"/>
                <a:gd name="T32" fmla="*/ 165 w 169"/>
                <a:gd name="T33" fmla="*/ 80 h 174"/>
                <a:gd name="T34" fmla="*/ 166 w 169"/>
                <a:gd name="T35" fmla="*/ 81 h 174"/>
                <a:gd name="T36" fmla="*/ 167 w 169"/>
                <a:gd name="T37" fmla="*/ 81 h 174"/>
                <a:gd name="T38" fmla="*/ 168 w 169"/>
                <a:gd name="T39" fmla="*/ 86 h 174"/>
                <a:gd name="T40" fmla="*/ 169 w 169"/>
                <a:gd name="T41" fmla="*/ 96 h 174"/>
                <a:gd name="T42" fmla="*/ 169 w 169"/>
                <a:gd name="T43" fmla="*/ 96 h 174"/>
                <a:gd name="T44" fmla="*/ 169 w 169"/>
                <a:gd name="T45" fmla="*/ 97 h 174"/>
                <a:gd name="T46" fmla="*/ 150 w 169"/>
                <a:gd name="T47" fmla="*/ 103 h 174"/>
                <a:gd name="T48" fmla="*/ 150 w 169"/>
                <a:gd name="T49" fmla="*/ 113 h 174"/>
                <a:gd name="T50" fmla="*/ 147 w 169"/>
                <a:gd name="T51" fmla="*/ 123 h 174"/>
                <a:gd name="T52" fmla="*/ 137 w 169"/>
                <a:gd name="T53" fmla="*/ 133 h 174"/>
                <a:gd name="T54" fmla="*/ 137 w 169"/>
                <a:gd name="T55" fmla="*/ 133 h 174"/>
                <a:gd name="T56" fmla="*/ 132 w 169"/>
                <a:gd name="T57" fmla="*/ 131 h 174"/>
                <a:gd name="T58" fmla="*/ 131 w 169"/>
                <a:gd name="T59" fmla="*/ 131 h 174"/>
                <a:gd name="T60" fmla="*/ 120 w 169"/>
                <a:gd name="T61" fmla="*/ 129 h 174"/>
                <a:gd name="T62" fmla="*/ 110 w 169"/>
                <a:gd name="T63" fmla="*/ 124 h 174"/>
                <a:gd name="T64" fmla="*/ 102 w 169"/>
                <a:gd name="T65" fmla="*/ 126 h 174"/>
                <a:gd name="T66" fmla="*/ 100 w 169"/>
                <a:gd name="T67" fmla="*/ 126 h 174"/>
                <a:gd name="T68" fmla="*/ 83 w 169"/>
                <a:gd name="T69" fmla="*/ 141 h 174"/>
                <a:gd name="T70" fmla="*/ 74 w 169"/>
                <a:gd name="T71" fmla="*/ 157 h 174"/>
                <a:gd name="T72" fmla="*/ 64 w 169"/>
                <a:gd name="T73" fmla="*/ 163 h 174"/>
                <a:gd name="T74" fmla="*/ 52 w 169"/>
                <a:gd name="T75" fmla="*/ 170 h 174"/>
                <a:gd name="T76" fmla="*/ 34 w 169"/>
                <a:gd name="T77" fmla="*/ 164 h 174"/>
                <a:gd name="T78" fmla="*/ 25 w 169"/>
                <a:gd name="T79" fmla="*/ 160 h 174"/>
                <a:gd name="T80" fmla="*/ 13 w 169"/>
                <a:gd name="T81" fmla="*/ 170 h 174"/>
                <a:gd name="T82" fmla="*/ 10 w 169"/>
                <a:gd name="T83" fmla="*/ 171 h 174"/>
                <a:gd name="T84" fmla="*/ 10 w 169"/>
                <a:gd name="T85" fmla="*/ 171 h 174"/>
                <a:gd name="T86" fmla="*/ 34 w 169"/>
                <a:gd name="T87" fmla="*/ 127 h 174"/>
                <a:gd name="T88" fmla="*/ 38 w 169"/>
                <a:gd name="T89" fmla="*/ 127 h 174"/>
                <a:gd name="T90" fmla="*/ 38 w 169"/>
                <a:gd name="T91" fmla="*/ 94 h 174"/>
                <a:gd name="T92" fmla="*/ 27 w 169"/>
                <a:gd name="T93" fmla="*/ 94 h 174"/>
                <a:gd name="T94" fmla="*/ 23 w 169"/>
                <a:gd name="T95" fmla="*/ 91 h 174"/>
                <a:gd name="T96" fmla="*/ 16 w 169"/>
                <a:gd name="T97" fmla="*/ 76 h 174"/>
                <a:gd name="T98" fmla="*/ 27 w 169"/>
                <a:gd name="T99" fmla="*/ 62 h 174"/>
                <a:gd name="T100" fmla="*/ 31 w 169"/>
                <a:gd name="T101" fmla="*/ 51 h 174"/>
                <a:gd name="T102" fmla="*/ 25 w 169"/>
                <a:gd name="T103" fmla="*/ 40 h 174"/>
                <a:gd name="T104" fmla="*/ 18 w 169"/>
                <a:gd name="T105" fmla="*/ 35 h 174"/>
                <a:gd name="T106" fmla="*/ 10 w 169"/>
                <a:gd name="T107" fmla="*/ 28 h 174"/>
                <a:gd name="T108" fmla="*/ 6 w 169"/>
                <a:gd name="T109" fmla="*/ 13 h 174"/>
                <a:gd name="T110" fmla="*/ 7 w 169"/>
                <a:gd name="T111" fmla="*/ 12 h 174"/>
                <a:gd name="T112" fmla="*/ 21 w 169"/>
                <a:gd name="T1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74">
                  <a:moveTo>
                    <a:pt x="21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8" y="12"/>
                    <a:pt x="109" y="14"/>
                    <a:pt x="109" y="20"/>
                  </a:cubicBezTo>
                  <a:cubicBezTo>
                    <a:pt x="109" y="27"/>
                    <a:pt x="111" y="29"/>
                    <a:pt x="117" y="30"/>
                  </a:cubicBezTo>
                  <a:cubicBezTo>
                    <a:pt x="126" y="31"/>
                    <a:pt x="131" y="43"/>
                    <a:pt x="137" y="43"/>
                  </a:cubicBezTo>
                  <a:cubicBezTo>
                    <a:pt x="140" y="43"/>
                    <a:pt x="140" y="37"/>
                    <a:pt x="145" y="38"/>
                  </a:cubicBezTo>
                  <a:cubicBezTo>
                    <a:pt x="148" y="39"/>
                    <a:pt x="152" y="38"/>
                    <a:pt x="155" y="3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7" y="39"/>
                    <a:pt x="156" y="49"/>
                    <a:pt x="156" y="50"/>
                  </a:cubicBezTo>
                  <a:cubicBezTo>
                    <a:pt x="156" y="53"/>
                    <a:pt x="156" y="57"/>
                    <a:pt x="156" y="60"/>
                  </a:cubicBezTo>
                  <a:cubicBezTo>
                    <a:pt x="158" y="65"/>
                    <a:pt x="160" y="64"/>
                    <a:pt x="160" y="70"/>
                  </a:cubicBezTo>
                  <a:cubicBezTo>
                    <a:pt x="160" y="74"/>
                    <a:pt x="160" y="79"/>
                    <a:pt x="164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1"/>
                    <a:pt x="166" y="81"/>
                  </a:cubicBezTo>
                  <a:cubicBezTo>
                    <a:pt x="166" y="81"/>
                    <a:pt x="166" y="81"/>
                    <a:pt x="167" y="81"/>
                  </a:cubicBezTo>
                  <a:cubicBezTo>
                    <a:pt x="167" y="83"/>
                    <a:pt x="168" y="84"/>
                    <a:pt x="168" y="8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2" y="98"/>
                    <a:pt x="155" y="97"/>
                    <a:pt x="150" y="103"/>
                  </a:cubicBezTo>
                  <a:cubicBezTo>
                    <a:pt x="147" y="106"/>
                    <a:pt x="150" y="109"/>
                    <a:pt x="150" y="113"/>
                  </a:cubicBezTo>
                  <a:cubicBezTo>
                    <a:pt x="152" y="117"/>
                    <a:pt x="150" y="119"/>
                    <a:pt x="147" y="12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7" y="130"/>
                    <a:pt x="123" y="130"/>
                    <a:pt x="120" y="129"/>
                  </a:cubicBezTo>
                  <a:cubicBezTo>
                    <a:pt x="116" y="128"/>
                    <a:pt x="114" y="125"/>
                    <a:pt x="110" y="124"/>
                  </a:cubicBezTo>
                  <a:cubicBezTo>
                    <a:pt x="108" y="124"/>
                    <a:pt x="103" y="125"/>
                    <a:pt x="102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0" y="129"/>
                    <a:pt x="89" y="134"/>
                    <a:pt x="83" y="141"/>
                  </a:cubicBezTo>
                  <a:cubicBezTo>
                    <a:pt x="79" y="146"/>
                    <a:pt x="81" y="154"/>
                    <a:pt x="74" y="157"/>
                  </a:cubicBezTo>
                  <a:cubicBezTo>
                    <a:pt x="70" y="158"/>
                    <a:pt x="66" y="159"/>
                    <a:pt x="64" y="163"/>
                  </a:cubicBezTo>
                  <a:cubicBezTo>
                    <a:pt x="61" y="168"/>
                    <a:pt x="59" y="174"/>
                    <a:pt x="52" y="170"/>
                  </a:cubicBezTo>
                  <a:cubicBezTo>
                    <a:pt x="44" y="165"/>
                    <a:pt x="43" y="164"/>
                    <a:pt x="34" y="164"/>
                  </a:cubicBezTo>
                  <a:cubicBezTo>
                    <a:pt x="30" y="164"/>
                    <a:pt x="30" y="159"/>
                    <a:pt x="25" y="160"/>
                  </a:cubicBezTo>
                  <a:cubicBezTo>
                    <a:pt x="22" y="161"/>
                    <a:pt x="14" y="168"/>
                    <a:pt x="13" y="170"/>
                  </a:cubicBezTo>
                  <a:cubicBezTo>
                    <a:pt x="11" y="170"/>
                    <a:pt x="12" y="170"/>
                    <a:pt x="10" y="17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7" y="89"/>
                    <a:pt x="17" y="81"/>
                    <a:pt x="16" y="76"/>
                  </a:cubicBezTo>
                  <a:cubicBezTo>
                    <a:pt x="14" y="66"/>
                    <a:pt x="22" y="66"/>
                    <a:pt x="27" y="62"/>
                  </a:cubicBezTo>
                  <a:cubicBezTo>
                    <a:pt x="30" y="59"/>
                    <a:pt x="32" y="55"/>
                    <a:pt x="31" y="51"/>
                  </a:cubicBezTo>
                  <a:cubicBezTo>
                    <a:pt x="31" y="47"/>
                    <a:pt x="25" y="44"/>
                    <a:pt x="25" y="40"/>
                  </a:cubicBezTo>
                  <a:cubicBezTo>
                    <a:pt x="24" y="39"/>
                    <a:pt x="19" y="36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8" y="26"/>
                    <a:pt x="0" y="15"/>
                    <a:pt x="6" y="13"/>
                  </a:cubicBezTo>
                  <a:cubicBezTo>
                    <a:pt x="6" y="13"/>
                    <a:pt x="7" y="12"/>
                    <a:pt x="7" y="12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7" name="SCHLEY"/>
            <p:cNvSpPr>
              <a:spLocks/>
            </p:cNvSpPr>
            <p:nvPr/>
          </p:nvSpPr>
          <p:spPr bwMode="auto">
            <a:xfrm>
              <a:off x="3352800" y="3784600"/>
              <a:ext cx="244475" cy="304800"/>
            </a:xfrm>
            <a:custGeom>
              <a:avLst/>
              <a:gdLst>
                <a:gd name="T0" fmla="*/ 111 w 154"/>
                <a:gd name="T1" fmla="*/ 34 h 192"/>
                <a:gd name="T2" fmla="*/ 111 w 154"/>
                <a:gd name="T3" fmla="*/ 90 h 192"/>
                <a:gd name="T4" fmla="*/ 132 w 154"/>
                <a:gd name="T5" fmla="*/ 90 h 192"/>
                <a:gd name="T6" fmla="*/ 132 w 154"/>
                <a:gd name="T7" fmla="*/ 142 h 192"/>
                <a:gd name="T8" fmla="*/ 154 w 154"/>
                <a:gd name="T9" fmla="*/ 142 h 192"/>
                <a:gd name="T10" fmla="*/ 154 w 154"/>
                <a:gd name="T11" fmla="*/ 142 h 192"/>
                <a:gd name="T12" fmla="*/ 154 w 154"/>
                <a:gd name="T13" fmla="*/ 192 h 192"/>
                <a:gd name="T14" fmla="*/ 109 w 154"/>
                <a:gd name="T15" fmla="*/ 192 h 192"/>
                <a:gd name="T16" fmla="*/ 109 w 154"/>
                <a:gd name="T17" fmla="*/ 186 h 192"/>
                <a:gd name="T18" fmla="*/ 0 w 154"/>
                <a:gd name="T19" fmla="*/ 186 h 192"/>
                <a:gd name="T20" fmla="*/ 0 w 154"/>
                <a:gd name="T21" fmla="*/ 186 h 192"/>
                <a:gd name="T22" fmla="*/ 0 w 154"/>
                <a:gd name="T23" fmla="*/ 178 h 192"/>
                <a:gd name="T24" fmla="*/ 9 w 154"/>
                <a:gd name="T25" fmla="*/ 178 h 192"/>
                <a:gd name="T26" fmla="*/ 9 w 154"/>
                <a:gd name="T27" fmla="*/ 166 h 192"/>
                <a:gd name="T28" fmla="*/ 4 w 154"/>
                <a:gd name="T29" fmla="*/ 166 h 192"/>
                <a:gd name="T30" fmla="*/ 4 w 154"/>
                <a:gd name="T31" fmla="*/ 139 h 192"/>
                <a:gd name="T32" fmla="*/ 13 w 154"/>
                <a:gd name="T33" fmla="*/ 139 h 192"/>
                <a:gd name="T34" fmla="*/ 13 w 154"/>
                <a:gd name="T35" fmla="*/ 90 h 192"/>
                <a:gd name="T36" fmla="*/ 24 w 154"/>
                <a:gd name="T37" fmla="*/ 90 h 192"/>
                <a:gd name="T38" fmla="*/ 24 w 154"/>
                <a:gd name="T39" fmla="*/ 0 h 192"/>
                <a:gd name="T40" fmla="*/ 28 w 154"/>
                <a:gd name="T41" fmla="*/ 0 h 192"/>
                <a:gd name="T42" fmla="*/ 28 w 154"/>
                <a:gd name="T43" fmla="*/ 0 h 192"/>
                <a:gd name="T44" fmla="*/ 43 w 154"/>
                <a:gd name="T45" fmla="*/ 0 h 192"/>
                <a:gd name="T46" fmla="*/ 43 w 154"/>
                <a:gd name="T47" fmla="*/ 16 h 192"/>
                <a:gd name="T48" fmla="*/ 48 w 154"/>
                <a:gd name="T49" fmla="*/ 16 h 192"/>
                <a:gd name="T50" fmla="*/ 48 w 154"/>
                <a:gd name="T51" fmla="*/ 25 h 192"/>
                <a:gd name="T52" fmla="*/ 55 w 154"/>
                <a:gd name="T53" fmla="*/ 25 h 192"/>
                <a:gd name="T54" fmla="*/ 55 w 154"/>
                <a:gd name="T55" fmla="*/ 16 h 192"/>
                <a:gd name="T56" fmla="*/ 67 w 154"/>
                <a:gd name="T57" fmla="*/ 16 h 192"/>
                <a:gd name="T58" fmla="*/ 67 w 154"/>
                <a:gd name="T59" fmla="*/ 34 h 192"/>
                <a:gd name="T60" fmla="*/ 111 w 154"/>
                <a:gd name="T61" fmla="*/ 34 h 192"/>
                <a:gd name="T62" fmla="*/ 111 w 154"/>
                <a:gd name="T63" fmla="*/ 3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192">
                  <a:moveTo>
                    <a:pt x="111" y="34"/>
                  </a:moveTo>
                  <a:lnTo>
                    <a:pt x="111" y="90"/>
                  </a:lnTo>
                  <a:lnTo>
                    <a:pt x="132" y="90"/>
                  </a:lnTo>
                  <a:lnTo>
                    <a:pt x="132" y="142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4" y="192"/>
                  </a:lnTo>
                  <a:lnTo>
                    <a:pt x="109" y="192"/>
                  </a:lnTo>
                  <a:lnTo>
                    <a:pt x="109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9" y="178"/>
                  </a:lnTo>
                  <a:lnTo>
                    <a:pt x="9" y="166"/>
                  </a:lnTo>
                  <a:lnTo>
                    <a:pt x="4" y="166"/>
                  </a:lnTo>
                  <a:lnTo>
                    <a:pt x="4" y="139"/>
                  </a:lnTo>
                  <a:lnTo>
                    <a:pt x="13" y="139"/>
                  </a:lnTo>
                  <a:lnTo>
                    <a:pt x="13" y="90"/>
                  </a:lnTo>
                  <a:lnTo>
                    <a:pt x="24" y="9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3" y="16"/>
                  </a:lnTo>
                  <a:lnTo>
                    <a:pt x="48" y="16"/>
                  </a:lnTo>
                  <a:lnTo>
                    <a:pt x="48" y="25"/>
                  </a:lnTo>
                  <a:lnTo>
                    <a:pt x="55" y="25"/>
                  </a:lnTo>
                  <a:lnTo>
                    <a:pt x="55" y="16"/>
                  </a:lnTo>
                  <a:lnTo>
                    <a:pt x="67" y="16"/>
                  </a:lnTo>
                  <a:lnTo>
                    <a:pt x="67" y="34"/>
                  </a:lnTo>
                  <a:lnTo>
                    <a:pt x="111" y="34"/>
                  </a:lnTo>
                  <a:lnTo>
                    <a:pt x="111" y="34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8" name="SPALDING"/>
            <p:cNvSpPr>
              <a:spLocks/>
            </p:cNvSpPr>
            <p:nvPr/>
          </p:nvSpPr>
          <p:spPr bwMode="auto">
            <a:xfrm>
              <a:off x="3281362" y="2521481"/>
              <a:ext cx="486151" cy="372534"/>
            </a:xfrm>
            <a:custGeom>
              <a:avLst/>
              <a:gdLst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49683 w 568325"/>
                <a:gd name="connsiteY113" fmla="*/ 52388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9683 w 568325"/>
                <a:gd name="connsiteY122" fmla="*/ 52388 h 552450"/>
                <a:gd name="connsiteX123" fmla="*/ 238961 w 568325"/>
                <a:gd name="connsiteY123" fmla="*/ 38014 h 552450"/>
                <a:gd name="connsiteX124" fmla="*/ 240171 w 568325"/>
                <a:gd name="connsiteY124" fmla="*/ 42863 h 552450"/>
                <a:gd name="connsiteX125" fmla="*/ 240171 w 568325"/>
                <a:gd name="connsiteY125" fmla="*/ 42863 h 552450"/>
                <a:gd name="connsiteX126" fmla="*/ 238961 w 568325"/>
                <a:gd name="connsiteY126" fmla="*/ 38014 h 552450"/>
                <a:gd name="connsiteX127" fmla="*/ 275840 w 568325"/>
                <a:gd name="connsiteY127" fmla="*/ 2381 h 552450"/>
                <a:gd name="connsiteX128" fmla="*/ 275840 w 568325"/>
                <a:gd name="connsiteY128" fmla="*/ 2381 h 552450"/>
                <a:gd name="connsiteX129" fmla="*/ 275840 w 568325"/>
                <a:gd name="connsiteY129" fmla="*/ 4763 h 552450"/>
                <a:gd name="connsiteX130" fmla="*/ 275840 w 568325"/>
                <a:gd name="connsiteY130" fmla="*/ 21431 h 552450"/>
                <a:gd name="connsiteX131" fmla="*/ 275840 w 568325"/>
                <a:gd name="connsiteY131" fmla="*/ 4763 h 552450"/>
                <a:gd name="connsiteX132" fmla="*/ 275840 w 568325"/>
                <a:gd name="connsiteY132" fmla="*/ 2381 h 552450"/>
                <a:gd name="connsiteX133" fmla="*/ 256816 w 568325"/>
                <a:gd name="connsiteY133" fmla="*/ 0 h 552450"/>
                <a:gd name="connsiteX134" fmla="*/ 256816 w 568325"/>
                <a:gd name="connsiteY134" fmla="*/ 21431 h 552450"/>
                <a:gd name="connsiteX135" fmla="*/ 256816 w 568325"/>
                <a:gd name="connsiteY135" fmla="*/ 21431 h 552450"/>
                <a:gd name="connsiteX136" fmla="*/ 256816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0 h 552450"/>
                <a:gd name="connsiteX139" fmla="*/ 221148 w 568325"/>
                <a:gd name="connsiteY139" fmla="*/ 1191 h 552450"/>
                <a:gd name="connsiteX140" fmla="*/ 221148 w 568325"/>
                <a:gd name="connsiteY140" fmla="*/ 9525 h 552450"/>
                <a:gd name="connsiteX141" fmla="*/ 230659 w 568325"/>
                <a:gd name="connsiteY141" fmla="*/ 16669 h 552450"/>
                <a:gd name="connsiteX142" fmla="*/ 223525 w 568325"/>
                <a:gd name="connsiteY142" fmla="*/ 11906 h 552450"/>
                <a:gd name="connsiteX143" fmla="*/ 221148 w 568325"/>
                <a:gd name="connsiteY143" fmla="*/ 9525 h 552450"/>
                <a:gd name="connsiteX144" fmla="*/ 221148 w 568325"/>
                <a:gd name="connsiteY144" fmla="*/ 1191 h 552450"/>
                <a:gd name="connsiteX145" fmla="*/ 221148 w 568325"/>
                <a:gd name="connsiteY145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38961 w 568325"/>
                <a:gd name="connsiteY122" fmla="*/ 38014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38961 w 568325"/>
                <a:gd name="connsiteY125" fmla="*/ 38014 h 552450"/>
                <a:gd name="connsiteX126" fmla="*/ 275840 w 568325"/>
                <a:gd name="connsiteY126" fmla="*/ 2381 h 552450"/>
                <a:gd name="connsiteX127" fmla="*/ 275840 w 568325"/>
                <a:gd name="connsiteY127" fmla="*/ 2381 h 552450"/>
                <a:gd name="connsiteX128" fmla="*/ 275840 w 568325"/>
                <a:gd name="connsiteY128" fmla="*/ 4763 h 552450"/>
                <a:gd name="connsiteX129" fmla="*/ 275840 w 568325"/>
                <a:gd name="connsiteY129" fmla="*/ 21431 h 552450"/>
                <a:gd name="connsiteX130" fmla="*/ 275840 w 568325"/>
                <a:gd name="connsiteY130" fmla="*/ 4763 h 552450"/>
                <a:gd name="connsiteX131" fmla="*/ 275840 w 568325"/>
                <a:gd name="connsiteY131" fmla="*/ 2381 h 552450"/>
                <a:gd name="connsiteX132" fmla="*/ 256816 w 568325"/>
                <a:gd name="connsiteY132" fmla="*/ 0 h 552450"/>
                <a:gd name="connsiteX133" fmla="*/ 256816 w 568325"/>
                <a:gd name="connsiteY133" fmla="*/ 21431 h 552450"/>
                <a:gd name="connsiteX134" fmla="*/ 256816 w 568325"/>
                <a:gd name="connsiteY134" fmla="*/ 21431 h 552450"/>
                <a:gd name="connsiteX135" fmla="*/ 256816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1191 h 552450"/>
                <a:gd name="connsiteX139" fmla="*/ 221148 w 568325"/>
                <a:gd name="connsiteY139" fmla="*/ 9525 h 552450"/>
                <a:gd name="connsiteX140" fmla="*/ 230659 w 568325"/>
                <a:gd name="connsiteY140" fmla="*/ 16669 h 552450"/>
                <a:gd name="connsiteX141" fmla="*/ 223525 w 568325"/>
                <a:gd name="connsiteY141" fmla="*/ 11906 h 552450"/>
                <a:gd name="connsiteX142" fmla="*/ 221148 w 568325"/>
                <a:gd name="connsiteY142" fmla="*/ 9525 h 552450"/>
                <a:gd name="connsiteX143" fmla="*/ 221148 w 568325"/>
                <a:gd name="connsiteY143" fmla="*/ 1191 h 552450"/>
                <a:gd name="connsiteX144" fmla="*/ 221148 w 568325"/>
                <a:gd name="connsiteY144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21431 h 552450"/>
                <a:gd name="connsiteX134" fmla="*/ 256816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1191 h 552450"/>
                <a:gd name="connsiteX138" fmla="*/ 221148 w 568325"/>
                <a:gd name="connsiteY138" fmla="*/ 9525 h 552450"/>
                <a:gd name="connsiteX139" fmla="*/ 230659 w 568325"/>
                <a:gd name="connsiteY139" fmla="*/ 16669 h 552450"/>
                <a:gd name="connsiteX140" fmla="*/ 223525 w 568325"/>
                <a:gd name="connsiteY140" fmla="*/ 11906 h 552450"/>
                <a:gd name="connsiteX141" fmla="*/ 221148 w 568325"/>
                <a:gd name="connsiteY141" fmla="*/ 9525 h 552450"/>
                <a:gd name="connsiteX142" fmla="*/ 221148 w 568325"/>
                <a:gd name="connsiteY142" fmla="*/ 1191 h 552450"/>
                <a:gd name="connsiteX143" fmla="*/ 221148 w 568325"/>
                <a:gd name="connsiteY143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1191 h 552450"/>
                <a:gd name="connsiteX137" fmla="*/ 221148 w 568325"/>
                <a:gd name="connsiteY137" fmla="*/ 9525 h 552450"/>
                <a:gd name="connsiteX138" fmla="*/ 230659 w 568325"/>
                <a:gd name="connsiteY138" fmla="*/ 16669 h 552450"/>
                <a:gd name="connsiteX139" fmla="*/ 223525 w 568325"/>
                <a:gd name="connsiteY139" fmla="*/ 11906 h 552450"/>
                <a:gd name="connsiteX140" fmla="*/ 221148 w 568325"/>
                <a:gd name="connsiteY140" fmla="*/ 9525 h 552450"/>
                <a:gd name="connsiteX141" fmla="*/ 221148 w 568325"/>
                <a:gd name="connsiteY141" fmla="*/ 1191 h 552450"/>
                <a:gd name="connsiteX142" fmla="*/ 221148 w 568325"/>
                <a:gd name="connsiteY142" fmla="*/ 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141" fmla="*/ 312588 w 568325"/>
                <a:gd name="connsiteY141" fmla="*/ 9144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40171 w 568325"/>
                <a:gd name="connsiteY120" fmla="*/ 42863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75840 w 568325"/>
                <a:gd name="connsiteY123" fmla="*/ 2381 h 552450"/>
                <a:gd name="connsiteX124" fmla="*/ 275840 w 568325"/>
                <a:gd name="connsiteY124" fmla="*/ 2381 h 552450"/>
                <a:gd name="connsiteX125" fmla="*/ 275840 w 568325"/>
                <a:gd name="connsiteY125" fmla="*/ 4763 h 552450"/>
                <a:gd name="connsiteX126" fmla="*/ 275840 w 568325"/>
                <a:gd name="connsiteY126" fmla="*/ 21431 h 552450"/>
                <a:gd name="connsiteX127" fmla="*/ 275840 w 568325"/>
                <a:gd name="connsiteY127" fmla="*/ 4763 h 552450"/>
                <a:gd name="connsiteX128" fmla="*/ 275840 w 568325"/>
                <a:gd name="connsiteY128" fmla="*/ 2381 h 552450"/>
                <a:gd name="connsiteX129" fmla="*/ 256816 w 568325"/>
                <a:gd name="connsiteY129" fmla="*/ 0 h 552450"/>
                <a:gd name="connsiteX130" fmla="*/ 256816 w 568325"/>
                <a:gd name="connsiteY130" fmla="*/ 21431 h 552450"/>
                <a:gd name="connsiteX131" fmla="*/ 256816 w 568325"/>
                <a:gd name="connsiteY131" fmla="*/ 0 h 552450"/>
                <a:gd name="connsiteX132" fmla="*/ 221148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1191 h 552450"/>
                <a:gd name="connsiteX135" fmla="*/ 221148 w 568325"/>
                <a:gd name="connsiteY135" fmla="*/ 9525 h 552450"/>
                <a:gd name="connsiteX136" fmla="*/ 230659 w 568325"/>
                <a:gd name="connsiteY136" fmla="*/ 16669 h 552450"/>
                <a:gd name="connsiteX137" fmla="*/ 223525 w 568325"/>
                <a:gd name="connsiteY137" fmla="*/ 11906 h 552450"/>
                <a:gd name="connsiteX138" fmla="*/ 221148 w 568325"/>
                <a:gd name="connsiteY138" fmla="*/ 9525 h 552450"/>
                <a:gd name="connsiteX139" fmla="*/ 221148 w 568325"/>
                <a:gd name="connsiteY139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75840 w 568325"/>
                <a:gd name="connsiteY120" fmla="*/ 2381 h 552450"/>
                <a:gd name="connsiteX121" fmla="*/ 275840 w 568325"/>
                <a:gd name="connsiteY121" fmla="*/ 2381 h 552450"/>
                <a:gd name="connsiteX122" fmla="*/ 275840 w 568325"/>
                <a:gd name="connsiteY122" fmla="*/ 4763 h 552450"/>
                <a:gd name="connsiteX123" fmla="*/ 275840 w 568325"/>
                <a:gd name="connsiteY123" fmla="*/ 21431 h 552450"/>
                <a:gd name="connsiteX124" fmla="*/ 275840 w 568325"/>
                <a:gd name="connsiteY124" fmla="*/ 4763 h 552450"/>
                <a:gd name="connsiteX125" fmla="*/ 275840 w 568325"/>
                <a:gd name="connsiteY125" fmla="*/ 2381 h 552450"/>
                <a:gd name="connsiteX126" fmla="*/ 256816 w 568325"/>
                <a:gd name="connsiteY126" fmla="*/ 0 h 552450"/>
                <a:gd name="connsiteX127" fmla="*/ 256816 w 568325"/>
                <a:gd name="connsiteY127" fmla="*/ 21431 h 552450"/>
                <a:gd name="connsiteX128" fmla="*/ 256816 w 568325"/>
                <a:gd name="connsiteY128" fmla="*/ 0 h 552450"/>
                <a:gd name="connsiteX129" fmla="*/ 221148 w 568325"/>
                <a:gd name="connsiteY129" fmla="*/ 0 h 552450"/>
                <a:gd name="connsiteX130" fmla="*/ 221148 w 568325"/>
                <a:gd name="connsiteY130" fmla="*/ 0 h 552450"/>
                <a:gd name="connsiteX131" fmla="*/ 221148 w 568325"/>
                <a:gd name="connsiteY131" fmla="*/ 1191 h 552450"/>
                <a:gd name="connsiteX132" fmla="*/ 221148 w 568325"/>
                <a:gd name="connsiteY132" fmla="*/ 9525 h 552450"/>
                <a:gd name="connsiteX133" fmla="*/ 230659 w 568325"/>
                <a:gd name="connsiteY133" fmla="*/ 16669 h 552450"/>
                <a:gd name="connsiteX134" fmla="*/ 223525 w 568325"/>
                <a:gd name="connsiteY134" fmla="*/ 11906 h 552450"/>
                <a:gd name="connsiteX135" fmla="*/ 221148 w 568325"/>
                <a:gd name="connsiteY135" fmla="*/ 9525 h 552450"/>
                <a:gd name="connsiteX136" fmla="*/ 221148 w 568325"/>
                <a:gd name="connsiteY136" fmla="*/ 1191 h 552450"/>
                <a:gd name="connsiteX0" fmla="*/ 467726 w 568325"/>
                <a:gd name="connsiteY0" fmla="*/ 347836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467726 w 568325"/>
                <a:gd name="connsiteY4" fmla="*/ 347836 h 552450"/>
                <a:gd name="connsiteX5" fmla="*/ 175930 w 568325"/>
                <a:gd name="connsiteY5" fmla="*/ 249994 h 552450"/>
                <a:gd name="connsiteX6" fmla="*/ 178345 w 568325"/>
                <a:gd name="connsiteY6" fmla="*/ 252413 h 552450"/>
                <a:gd name="connsiteX7" fmla="*/ 185983 w 568325"/>
                <a:gd name="connsiteY7" fmla="*/ 257344 h 552450"/>
                <a:gd name="connsiteX8" fmla="*/ 178345 w 568325"/>
                <a:gd name="connsiteY8" fmla="*/ 252413 h 552450"/>
                <a:gd name="connsiteX9" fmla="*/ 175930 w 568325"/>
                <a:gd name="connsiteY9" fmla="*/ 249994 h 552450"/>
                <a:gd name="connsiteX10" fmla="*/ 165956 w 568325"/>
                <a:gd name="connsiteY10" fmla="*/ 245255 h 552450"/>
                <a:gd name="connsiteX11" fmla="*/ 166455 w 568325"/>
                <a:gd name="connsiteY11" fmla="*/ 245269 h 552450"/>
                <a:gd name="connsiteX12" fmla="*/ 171804 w 568325"/>
                <a:gd name="connsiteY12" fmla="*/ 247054 h 552450"/>
                <a:gd name="connsiteX13" fmla="*/ 166455 w 568325"/>
                <a:gd name="connsiteY13" fmla="*/ 245269 h 552450"/>
                <a:gd name="connsiteX14" fmla="*/ 165956 w 568325"/>
                <a:gd name="connsiteY14" fmla="*/ 245255 h 552450"/>
                <a:gd name="connsiteX15" fmla="*/ 156052 w 568325"/>
                <a:gd name="connsiteY15" fmla="*/ 244971 h 552450"/>
                <a:gd name="connsiteX16" fmla="*/ 165288 w 568325"/>
                <a:gd name="connsiteY16" fmla="*/ 245235 h 552450"/>
                <a:gd name="connsiteX17" fmla="*/ 407302 w 568325"/>
                <a:gd name="connsiteY17" fmla="*/ 408046 h 552450"/>
                <a:gd name="connsiteX18" fmla="*/ 399492 w 568325"/>
                <a:gd name="connsiteY18" fmla="*/ 411956 h 552450"/>
                <a:gd name="connsiteX19" fmla="*/ 404248 w 568325"/>
                <a:gd name="connsiteY19" fmla="*/ 421481 h 552450"/>
                <a:gd name="connsiteX20" fmla="*/ 404248 w 568325"/>
                <a:gd name="connsiteY20" fmla="*/ 426244 h 552450"/>
                <a:gd name="connsiteX21" fmla="*/ 404248 w 568325"/>
                <a:gd name="connsiteY21" fmla="*/ 428625 h 552450"/>
                <a:gd name="connsiteX22" fmla="*/ 401870 w 568325"/>
                <a:gd name="connsiteY22" fmla="*/ 428625 h 552450"/>
                <a:gd name="connsiteX23" fmla="*/ 399492 w 568325"/>
                <a:gd name="connsiteY23" fmla="*/ 433388 h 552450"/>
                <a:gd name="connsiteX24" fmla="*/ 392358 w 568325"/>
                <a:gd name="connsiteY24" fmla="*/ 442913 h 552450"/>
                <a:gd name="connsiteX25" fmla="*/ 387603 w 568325"/>
                <a:gd name="connsiteY25" fmla="*/ 452438 h 552450"/>
                <a:gd name="connsiteX26" fmla="*/ 382847 w 568325"/>
                <a:gd name="connsiteY26" fmla="*/ 459581 h 552450"/>
                <a:gd name="connsiteX27" fmla="*/ 380469 w 568325"/>
                <a:gd name="connsiteY27" fmla="*/ 469106 h 552450"/>
                <a:gd name="connsiteX28" fmla="*/ 380469 w 568325"/>
                <a:gd name="connsiteY28" fmla="*/ 521494 h 552450"/>
                <a:gd name="connsiteX29" fmla="*/ 380469 w 568325"/>
                <a:gd name="connsiteY29" fmla="*/ 552450 h 552450"/>
                <a:gd name="connsiteX30" fmla="*/ 282974 w 568325"/>
                <a:gd name="connsiteY30" fmla="*/ 552450 h 552450"/>
                <a:gd name="connsiteX31" fmla="*/ 274651 w 568325"/>
                <a:gd name="connsiteY31" fmla="*/ 537865 h 552450"/>
                <a:gd name="connsiteX32" fmla="*/ 273462 w 568325"/>
                <a:gd name="connsiteY32" fmla="*/ 535781 h 552450"/>
                <a:gd name="connsiteX33" fmla="*/ 256817 w 568325"/>
                <a:gd name="connsiteY33" fmla="*/ 535781 h 552450"/>
                <a:gd name="connsiteX34" fmla="*/ 254439 w 568325"/>
                <a:gd name="connsiteY34" fmla="*/ 535781 h 552450"/>
                <a:gd name="connsiteX35" fmla="*/ 142676 w 568325"/>
                <a:gd name="connsiteY35" fmla="*/ 538163 h 552450"/>
                <a:gd name="connsiteX36" fmla="*/ 135542 w 568325"/>
                <a:gd name="connsiteY36" fmla="*/ 538163 h 552450"/>
                <a:gd name="connsiteX37" fmla="*/ 45181 w 568325"/>
                <a:gd name="connsiteY37" fmla="*/ 521494 h 552450"/>
                <a:gd name="connsiteX38" fmla="*/ 11890 w 568325"/>
                <a:gd name="connsiteY38" fmla="*/ 545306 h 552450"/>
                <a:gd name="connsiteX39" fmla="*/ 0 w 568325"/>
                <a:gd name="connsiteY39" fmla="*/ 497681 h 552450"/>
                <a:gd name="connsiteX40" fmla="*/ 2378 w 568325"/>
                <a:gd name="connsiteY40" fmla="*/ 459581 h 552450"/>
                <a:gd name="connsiteX41" fmla="*/ 66582 w 568325"/>
                <a:gd name="connsiteY41" fmla="*/ 459581 h 552450"/>
                <a:gd name="connsiteX42" fmla="*/ 73716 w 568325"/>
                <a:gd name="connsiteY42" fmla="*/ 445294 h 552450"/>
                <a:gd name="connsiteX43" fmla="*/ 78472 w 568325"/>
                <a:gd name="connsiteY43" fmla="*/ 433388 h 552450"/>
                <a:gd name="connsiteX44" fmla="*/ 78472 w 568325"/>
                <a:gd name="connsiteY44" fmla="*/ 431006 h 552450"/>
                <a:gd name="connsiteX45" fmla="*/ 85606 w 568325"/>
                <a:gd name="connsiteY45" fmla="*/ 428625 h 552450"/>
                <a:gd name="connsiteX46" fmla="*/ 90361 w 568325"/>
                <a:gd name="connsiteY46" fmla="*/ 426244 h 552450"/>
                <a:gd name="connsiteX47" fmla="*/ 102251 w 568325"/>
                <a:gd name="connsiteY47" fmla="*/ 411956 h 552450"/>
                <a:gd name="connsiteX48" fmla="*/ 116519 w 568325"/>
                <a:gd name="connsiteY48" fmla="*/ 388144 h 552450"/>
                <a:gd name="connsiteX49" fmla="*/ 114141 w 568325"/>
                <a:gd name="connsiteY49" fmla="*/ 373856 h 552450"/>
                <a:gd name="connsiteX50" fmla="*/ 118897 w 568325"/>
                <a:gd name="connsiteY50" fmla="*/ 361950 h 552450"/>
                <a:gd name="connsiteX51" fmla="*/ 116816 w 568325"/>
                <a:gd name="connsiteY51" fmla="*/ 347365 h 552450"/>
                <a:gd name="connsiteX52" fmla="*/ 116519 w 568325"/>
                <a:gd name="connsiteY52" fmla="*/ 345281 h 552450"/>
                <a:gd name="connsiteX53" fmla="*/ 147432 w 568325"/>
                <a:gd name="connsiteY53" fmla="*/ 345281 h 552450"/>
                <a:gd name="connsiteX54" fmla="*/ 147432 w 568325"/>
                <a:gd name="connsiteY54" fmla="*/ 250031 h 552450"/>
                <a:gd name="connsiteX55" fmla="*/ 156052 w 568325"/>
                <a:gd name="connsiteY55" fmla="*/ 244971 h 552450"/>
                <a:gd name="connsiteX56" fmla="*/ 568325 w 568325"/>
                <a:gd name="connsiteY56" fmla="*/ 240506 h 552450"/>
                <a:gd name="connsiteX57" fmla="*/ 527900 w 568325"/>
                <a:gd name="connsiteY57" fmla="*/ 285750 h 552450"/>
                <a:gd name="connsiteX58" fmla="*/ 516445 w 568325"/>
                <a:gd name="connsiteY58" fmla="*/ 302875 h 552450"/>
                <a:gd name="connsiteX59" fmla="*/ 527900 w 568325"/>
                <a:gd name="connsiteY59" fmla="*/ 285750 h 552450"/>
                <a:gd name="connsiteX60" fmla="*/ 568325 w 568325"/>
                <a:gd name="connsiteY60" fmla="*/ 240506 h 552450"/>
                <a:gd name="connsiteX61" fmla="*/ 562861 w 568325"/>
                <a:gd name="connsiteY61" fmla="*/ 221892 h 552450"/>
                <a:gd name="connsiteX62" fmla="*/ 565947 w 568325"/>
                <a:gd name="connsiteY62" fmla="*/ 226219 h 552450"/>
                <a:gd name="connsiteX63" fmla="*/ 566192 w 568325"/>
                <a:gd name="connsiteY63" fmla="*/ 227691 h 552450"/>
                <a:gd name="connsiteX64" fmla="*/ 565947 w 568325"/>
                <a:gd name="connsiteY64" fmla="*/ 226219 h 552450"/>
                <a:gd name="connsiteX65" fmla="*/ 562861 w 568325"/>
                <a:gd name="connsiteY65" fmla="*/ 221892 h 552450"/>
                <a:gd name="connsiteX66" fmla="*/ 209258 w 568325"/>
                <a:gd name="connsiteY66" fmla="*/ 192881 h 552450"/>
                <a:gd name="connsiteX67" fmla="*/ 209258 w 568325"/>
                <a:gd name="connsiteY67" fmla="*/ 192881 h 552450"/>
                <a:gd name="connsiteX68" fmla="*/ 209258 w 568325"/>
                <a:gd name="connsiteY68" fmla="*/ 242888 h 552450"/>
                <a:gd name="connsiteX69" fmla="*/ 200379 w 568325"/>
                <a:gd name="connsiteY69" fmla="*/ 252613 h 552450"/>
                <a:gd name="connsiteX70" fmla="*/ 209258 w 568325"/>
                <a:gd name="connsiteY70" fmla="*/ 242888 h 552450"/>
                <a:gd name="connsiteX71" fmla="*/ 209258 w 568325"/>
                <a:gd name="connsiteY71" fmla="*/ 192881 h 552450"/>
                <a:gd name="connsiteX72" fmla="*/ 494617 w 568325"/>
                <a:gd name="connsiteY72" fmla="*/ 181842 h 552450"/>
                <a:gd name="connsiteX73" fmla="*/ 516011 w 568325"/>
                <a:gd name="connsiteY73" fmla="*/ 185738 h 552450"/>
                <a:gd name="connsiteX74" fmla="*/ 546924 w 568325"/>
                <a:gd name="connsiteY74" fmla="*/ 195263 h 552450"/>
                <a:gd name="connsiteX75" fmla="*/ 546979 w 568325"/>
                <a:gd name="connsiteY75" fmla="*/ 195373 h 552450"/>
                <a:gd name="connsiteX76" fmla="*/ 546924 w 568325"/>
                <a:gd name="connsiteY76" fmla="*/ 195263 h 552450"/>
                <a:gd name="connsiteX77" fmla="*/ 516011 w 568325"/>
                <a:gd name="connsiteY77" fmla="*/ 185738 h 552450"/>
                <a:gd name="connsiteX78" fmla="*/ 494617 w 568325"/>
                <a:gd name="connsiteY78" fmla="*/ 181842 h 552450"/>
                <a:gd name="connsiteX79" fmla="*/ 460048 w 568325"/>
                <a:gd name="connsiteY79" fmla="*/ 165230 h 552450"/>
                <a:gd name="connsiteX80" fmla="*/ 473208 w 568325"/>
                <a:gd name="connsiteY80" fmla="*/ 176213 h 552450"/>
                <a:gd name="connsiteX81" fmla="*/ 486151 w 568325"/>
                <a:gd name="connsiteY81" fmla="*/ 179916 h 552450"/>
                <a:gd name="connsiteX82" fmla="*/ 473208 w 568325"/>
                <a:gd name="connsiteY82" fmla="*/ 176213 h 552450"/>
                <a:gd name="connsiteX83" fmla="*/ 460048 w 568325"/>
                <a:gd name="connsiteY83" fmla="*/ 165230 h 552450"/>
                <a:gd name="connsiteX84" fmla="*/ 457133 w 568325"/>
                <a:gd name="connsiteY84" fmla="*/ 158878 h 552450"/>
                <a:gd name="connsiteX85" fmla="*/ 458940 w 568325"/>
                <a:gd name="connsiteY85" fmla="*/ 164306 h 552450"/>
                <a:gd name="connsiteX86" fmla="*/ 458940 w 568325"/>
                <a:gd name="connsiteY86" fmla="*/ 164306 h 552450"/>
                <a:gd name="connsiteX87" fmla="*/ 457133 w 568325"/>
                <a:gd name="connsiteY87" fmla="*/ 158878 h 552450"/>
                <a:gd name="connsiteX88" fmla="*/ 440510 w 568325"/>
                <a:gd name="connsiteY88" fmla="*/ 131562 h 552450"/>
                <a:gd name="connsiteX89" fmla="*/ 449726 w 568325"/>
                <a:gd name="connsiteY89" fmla="*/ 140792 h 552450"/>
                <a:gd name="connsiteX90" fmla="*/ 450680 w 568325"/>
                <a:gd name="connsiteY90" fmla="*/ 141747 h 552450"/>
                <a:gd name="connsiteX91" fmla="*/ 449726 w 568325"/>
                <a:gd name="connsiteY91" fmla="*/ 140792 h 552450"/>
                <a:gd name="connsiteX92" fmla="*/ 440510 w 568325"/>
                <a:gd name="connsiteY92" fmla="*/ 131562 h 552450"/>
                <a:gd name="connsiteX93" fmla="*/ 218770 w 568325"/>
                <a:gd name="connsiteY93" fmla="*/ 119063 h 552450"/>
                <a:gd name="connsiteX94" fmla="*/ 233334 w 568325"/>
                <a:gd name="connsiteY94" fmla="*/ 119063 h 552450"/>
                <a:gd name="connsiteX95" fmla="*/ 235415 w 568325"/>
                <a:gd name="connsiteY95" fmla="*/ 119063 h 552450"/>
                <a:gd name="connsiteX96" fmla="*/ 218770 w 568325"/>
                <a:gd name="connsiteY96" fmla="*/ 119063 h 552450"/>
                <a:gd name="connsiteX97" fmla="*/ 218770 w 568325"/>
                <a:gd name="connsiteY97" fmla="*/ 192881 h 552450"/>
                <a:gd name="connsiteX98" fmla="*/ 218770 w 568325"/>
                <a:gd name="connsiteY98" fmla="*/ 119063 h 552450"/>
                <a:gd name="connsiteX99" fmla="*/ 425598 w 568325"/>
                <a:gd name="connsiteY99" fmla="*/ 116630 h 552450"/>
                <a:gd name="connsiteX100" fmla="*/ 430461 w 568325"/>
                <a:gd name="connsiteY100" fmla="*/ 121500 h 552450"/>
                <a:gd name="connsiteX101" fmla="*/ 425598 w 568325"/>
                <a:gd name="connsiteY101" fmla="*/ 116630 h 552450"/>
                <a:gd name="connsiteX102" fmla="*/ 358364 w 568325"/>
                <a:gd name="connsiteY102" fmla="*/ 77524 h 552450"/>
                <a:gd name="connsiteX103" fmla="*/ 368579 w 568325"/>
                <a:gd name="connsiteY103" fmla="*/ 92869 h 552450"/>
                <a:gd name="connsiteX104" fmla="*/ 409004 w 568325"/>
                <a:gd name="connsiteY104" fmla="*/ 100013 h 552450"/>
                <a:gd name="connsiteX105" fmla="*/ 414936 w 568325"/>
                <a:gd name="connsiteY105" fmla="*/ 105953 h 552450"/>
                <a:gd name="connsiteX106" fmla="*/ 409004 w 568325"/>
                <a:gd name="connsiteY106" fmla="*/ 100013 h 552450"/>
                <a:gd name="connsiteX107" fmla="*/ 368579 w 568325"/>
                <a:gd name="connsiteY107" fmla="*/ 92869 h 552450"/>
                <a:gd name="connsiteX108" fmla="*/ 358364 w 568325"/>
                <a:gd name="connsiteY108" fmla="*/ 77524 h 552450"/>
                <a:gd name="connsiteX109" fmla="*/ 254439 w 568325"/>
                <a:gd name="connsiteY109" fmla="*/ 57150 h 552450"/>
                <a:gd name="connsiteX110" fmla="*/ 249683 w 568325"/>
                <a:gd name="connsiteY110" fmla="*/ 52388 h 552450"/>
                <a:gd name="connsiteX111" fmla="*/ 254439 w 568325"/>
                <a:gd name="connsiteY111" fmla="*/ 57150 h 552450"/>
                <a:gd name="connsiteX112" fmla="*/ 254439 w 568325"/>
                <a:gd name="connsiteY112" fmla="*/ 61913 h 552450"/>
                <a:gd name="connsiteX113" fmla="*/ 247305 w 568325"/>
                <a:gd name="connsiteY113" fmla="*/ 71438 h 552450"/>
                <a:gd name="connsiteX114" fmla="*/ 235415 w 568325"/>
                <a:gd name="connsiteY114" fmla="*/ 80963 h 552450"/>
                <a:gd name="connsiteX115" fmla="*/ 254439 w 568325"/>
                <a:gd name="connsiteY115" fmla="*/ 61913 h 552450"/>
                <a:gd name="connsiteX116" fmla="*/ 254439 w 568325"/>
                <a:gd name="connsiteY116" fmla="*/ 57150 h 552450"/>
                <a:gd name="connsiteX117" fmla="*/ 275840 w 568325"/>
                <a:gd name="connsiteY117" fmla="*/ 2381 h 552450"/>
                <a:gd name="connsiteX118" fmla="*/ 275840 w 568325"/>
                <a:gd name="connsiteY118" fmla="*/ 2381 h 552450"/>
                <a:gd name="connsiteX119" fmla="*/ 275840 w 568325"/>
                <a:gd name="connsiteY119" fmla="*/ 4763 h 552450"/>
                <a:gd name="connsiteX120" fmla="*/ 275840 w 568325"/>
                <a:gd name="connsiteY120" fmla="*/ 21431 h 552450"/>
                <a:gd name="connsiteX121" fmla="*/ 275840 w 568325"/>
                <a:gd name="connsiteY121" fmla="*/ 4763 h 552450"/>
                <a:gd name="connsiteX122" fmla="*/ 275840 w 568325"/>
                <a:gd name="connsiteY122" fmla="*/ 2381 h 552450"/>
                <a:gd name="connsiteX123" fmla="*/ 256816 w 568325"/>
                <a:gd name="connsiteY123" fmla="*/ 0 h 552450"/>
                <a:gd name="connsiteX124" fmla="*/ 256816 w 568325"/>
                <a:gd name="connsiteY124" fmla="*/ 21431 h 552450"/>
                <a:gd name="connsiteX125" fmla="*/ 256816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0 h 552450"/>
                <a:gd name="connsiteX128" fmla="*/ 221148 w 568325"/>
                <a:gd name="connsiteY128" fmla="*/ 1191 h 552450"/>
                <a:gd name="connsiteX129" fmla="*/ 221148 w 568325"/>
                <a:gd name="connsiteY129" fmla="*/ 9525 h 552450"/>
                <a:gd name="connsiteX130" fmla="*/ 230659 w 568325"/>
                <a:gd name="connsiteY130" fmla="*/ 16669 h 552450"/>
                <a:gd name="connsiteX131" fmla="*/ 223525 w 568325"/>
                <a:gd name="connsiteY131" fmla="*/ 11906 h 552450"/>
                <a:gd name="connsiteX132" fmla="*/ 221148 w 568325"/>
                <a:gd name="connsiteY132" fmla="*/ 9525 h 552450"/>
                <a:gd name="connsiteX133" fmla="*/ 221148 w 568325"/>
                <a:gd name="connsiteY133" fmla="*/ 1191 h 552450"/>
                <a:gd name="connsiteX0" fmla="*/ 461318 w 568325"/>
                <a:gd name="connsiteY0" fmla="*/ 364331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175930 w 568325"/>
                <a:gd name="connsiteY4" fmla="*/ 249994 h 552450"/>
                <a:gd name="connsiteX5" fmla="*/ 178345 w 568325"/>
                <a:gd name="connsiteY5" fmla="*/ 252413 h 552450"/>
                <a:gd name="connsiteX6" fmla="*/ 185983 w 568325"/>
                <a:gd name="connsiteY6" fmla="*/ 257344 h 552450"/>
                <a:gd name="connsiteX7" fmla="*/ 178345 w 568325"/>
                <a:gd name="connsiteY7" fmla="*/ 252413 h 552450"/>
                <a:gd name="connsiteX8" fmla="*/ 175930 w 568325"/>
                <a:gd name="connsiteY8" fmla="*/ 249994 h 552450"/>
                <a:gd name="connsiteX9" fmla="*/ 165956 w 568325"/>
                <a:gd name="connsiteY9" fmla="*/ 245255 h 552450"/>
                <a:gd name="connsiteX10" fmla="*/ 166455 w 568325"/>
                <a:gd name="connsiteY10" fmla="*/ 245269 h 552450"/>
                <a:gd name="connsiteX11" fmla="*/ 171804 w 568325"/>
                <a:gd name="connsiteY11" fmla="*/ 247054 h 552450"/>
                <a:gd name="connsiteX12" fmla="*/ 166455 w 568325"/>
                <a:gd name="connsiteY12" fmla="*/ 245269 h 552450"/>
                <a:gd name="connsiteX13" fmla="*/ 165956 w 568325"/>
                <a:gd name="connsiteY13" fmla="*/ 245255 h 552450"/>
                <a:gd name="connsiteX14" fmla="*/ 156052 w 568325"/>
                <a:gd name="connsiteY14" fmla="*/ 244971 h 552450"/>
                <a:gd name="connsiteX15" fmla="*/ 165288 w 568325"/>
                <a:gd name="connsiteY15" fmla="*/ 245235 h 552450"/>
                <a:gd name="connsiteX16" fmla="*/ 407302 w 568325"/>
                <a:gd name="connsiteY16" fmla="*/ 408046 h 552450"/>
                <a:gd name="connsiteX17" fmla="*/ 399492 w 568325"/>
                <a:gd name="connsiteY17" fmla="*/ 411956 h 552450"/>
                <a:gd name="connsiteX18" fmla="*/ 404248 w 568325"/>
                <a:gd name="connsiteY18" fmla="*/ 421481 h 552450"/>
                <a:gd name="connsiteX19" fmla="*/ 404248 w 568325"/>
                <a:gd name="connsiteY19" fmla="*/ 426244 h 552450"/>
                <a:gd name="connsiteX20" fmla="*/ 404248 w 568325"/>
                <a:gd name="connsiteY20" fmla="*/ 428625 h 552450"/>
                <a:gd name="connsiteX21" fmla="*/ 401870 w 568325"/>
                <a:gd name="connsiteY21" fmla="*/ 428625 h 552450"/>
                <a:gd name="connsiteX22" fmla="*/ 399492 w 568325"/>
                <a:gd name="connsiteY22" fmla="*/ 433388 h 552450"/>
                <a:gd name="connsiteX23" fmla="*/ 392358 w 568325"/>
                <a:gd name="connsiteY23" fmla="*/ 442913 h 552450"/>
                <a:gd name="connsiteX24" fmla="*/ 387603 w 568325"/>
                <a:gd name="connsiteY24" fmla="*/ 452438 h 552450"/>
                <a:gd name="connsiteX25" fmla="*/ 382847 w 568325"/>
                <a:gd name="connsiteY25" fmla="*/ 459581 h 552450"/>
                <a:gd name="connsiteX26" fmla="*/ 380469 w 568325"/>
                <a:gd name="connsiteY26" fmla="*/ 469106 h 552450"/>
                <a:gd name="connsiteX27" fmla="*/ 380469 w 568325"/>
                <a:gd name="connsiteY27" fmla="*/ 521494 h 552450"/>
                <a:gd name="connsiteX28" fmla="*/ 380469 w 568325"/>
                <a:gd name="connsiteY28" fmla="*/ 552450 h 552450"/>
                <a:gd name="connsiteX29" fmla="*/ 282974 w 568325"/>
                <a:gd name="connsiteY29" fmla="*/ 552450 h 552450"/>
                <a:gd name="connsiteX30" fmla="*/ 274651 w 568325"/>
                <a:gd name="connsiteY30" fmla="*/ 537865 h 552450"/>
                <a:gd name="connsiteX31" fmla="*/ 273462 w 568325"/>
                <a:gd name="connsiteY31" fmla="*/ 535781 h 552450"/>
                <a:gd name="connsiteX32" fmla="*/ 256817 w 568325"/>
                <a:gd name="connsiteY32" fmla="*/ 535781 h 552450"/>
                <a:gd name="connsiteX33" fmla="*/ 254439 w 568325"/>
                <a:gd name="connsiteY33" fmla="*/ 535781 h 552450"/>
                <a:gd name="connsiteX34" fmla="*/ 142676 w 568325"/>
                <a:gd name="connsiteY34" fmla="*/ 538163 h 552450"/>
                <a:gd name="connsiteX35" fmla="*/ 135542 w 568325"/>
                <a:gd name="connsiteY35" fmla="*/ 538163 h 552450"/>
                <a:gd name="connsiteX36" fmla="*/ 45181 w 568325"/>
                <a:gd name="connsiteY36" fmla="*/ 521494 h 552450"/>
                <a:gd name="connsiteX37" fmla="*/ 11890 w 568325"/>
                <a:gd name="connsiteY37" fmla="*/ 545306 h 552450"/>
                <a:gd name="connsiteX38" fmla="*/ 0 w 568325"/>
                <a:gd name="connsiteY38" fmla="*/ 497681 h 552450"/>
                <a:gd name="connsiteX39" fmla="*/ 2378 w 568325"/>
                <a:gd name="connsiteY39" fmla="*/ 459581 h 552450"/>
                <a:gd name="connsiteX40" fmla="*/ 66582 w 568325"/>
                <a:gd name="connsiteY40" fmla="*/ 459581 h 552450"/>
                <a:gd name="connsiteX41" fmla="*/ 73716 w 568325"/>
                <a:gd name="connsiteY41" fmla="*/ 445294 h 552450"/>
                <a:gd name="connsiteX42" fmla="*/ 78472 w 568325"/>
                <a:gd name="connsiteY42" fmla="*/ 433388 h 552450"/>
                <a:gd name="connsiteX43" fmla="*/ 78472 w 568325"/>
                <a:gd name="connsiteY43" fmla="*/ 431006 h 552450"/>
                <a:gd name="connsiteX44" fmla="*/ 85606 w 568325"/>
                <a:gd name="connsiteY44" fmla="*/ 428625 h 552450"/>
                <a:gd name="connsiteX45" fmla="*/ 90361 w 568325"/>
                <a:gd name="connsiteY45" fmla="*/ 426244 h 552450"/>
                <a:gd name="connsiteX46" fmla="*/ 102251 w 568325"/>
                <a:gd name="connsiteY46" fmla="*/ 411956 h 552450"/>
                <a:gd name="connsiteX47" fmla="*/ 116519 w 568325"/>
                <a:gd name="connsiteY47" fmla="*/ 388144 h 552450"/>
                <a:gd name="connsiteX48" fmla="*/ 114141 w 568325"/>
                <a:gd name="connsiteY48" fmla="*/ 373856 h 552450"/>
                <a:gd name="connsiteX49" fmla="*/ 118897 w 568325"/>
                <a:gd name="connsiteY49" fmla="*/ 361950 h 552450"/>
                <a:gd name="connsiteX50" fmla="*/ 116816 w 568325"/>
                <a:gd name="connsiteY50" fmla="*/ 347365 h 552450"/>
                <a:gd name="connsiteX51" fmla="*/ 116519 w 568325"/>
                <a:gd name="connsiteY51" fmla="*/ 345281 h 552450"/>
                <a:gd name="connsiteX52" fmla="*/ 147432 w 568325"/>
                <a:gd name="connsiteY52" fmla="*/ 345281 h 552450"/>
                <a:gd name="connsiteX53" fmla="*/ 147432 w 568325"/>
                <a:gd name="connsiteY53" fmla="*/ 250031 h 552450"/>
                <a:gd name="connsiteX54" fmla="*/ 156052 w 568325"/>
                <a:gd name="connsiteY54" fmla="*/ 244971 h 552450"/>
                <a:gd name="connsiteX55" fmla="*/ 568325 w 568325"/>
                <a:gd name="connsiteY55" fmla="*/ 240506 h 552450"/>
                <a:gd name="connsiteX56" fmla="*/ 527900 w 568325"/>
                <a:gd name="connsiteY56" fmla="*/ 285750 h 552450"/>
                <a:gd name="connsiteX57" fmla="*/ 516445 w 568325"/>
                <a:gd name="connsiteY57" fmla="*/ 302875 h 552450"/>
                <a:gd name="connsiteX58" fmla="*/ 527900 w 568325"/>
                <a:gd name="connsiteY58" fmla="*/ 285750 h 552450"/>
                <a:gd name="connsiteX59" fmla="*/ 568325 w 568325"/>
                <a:gd name="connsiteY59" fmla="*/ 240506 h 552450"/>
                <a:gd name="connsiteX60" fmla="*/ 562861 w 568325"/>
                <a:gd name="connsiteY60" fmla="*/ 221892 h 552450"/>
                <a:gd name="connsiteX61" fmla="*/ 565947 w 568325"/>
                <a:gd name="connsiteY61" fmla="*/ 226219 h 552450"/>
                <a:gd name="connsiteX62" fmla="*/ 566192 w 568325"/>
                <a:gd name="connsiteY62" fmla="*/ 227691 h 552450"/>
                <a:gd name="connsiteX63" fmla="*/ 565947 w 568325"/>
                <a:gd name="connsiteY63" fmla="*/ 226219 h 552450"/>
                <a:gd name="connsiteX64" fmla="*/ 562861 w 568325"/>
                <a:gd name="connsiteY64" fmla="*/ 221892 h 552450"/>
                <a:gd name="connsiteX65" fmla="*/ 209258 w 568325"/>
                <a:gd name="connsiteY65" fmla="*/ 192881 h 552450"/>
                <a:gd name="connsiteX66" fmla="*/ 209258 w 568325"/>
                <a:gd name="connsiteY66" fmla="*/ 192881 h 552450"/>
                <a:gd name="connsiteX67" fmla="*/ 209258 w 568325"/>
                <a:gd name="connsiteY67" fmla="*/ 242888 h 552450"/>
                <a:gd name="connsiteX68" fmla="*/ 200379 w 568325"/>
                <a:gd name="connsiteY68" fmla="*/ 252613 h 552450"/>
                <a:gd name="connsiteX69" fmla="*/ 209258 w 568325"/>
                <a:gd name="connsiteY69" fmla="*/ 242888 h 552450"/>
                <a:gd name="connsiteX70" fmla="*/ 209258 w 568325"/>
                <a:gd name="connsiteY70" fmla="*/ 192881 h 552450"/>
                <a:gd name="connsiteX71" fmla="*/ 494617 w 568325"/>
                <a:gd name="connsiteY71" fmla="*/ 181842 h 552450"/>
                <a:gd name="connsiteX72" fmla="*/ 516011 w 568325"/>
                <a:gd name="connsiteY72" fmla="*/ 185738 h 552450"/>
                <a:gd name="connsiteX73" fmla="*/ 546924 w 568325"/>
                <a:gd name="connsiteY73" fmla="*/ 195263 h 552450"/>
                <a:gd name="connsiteX74" fmla="*/ 546979 w 568325"/>
                <a:gd name="connsiteY74" fmla="*/ 195373 h 552450"/>
                <a:gd name="connsiteX75" fmla="*/ 546924 w 568325"/>
                <a:gd name="connsiteY75" fmla="*/ 195263 h 552450"/>
                <a:gd name="connsiteX76" fmla="*/ 516011 w 568325"/>
                <a:gd name="connsiteY76" fmla="*/ 185738 h 552450"/>
                <a:gd name="connsiteX77" fmla="*/ 494617 w 568325"/>
                <a:gd name="connsiteY77" fmla="*/ 181842 h 552450"/>
                <a:gd name="connsiteX78" fmla="*/ 460048 w 568325"/>
                <a:gd name="connsiteY78" fmla="*/ 165230 h 552450"/>
                <a:gd name="connsiteX79" fmla="*/ 473208 w 568325"/>
                <a:gd name="connsiteY79" fmla="*/ 176213 h 552450"/>
                <a:gd name="connsiteX80" fmla="*/ 486151 w 568325"/>
                <a:gd name="connsiteY80" fmla="*/ 179916 h 552450"/>
                <a:gd name="connsiteX81" fmla="*/ 473208 w 568325"/>
                <a:gd name="connsiteY81" fmla="*/ 176213 h 552450"/>
                <a:gd name="connsiteX82" fmla="*/ 460048 w 568325"/>
                <a:gd name="connsiteY82" fmla="*/ 165230 h 552450"/>
                <a:gd name="connsiteX83" fmla="*/ 457133 w 568325"/>
                <a:gd name="connsiteY83" fmla="*/ 158878 h 552450"/>
                <a:gd name="connsiteX84" fmla="*/ 458940 w 568325"/>
                <a:gd name="connsiteY84" fmla="*/ 164306 h 552450"/>
                <a:gd name="connsiteX85" fmla="*/ 458940 w 568325"/>
                <a:gd name="connsiteY85" fmla="*/ 164306 h 552450"/>
                <a:gd name="connsiteX86" fmla="*/ 457133 w 568325"/>
                <a:gd name="connsiteY86" fmla="*/ 158878 h 552450"/>
                <a:gd name="connsiteX87" fmla="*/ 440510 w 568325"/>
                <a:gd name="connsiteY87" fmla="*/ 131562 h 552450"/>
                <a:gd name="connsiteX88" fmla="*/ 449726 w 568325"/>
                <a:gd name="connsiteY88" fmla="*/ 140792 h 552450"/>
                <a:gd name="connsiteX89" fmla="*/ 450680 w 568325"/>
                <a:gd name="connsiteY89" fmla="*/ 141747 h 552450"/>
                <a:gd name="connsiteX90" fmla="*/ 449726 w 568325"/>
                <a:gd name="connsiteY90" fmla="*/ 140792 h 552450"/>
                <a:gd name="connsiteX91" fmla="*/ 440510 w 568325"/>
                <a:gd name="connsiteY91" fmla="*/ 131562 h 552450"/>
                <a:gd name="connsiteX92" fmla="*/ 218770 w 568325"/>
                <a:gd name="connsiteY92" fmla="*/ 119063 h 552450"/>
                <a:gd name="connsiteX93" fmla="*/ 233334 w 568325"/>
                <a:gd name="connsiteY93" fmla="*/ 119063 h 552450"/>
                <a:gd name="connsiteX94" fmla="*/ 235415 w 568325"/>
                <a:gd name="connsiteY94" fmla="*/ 119063 h 552450"/>
                <a:gd name="connsiteX95" fmla="*/ 218770 w 568325"/>
                <a:gd name="connsiteY95" fmla="*/ 119063 h 552450"/>
                <a:gd name="connsiteX96" fmla="*/ 218770 w 568325"/>
                <a:gd name="connsiteY96" fmla="*/ 192881 h 552450"/>
                <a:gd name="connsiteX97" fmla="*/ 218770 w 568325"/>
                <a:gd name="connsiteY97" fmla="*/ 119063 h 552450"/>
                <a:gd name="connsiteX98" fmla="*/ 425598 w 568325"/>
                <a:gd name="connsiteY98" fmla="*/ 116630 h 552450"/>
                <a:gd name="connsiteX99" fmla="*/ 430461 w 568325"/>
                <a:gd name="connsiteY99" fmla="*/ 121500 h 552450"/>
                <a:gd name="connsiteX100" fmla="*/ 425598 w 568325"/>
                <a:gd name="connsiteY100" fmla="*/ 116630 h 552450"/>
                <a:gd name="connsiteX101" fmla="*/ 358364 w 568325"/>
                <a:gd name="connsiteY101" fmla="*/ 77524 h 552450"/>
                <a:gd name="connsiteX102" fmla="*/ 368579 w 568325"/>
                <a:gd name="connsiteY102" fmla="*/ 92869 h 552450"/>
                <a:gd name="connsiteX103" fmla="*/ 409004 w 568325"/>
                <a:gd name="connsiteY103" fmla="*/ 100013 h 552450"/>
                <a:gd name="connsiteX104" fmla="*/ 414936 w 568325"/>
                <a:gd name="connsiteY104" fmla="*/ 105953 h 552450"/>
                <a:gd name="connsiteX105" fmla="*/ 409004 w 568325"/>
                <a:gd name="connsiteY105" fmla="*/ 100013 h 552450"/>
                <a:gd name="connsiteX106" fmla="*/ 368579 w 568325"/>
                <a:gd name="connsiteY106" fmla="*/ 92869 h 552450"/>
                <a:gd name="connsiteX107" fmla="*/ 358364 w 568325"/>
                <a:gd name="connsiteY107" fmla="*/ 77524 h 552450"/>
                <a:gd name="connsiteX108" fmla="*/ 254439 w 568325"/>
                <a:gd name="connsiteY108" fmla="*/ 57150 h 552450"/>
                <a:gd name="connsiteX109" fmla="*/ 249683 w 568325"/>
                <a:gd name="connsiteY109" fmla="*/ 52388 h 552450"/>
                <a:gd name="connsiteX110" fmla="*/ 254439 w 568325"/>
                <a:gd name="connsiteY110" fmla="*/ 57150 h 552450"/>
                <a:gd name="connsiteX111" fmla="*/ 254439 w 568325"/>
                <a:gd name="connsiteY111" fmla="*/ 61913 h 552450"/>
                <a:gd name="connsiteX112" fmla="*/ 247305 w 568325"/>
                <a:gd name="connsiteY112" fmla="*/ 71438 h 552450"/>
                <a:gd name="connsiteX113" fmla="*/ 235415 w 568325"/>
                <a:gd name="connsiteY113" fmla="*/ 80963 h 552450"/>
                <a:gd name="connsiteX114" fmla="*/ 254439 w 568325"/>
                <a:gd name="connsiteY114" fmla="*/ 61913 h 552450"/>
                <a:gd name="connsiteX115" fmla="*/ 254439 w 568325"/>
                <a:gd name="connsiteY115" fmla="*/ 57150 h 552450"/>
                <a:gd name="connsiteX116" fmla="*/ 275840 w 568325"/>
                <a:gd name="connsiteY116" fmla="*/ 2381 h 552450"/>
                <a:gd name="connsiteX117" fmla="*/ 275840 w 568325"/>
                <a:gd name="connsiteY117" fmla="*/ 2381 h 552450"/>
                <a:gd name="connsiteX118" fmla="*/ 275840 w 568325"/>
                <a:gd name="connsiteY118" fmla="*/ 4763 h 552450"/>
                <a:gd name="connsiteX119" fmla="*/ 275840 w 568325"/>
                <a:gd name="connsiteY119" fmla="*/ 21431 h 552450"/>
                <a:gd name="connsiteX120" fmla="*/ 275840 w 568325"/>
                <a:gd name="connsiteY120" fmla="*/ 4763 h 552450"/>
                <a:gd name="connsiteX121" fmla="*/ 275840 w 568325"/>
                <a:gd name="connsiteY121" fmla="*/ 2381 h 552450"/>
                <a:gd name="connsiteX122" fmla="*/ 256816 w 568325"/>
                <a:gd name="connsiteY122" fmla="*/ 0 h 552450"/>
                <a:gd name="connsiteX123" fmla="*/ 256816 w 568325"/>
                <a:gd name="connsiteY123" fmla="*/ 21431 h 552450"/>
                <a:gd name="connsiteX124" fmla="*/ 256816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1191 h 552450"/>
                <a:gd name="connsiteX128" fmla="*/ 221148 w 568325"/>
                <a:gd name="connsiteY128" fmla="*/ 9525 h 552450"/>
                <a:gd name="connsiteX129" fmla="*/ 230659 w 568325"/>
                <a:gd name="connsiteY129" fmla="*/ 16669 h 552450"/>
                <a:gd name="connsiteX130" fmla="*/ 223525 w 568325"/>
                <a:gd name="connsiteY130" fmla="*/ 11906 h 552450"/>
                <a:gd name="connsiteX131" fmla="*/ 221148 w 568325"/>
                <a:gd name="connsiteY131" fmla="*/ 9525 h 552450"/>
                <a:gd name="connsiteX132" fmla="*/ 221148 w 568325"/>
                <a:gd name="connsiteY132" fmla="*/ 1191 h 552450"/>
                <a:gd name="connsiteX0" fmla="*/ 454928 w 568325"/>
                <a:gd name="connsiteY0" fmla="*/ 370880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175930 w 568325"/>
                <a:gd name="connsiteY3" fmla="*/ 249994 h 552450"/>
                <a:gd name="connsiteX4" fmla="*/ 178345 w 568325"/>
                <a:gd name="connsiteY4" fmla="*/ 252413 h 552450"/>
                <a:gd name="connsiteX5" fmla="*/ 185983 w 568325"/>
                <a:gd name="connsiteY5" fmla="*/ 257344 h 552450"/>
                <a:gd name="connsiteX6" fmla="*/ 178345 w 568325"/>
                <a:gd name="connsiteY6" fmla="*/ 252413 h 552450"/>
                <a:gd name="connsiteX7" fmla="*/ 175930 w 568325"/>
                <a:gd name="connsiteY7" fmla="*/ 249994 h 552450"/>
                <a:gd name="connsiteX8" fmla="*/ 165956 w 568325"/>
                <a:gd name="connsiteY8" fmla="*/ 245255 h 552450"/>
                <a:gd name="connsiteX9" fmla="*/ 166455 w 568325"/>
                <a:gd name="connsiteY9" fmla="*/ 245269 h 552450"/>
                <a:gd name="connsiteX10" fmla="*/ 171804 w 568325"/>
                <a:gd name="connsiteY10" fmla="*/ 247054 h 552450"/>
                <a:gd name="connsiteX11" fmla="*/ 166455 w 568325"/>
                <a:gd name="connsiteY11" fmla="*/ 245269 h 552450"/>
                <a:gd name="connsiteX12" fmla="*/ 165956 w 568325"/>
                <a:gd name="connsiteY12" fmla="*/ 245255 h 552450"/>
                <a:gd name="connsiteX13" fmla="*/ 156052 w 568325"/>
                <a:gd name="connsiteY13" fmla="*/ 244971 h 552450"/>
                <a:gd name="connsiteX14" fmla="*/ 165288 w 568325"/>
                <a:gd name="connsiteY14" fmla="*/ 245235 h 552450"/>
                <a:gd name="connsiteX15" fmla="*/ 407302 w 568325"/>
                <a:gd name="connsiteY15" fmla="*/ 408046 h 552450"/>
                <a:gd name="connsiteX16" fmla="*/ 399492 w 568325"/>
                <a:gd name="connsiteY16" fmla="*/ 411956 h 552450"/>
                <a:gd name="connsiteX17" fmla="*/ 404248 w 568325"/>
                <a:gd name="connsiteY17" fmla="*/ 421481 h 552450"/>
                <a:gd name="connsiteX18" fmla="*/ 404248 w 568325"/>
                <a:gd name="connsiteY18" fmla="*/ 426244 h 552450"/>
                <a:gd name="connsiteX19" fmla="*/ 404248 w 568325"/>
                <a:gd name="connsiteY19" fmla="*/ 428625 h 552450"/>
                <a:gd name="connsiteX20" fmla="*/ 401870 w 568325"/>
                <a:gd name="connsiteY20" fmla="*/ 428625 h 552450"/>
                <a:gd name="connsiteX21" fmla="*/ 399492 w 568325"/>
                <a:gd name="connsiteY21" fmla="*/ 433388 h 552450"/>
                <a:gd name="connsiteX22" fmla="*/ 392358 w 568325"/>
                <a:gd name="connsiteY22" fmla="*/ 442913 h 552450"/>
                <a:gd name="connsiteX23" fmla="*/ 387603 w 568325"/>
                <a:gd name="connsiteY23" fmla="*/ 452438 h 552450"/>
                <a:gd name="connsiteX24" fmla="*/ 382847 w 568325"/>
                <a:gd name="connsiteY24" fmla="*/ 459581 h 552450"/>
                <a:gd name="connsiteX25" fmla="*/ 380469 w 568325"/>
                <a:gd name="connsiteY25" fmla="*/ 469106 h 552450"/>
                <a:gd name="connsiteX26" fmla="*/ 380469 w 568325"/>
                <a:gd name="connsiteY26" fmla="*/ 521494 h 552450"/>
                <a:gd name="connsiteX27" fmla="*/ 380469 w 568325"/>
                <a:gd name="connsiteY27" fmla="*/ 552450 h 552450"/>
                <a:gd name="connsiteX28" fmla="*/ 282974 w 568325"/>
                <a:gd name="connsiteY28" fmla="*/ 552450 h 552450"/>
                <a:gd name="connsiteX29" fmla="*/ 274651 w 568325"/>
                <a:gd name="connsiteY29" fmla="*/ 537865 h 552450"/>
                <a:gd name="connsiteX30" fmla="*/ 273462 w 568325"/>
                <a:gd name="connsiteY30" fmla="*/ 535781 h 552450"/>
                <a:gd name="connsiteX31" fmla="*/ 256817 w 568325"/>
                <a:gd name="connsiteY31" fmla="*/ 535781 h 552450"/>
                <a:gd name="connsiteX32" fmla="*/ 254439 w 568325"/>
                <a:gd name="connsiteY32" fmla="*/ 535781 h 552450"/>
                <a:gd name="connsiteX33" fmla="*/ 142676 w 568325"/>
                <a:gd name="connsiteY33" fmla="*/ 538163 h 552450"/>
                <a:gd name="connsiteX34" fmla="*/ 135542 w 568325"/>
                <a:gd name="connsiteY34" fmla="*/ 538163 h 552450"/>
                <a:gd name="connsiteX35" fmla="*/ 45181 w 568325"/>
                <a:gd name="connsiteY35" fmla="*/ 521494 h 552450"/>
                <a:gd name="connsiteX36" fmla="*/ 11890 w 568325"/>
                <a:gd name="connsiteY36" fmla="*/ 545306 h 552450"/>
                <a:gd name="connsiteX37" fmla="*/ 0 w 568325"/>
                <a:gd name="connsiteY37" fmla="*/ 497681 h 552450"/>
                <a:gd name="connsiteX38" fmla="*/ 2378 w 568325"/>
                <a:gd name="connsiteY38" fmla="*/ 459581 h 552450"/>
                <a:gd name="connsiteX39" fmla="*/ 66582 w 568325"/>
                <a:gd name="connsiteY39" fmla="*/ 459581 h 552450"/>
                <a:gd name="connsiteX40" fmla="*/ 73716 w 568325"/>
                <a:gd name="connsiteY40" fmla="*/ 445294 h 552450"/>
                <a:gd name="connsiteX41" fmla="*/ 78472 w 568325"/>
                <a:gd name="connsiteY41" fmla="*/ 433388 h 552450"/>
                <a:gd name="connsiteX42" fmla="*/ 78472 w 568325"/>
                <a:gd name="connsiteY42" fmla="*/ 431006 h 552450"/>
                <a:gd name="connsiteX43" fmla="*/ 85606 w 568325"/>
                <a:gd name="connsiteY43" fmla="*/ 428625 h 552450"/>
                <a:gd name="connsiteX44" fmla="*/ 90361 w 568325"/>
                <a:gd name="connsiteY44" fmla="*/ 426244 h 552450"/>
                <a:gd name="connsiteX45" fmla="*/ 102251 w 568325"/>
                <a:gd name="connsiteY45" fmla="*/ 411956 h 552450"/>
                <a:gd name="connsiteX46" fmla="*/ 116519 w 568325"/>
                <a:gd name="connsiteY46" fmla="*/ 388144 h 552450"/>
                <a:gd name="connsiteX47" fmla="*/ 114141 w 568325"/>
                <a:gd name="connsiteY47" fmla="*/ 373856 h 552450"/>
                <a:gd name="connsiteX48" fmla="*/ 118897 w 568325"/>
                <a:gd name="connsiteY48" fmla="*/ 361950 h 552450"/>
                <a:gd name="connsiteX49" fmla="*/ 116816 w 568325"/>
                <a:gd name="connsiteY49" fmla="*/ 347365 h 552450"/>
                <a:gd name="connsiteX50" fmla="*/ 116519 w 568325"/>
                <a:gd name="connsiteY50" fmla="*/ 345281 h 552450"/>
                <a:gd name="connsiteX51" fmla="*/ 147432 w 568325"/>
                <a:gd name="connsiteY51" fmla="*/ 345281 h 552450"/>
                <a:gd name="connsiteX52" fmla="*/ 147432 w 568325"/>
                <a:gd name="connsiteY52" fmla="*/ 250031 h 552450"/>
                <a:gd name="connsiteX53" fmla="*/ 156052 w 568325"/>
                <a:gd name="connsiteY53" fmla="*/ 244971 h 552450"/>
                <a:gd name="connsiteX54" fmla="*/ 568325 w 568325"/>
                <a:gd name="connsiteY54" fmla="*/ 240506 h 552450"/>
                <a:gd name="connsiteX55" fmla="*/ 527900 w 568325"/>
                <a:gd name="connsiteY55" fmla="*/ 285750 h 552450"/>
                <a:gd name="connsiteX56" fmla="*/ 516445 w 568325"/>
                <a:gd name="connsiteY56" fmla="*/ 302875 h 552450"/>
                <a:gd name="connsiteX57" fmla="*/ 527900 w 568325"/>
                <a:gd name="connsiteY57" fmla="*/ 285750 h 552450"/>
                <a:gd name="connsiteX58" fmla="*/ 568325 w 568325"/>
                <a:gd name="connsiteY58" fmla="*/ 240506 h 552450"/>
                <a:gd name="connsiteX59" fmla="*/ 562861 w 568325"/>
                <a:gd name="connsiteY59" fmla="*/ 221892 h 552450"/>
                <a:gd name="connsiteX60" fmla="*/ 565947 w 568325"/>
                <a:gd name="connsiteY60" fmla="*/ 226219 h 552450"/>
                <a:gd name="connsiteX61" fmla="*/ 566192 w 568325"/>
                <a:gd name="connsiteY61" fmla="*/ 227691 h 552450"/>
                <a:gd name="connsiteX62" fmla="*/ 565947 w 568325"/>
                <a:gd name="connsiteY62" fmla="*/ 226219 h 552450"/>
                <a:gd name="connsiteX63" fmla="*/ 562861 w 568325"/>
                <a:gd name="connsiteY63" fmla="*/ 221892 h 552450"/>
                <a:gd name="connsiteX64" fmla="*/ 209258 w 568325"/>
                <a:gd name="connsiteY64" fmla="*/ 192881 h 552450"/>
                <a:gd name="connsiteX65" fmla="*/ 209258 w 568325"/>
                <a:gd name="connsiteY65" fmla="*/ 192881 h 552450"/>
                <a:gd name="connsiteX66" fmla="*/ 209258 w 568325"/>
                <a:gd name="connsiteY66" fmla="*/ 242888 h 552450"/>
                <a:gd name="connsiteX67" fmla="*/ 200379 w 568325"/>
                <a:gd name="connsiteY67" fmla="*/ 252613 h 552450"/>
                <a:gd name="connsiteX68" fmla="*/ 209258 w 568325"/>
                <a:gd name="connsiteY68" fmla="*/ 242888 h 552450"/>
                <a:gd name="connsiteX69" fmla="*/ 209258 w 568325"/>
                <a:gd name="connsiteY69" fmla="*/ 192881 h 552450"/>
                <a:gd name="connsiteX70" fmla="*/ 494617 w 568325"/>
                <a:gd name="connsiteY70" fmla="*/ 181842 h 552450"/>
                <a:gd name="connsiteX71" fmla="*/ 516011 w 568325"/>
                <a:gd name="connsiteY71" fmla="*/ 185738 h 552450"/>
                <a:gd name="connsiteX72" fmla="*/ 546924 w 568325"/>
                <a:gd name="connsiteY72" fmla="*/ 195263 h 552450"/>
                <a:gd name="connsiteX73" fmla="*/ 546979 w 568325"/>
                <a:gd name="connsiteY73" fmla="*/ 195373 h 552450"/>
                <a:gd name="connsiteX74" fmla="*/ 546924 w 568325"/>
                <a:gd name="connsiteY74" fmla="*/ 195263 h 552450"/>
                <a:gd name="connsiteX75" fmla="*/ 516011 w 568325"/>
                <a:gd name="connsiteY75" fmla="*/ 185738 h 552450"/>
                <a:gd name="connsiteX76" fmla="*/ 494617 w 568325"/>
                <a:gd name="connsiteY76" fmla="*/ 181842 h 552450"/>
                <a:gd name="connsiteX77" fmla="*/ 460048 w 568325"/>
                <a:gd name="connsiteY77" fmla="*/ 165230 h 552450"/>
                <a:gd name="connsiteX78" fmla="*/ 473208 w 568325"/>
                <a:gd name="connsiteY78" fmla="*/ 176213 h 552450"/>
                <a:gd name="connsiteX79" fmla="*/ 486151 w 568325"/>
                <a:gd name="connsiteY79" fmla="*/ 179916 h 552450"/>
                <a:gd name="connsiteX80" fmla="*/ 473208 w 568325"/>
                <a:gd name="connsiteY80" fmla="*/ 176213 h 552450"/>
                <a:gd name="connsiteX81" fmla="*/ 460048 w 568325"/>
                <a:gd name="connsiteY81" fmla="*/ 165230 h 552450"/>
                <a:gd name="connsiteX82" fmla="*/ 457133 w 568325"/>
                <a:gd name="connsiteY82" fmla="*/ 158878 h 552450"/>
                <a:gd name="connsiteX83" fmla="*/ 458940 w 568325"/>
                <a:gd name="connsiteY83" fmla="*/ 164306 h 552450"/>
                <a:gd name="connsiteX84" fmla="*/ 458940 w 568325"/>
                <a:gd name="connsiteY84" fmla="*/ 164306 h 552450"/>
                <a:gd name="connsiteX85" fmla="*/ 457133 w 568325"/>
                <a:gd name="connsiteY85" fmla="*/ 158878 h 552450"/>
                <a:gd name="connsiteX86" fmla="*/ 440510 w 568325"/>
                <a:gd name="connsiteY86" fmla="*/ 131562 h 552450"/>
                <a:gd name="connsiteX87" fmla="*/ 449726 w 568325"/>
                <a:gd name="connsiteY87" fmla="*/ 140792 h 552450"/>
                <a:gd name="connsiteX88" fmla="*/ 450680 w 568325"/>
                <a:gd name="connsiteY88" fmla="*/ 141747 h 552450"/>
                <a:gd name="connsiteX89" fmla="*/ 449726 w 568325"/>
                <a:gd name="connsiteY89" fmla="*/ 140792 h 552450"/>
                <a:gd name="connsiteX90" fmla="*/ 440510 w 568325"/>
                <a:gd name="connsiteY90" fmla="*/ 131562 h 552450"/>
                <a:gd name="connsiteX91" fmla="*/ 218770 w 568325"/>
                <a:gd name="connsiteY91" fmla="*/ 119063 h 552450"/>
                <a:gd name="connsiteX92" fmla="*/ 233334 w 568325"/>
                <a:gd name="connsiteY92" fmla="*/ 119063 h 552450"/>
                <a:gd name="connsiteX93" fmla="*/ 235415 w 568325"/>
                <a:gd name="connsiteY93" fmla="*/ 119063 h 552450"/>
                <a:gd name="connsiteX94" fmla="*/ 218770 w 568325"/>
                <a:gd name="connsiteY94" fmla="*/ 119063 h 552450"/>
                <a:gd name="connsiteX95" fmla="*/ 218770 w 568325"/>
                <a:gd name="connsiteY95" fmla="*/ 192881 h 552450"/>
                <a:gd name="connsiteX96" fmla="*/ 218770 w 568325"/>
                <a:gd name="connsiteY96" fmla="*/ 119063 h 552450"/>
                <a:gd name="connsiteX97" fmla="*/ 425598 w 568325"/>
                <a:gd name="connsiteY97" fmla="*/ 116630 h 552450"/>
                <a:gd name="connsiteX98" fmla="*/ 430461 w 568325"/>
                <a:gd name="connsiteY98" fmla="*/ 121500 h 552450"/>
                <a:gd name="connsiteX99" fmla="*/ 425598 w 568325"/>
                <a:gd name="connsiteY99" fmla="*/ 116630 h 552450"/>
                <a:gd name="connsiteX100" fmla="*/ 358364 w 568325"/>
                <a:gd name="connsiteY100" fmla="*/ 77524 h 552450"/>
                <a:gd name="connsiteX101" fmla="*/ 368579 w 568325"/>
                <a:gd name="connsiteY101" fmla="*/ 92869 h 552450"/>
                <a:gd name="connsiteX102" fmla="*/ 409004 w 568325"/>
                <a:gd name="connsiteY102" fmla="*/ 100013 h 552450"/>
                <a:gd name="connsiteX103" fmla="*/ 414936 w 568325"/>
                <a:gd name="connsiteY103" fmla="*/ 105953 h 552450"/>
                <a:gd name="connsiteX104" fmla="*/ 409004 w 568325"/>
                <a:gd name="connsiteY104" fmla="*/ 100013 h 552450"/>
                <a:gd name="connsiteX105" fmla="*/ 368579 w 568325"/>
                <a:gd name="connsiteY105" fmla="*/ 92869 h 552450"/>
                <a:gd name="connsiteX106" fmla="*/ 358364 w 568325"/>
                <a:gd name="connsiteY106" fmla="*/ 77524 h 552450"/>
                <a:gd name="connsiteX107" fmla="*/ 254439 w 568325"/>
                <a:gd name="connsiteY107" fmla="*/ 57150 h 552450"/>
                <a:gd name="connsiteX108" fmla="*/ 249683 w 568325"/>
                <a:gd name="connsiteY108" fmla="*/ 52388 h 552450"/>
                <a:gd name="connsiteX109" fmla="*/ 254439 w 568325"/>
                <a:gd name="connsiteY109" fmla="*/ 57150 h 552450"/>
                <a:gd name="connsiteX110" fmla="*/ 254439 w 568325"/>
                <a:gd name="connsiteY110" fmla="*/ 61913 h 552450"/>
                <a:gd name="connsiteX111" fmla="*/ 247305 w 568325"/>
                <a:gd name="connsiteY111" fmla="*/ 71438 h 552450"/>
                <a:gd name="connsiteX112" fmla="*/ 235415 w 568325"/>
                <a:gd name="connsiteY112" fmla="*/ 80963 h 552450"/>
                <a:gd name="connsiteX113" fmla="*/ 254439 w 568325"/>
                <a:gd name="connsiteY113" fmla="*/ 61913 h 552450"/>
                <a:gd name="connsiteX114" fmla="*/ 254439 w 568325"/>
                <a:gd name="connsiteY114" fmla="*/ 57150 h 552450"/>
                <a:gd name="connsiteX115" fmla="*/ 275840 w 568325"/>
                <a:gd name="connsiteY115" fmla="*/ 2381 h 552450"/>
                <a:gd name="connsiteX116" fmla="*/ 275840 w 568325"/>
                <a:gd name="connsiteY116" fmla="*/ 2381 h 552450"/>
                <a:gd name="connsiteX117" fmla="*/ 275840 w 568325"/>
                <a:gd name="connsiteY117" fmla="*/ 4763 h 552450"/>
                <a:gd name="connsiteX118" fmla="*/ 275840 w 568325"/>
                <a:gd name="connsiteY118" fmla="*/ 21431 h 552450"/>
                <a:gd name="connsiteX119" fmla="*/ 275840 w 568325"/>
                <a:gd name="connsiteY119" fmla="*/ 4763 h 552450"/>
                <a:gd name="connsiteX120" fmla="*/ 275840 w 568325"/>
                <a:gd name="connsiteY120" fmla="*/ 2381 h 552450"/>
                <a:gd name="connsiteX121" fmla="*/ 256816 w 568325"/>
                <a:gd name="connsiteY121" fmla="*/ 0 h 552450"/>
                <a:gd name="connsiteX122" fmla="*/ 256816 w 568325"/>
                <a:gd name="connsiteY122" fmla="*/ 21431 h 552450"/>
                <a:gd name="connsiteX123" fmla="*/ 256816 w 568325"/>
                <a:gd name="connsiteY123" fmla="*/ 0 h 552450"/>
                <a:gd name="connsiteX124" fmla="*/ 221148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1191 h 552450"/>
                <a:gd name="connsiteX127" fmla="*/ 221148 w 568325"/>
                <a:gd name="connsiteY127" fmla="*/ 9525 h 552450"/>
                <a:gd name="connsiteX128" fmla="*/ 230659 w 568325"/>
                <a:gd name="connsiteY128" fmla="*/ 16669 h 552450"/>
                <a:gd name="connsiteX129" fmla="*/ 223525 w 568325"/>
                <a:gd name="connsiteY129" fmla="*/ 11906 h 552450"/>
                <a:gd name="connsiteX130" fmla="*/ 221148 w 568325"/>
                <a:gd name="connsiteY130" fmla="*/ 9525 h 552450"/>
                <a:gd name="connsiteX131" fmla="*/ 221148 w 568325"/>
                <a:gd name="connsiteY131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128" fmla="*/ 221148 w 568325"/>
                <a:gd name="connsiteY128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121" fmla="*/ 221148 w 568325"/>
                <a:gd name="connsiteY121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4769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54439 w 568325"/>
                <a:gd name="connsiteY111" fmla="*/ 54769 h 550069"/>
                <a:gd name="connsiteX112" fmla="*/ 275840 w 568325"/>
                <a:gd name="connsiteY112" fmla="*/ 0 h 550069"/>
                <a:gd name="connsiteX113" fmla="*/ 275840 w 568325"/>
                <a:gd name="connsiteY113" fmla="*/ 0 h 550069"/>
                <a:gd name="connsiteX114" fmla="*/ 275840 w 568325"/>
                <a:gd name="connsiteY114" fmla="*/ 2382 h 550069"/>
                <a:gd name="connsiteX115" fmla="*/ 275840 w 568325"/>
                <a:gd name="connsiteY115" fmla="*/ 19050 h 550069"/>
                <a:gd name="connsiteX116" fmla="*/ 275840 w 568325"/>
                <a:gd name="connsiteY116" fmla="*/ 2382 h 550069"/>
                <a:gd name="connsiteX117" fmla="*/ 275840 w 568325"/>
                <a:gd name="connsiteY117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9532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75840 w 568325"/>
                <a:gd name="connsiteY111" fmla="*/ 0 h 550069"/>
                <a:gd name="connsiteX112" fmla="*/ 275840 w 568325"/>
                <a:gd name="connsiteY112" fmla="*/ 0 h 550069"/>
                <a:gd name="connsiteX113" fmla="*/ 275840 w 568325"/>
                <a:gd name="connsiteY113" fmla="*/ 2382 h 550069"/>
                <a:gd name="connsiteX114" fmla="*/ 275840 w 568325"/>
                <a:gd name="connsiteY114" fmla="*/ 19050 h 550069"/>
                <a:gd name="connsiteX115" fmla="*/ 275840 w 568325"/>
                <a:gd name="connsiteY115" fmla="*/ 2382 h 550069"/>
                <a:gd name="connsiteX116" fmla="*/ 275840 w 568325"/>
                <a:gd name="connsiteY116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16682 h 550069"/>
                <a:gd name="connsiteX93" fmla="*/ 425598 w 568325"/>
                <a:gd name="connsiteY93" fmla="*/ 114249 h 550069"/>
                <a:gd name="connsiteX94" fmla="*/ 430461 w 568325"/>
                <a:gd name="connsiteY94" fmla="*/ 119119 h 550069"/>
                <a:gd name="connsiteX95" fmla="*/ 425598 w 568325"/>
                <a:gd name="connsiteY95" fmla="*/ 114249 h 550069"/>
                <a:gd name="connsiteX96" fmla="*/ 358364 w 568325"/>
                <a:gd name="connsiteY96" fmla="*/ 75143 h 550069"/>
                <a:gd name="connsiteX97" fmla="*/ 368579 w 568325"/>
                <a:gd name="connsiteY97" fmla="*/ 90488 h 550069"/>
                <a:gd name="connsiteX98" fmla="*/ 409004 w 568325"/>
                <a:gd name="connsiteY98" fmla="*/ 97632 h 550069"/>
                <a:gd name="connsiteX99" fmla="*/ 414936 w 568325"/>
                <a:gd name="connsiteY99" fmla="*/ 103572 h 550069"/>
                <a:gd name="connsiteX100" fmla="*/ 409004 w 568325"/>
                <a:gd name="connsiteY100" fmla="*/ 97632 h 550069"/>
                <a:gd name="connsiteX101" fmla="*/ 368579 w 568325"/>
                <a:gd name="connsiteY101" fmla="*/ 90488 h 550069"/>
                <a:gd name="connsiteX102" fmla="*/ 358364 w 568325"/>
                <a:gd name="connsiteY102" fmla="*/ 75143 h 550069"/>
                <a:gd name="connsiteX103" fmla="*/ 254439 w 568325"/>
                <a:gd name="connsiteY103" fmla="*/ 59532 h 550069"/>
                <a:gd name="connsiteX104" fmla="*/ 249683 w 568325"/>
                <a:gd name="connsiteY104" fmla="*/ 50007 h 550069"/>
                <a:gd name="connsiteX105" fmla="*/ 254439 w 568325"/>
                <a:gd name="connsiteY105" fmla="*/ 54769 h 550069"/>
                <a:gd name="connsiteX106" fmla="*/ 254439 w 568325"/>
                <a:gd name="connsiteY106" fmla="*/ 59532 h 550069"/>
                <a:gd name="connsiteX107" fmla="*/ 247305 w 568325"/>
                <a:gd name="connsiteY107" fmla="*/ 69057 h 550069"/>
                <a:gd name="connsiteX108" fmla="*/ 235415 w 568325"/>
                <a:gd name="connsiteY108" fmla="*/ 78582 h 550069"/>
                <a:gd name="connsiteX109" fmla="*/ 254439 w 568325"/>
                <a:gd name="connsiteY109" fmla="*/ 59532 h 550069"/>
                <a:gd name="connsiteX110" fmla="*/ 275840 w 568325"/>
                <a:gd name="connsiteY110" fmla="*/ 0 h 550069"/>
                <a:gd name="connsiteX111" fmla="*/ 275840 w 568325"/>
                <a:gd name="connsiteY111" fmla="*/ 0 h 550069"/>
                <a:gd name="connsiteX112" fmla="*/ 275840 w 568325"/>
                <a:gd name="connsiteY112" fmla="*/ 2382 h 550069"/>
                <a:gd name="connsiteX113" fmla="*/ 275840 w 568325"/>
                <a:gd name="connsiteY113" fmla="*/ 19050 h 550069"/>
                <a:gd name="connsiteX114" fmla="*/ 275840 w 568325"/>
                <a:gd name="connsiteY114" fmla="*/ 2382 h 550069"/>
                <a:gd name="connsiteX115" fmla="*/ 275840 w 568325"/>
                <a:gd name="connsiteY115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190500 h 550069"/>
                <a:gd name="connsiteX66" fmla="*/ 494617 w 568325"/>
                <a:gd name="connsiteY66" fmla="*/ 179461 h 550069"/>
                <a:gd name="connsiteX67" fmla="*/ 516011 w 568325"/>
                <a:gd name="connsiteY67" fmla="*/ 183357 h 550069"/>
                <a:gd name="connsiteX68" fmla="*/ 546924 w 568325"/>
                <a:gd name="connsiteY68" fmla="*/ 192882 h 550069"/>
                <a:gd name="connsiteX69" fmla="*/ 546979 w 568325"/>
                <a:gd name="connsiteY69" fmla="*/ 192992 h 550069"/>
                <a:gd name="connsiteX70" fmla="*/ 546924 w 568325"/>
                <a:gd name="connsiteY70" fmla="*/ 192882 h 550069"/>
                <a:gd name="connsiteX71" fmla="*/ 516011 w 568325"/>
                <a:gd name="connsiteY71" fmla="*/ 183357 h 550069"/>
                <a:gd name="connsiteX72" fmla="*/ 494617 w 568325"/>
                <a:gd name="connsiteY72" fmla="*/ 179461 h 550069"/>
                <a:gd name="connsiteX73" fmla="*/ 460048 w 568325"/>
                <a:gd name="connsiteY73" fmla="*/ 162849 h 550069"/>
                <a:gd name="connsiteX74" fmla="*/ 473208 w 568325"/>
                <a:gd name="connsiteY74" fmla="*/ 173832 h 550069"/>
                <a:gd name="connsiteX75" fmla="*/ 486151 w 568325"/>
                <a:gd name="connsiteY75" fmla="*/ 177535 h 550069"/>
                <a:gd name="connsiteX76" fmla="*/ 473208 w 568325"/>
                <a:gd name="connsiteY76" fmla="*/ 173832 h 550069"/>
                <a:gd name="connsiteX77" fmla="*/ 460048 w 568325"/>
                <a:gd name="connsiteY77" fmla="*/ 162849 h 550069"/>
                <a:gd name="connsiteX78" fmla="*/ 457133 w 568325"/>
                <a:gd name="connsiteY78" fmla="*/ 156497 h 550069"/>
                <a:gd name="connsiteX79" fmla="*/ 458940 w 568325"/>
                <a:gd name="connsiteY79" fmla="*/ 161925 h 550069"/>
                <a:gd name="connsiteX80" fmla="*/ 458940 w 568325"/>
                <a:gd name="connsiteY80" fmla="*/ 161925 h 550069"/>
                <a:gd name="connsiteX81" fmla="*/ 457133 w 568325"/>
                <a:gd name="connsiteY81" fmla="*/ 156497 h 550069"/>
                <a:gd name="connsiteX82" fmla="*/ 440510 w 568325"/>
                <a:gd name="connsiteY82" fmla="*/ 129181 h 550069"/>
                <a:gd name="connsiteX83" fmla="*/ 449726 w 568325"/>
                <a:gd name="connsiteY83" fmla="*/ 138411 h 550069"/>
                <a:gd name="connsiteX84" fmla="*/ 450680 w 568325"/>
                <a:gd name="connsiteY84" fmla="*/ 139366 h 550069"/>
                <a:gd name="connsiteX85" fmla="*/ 449726 w 568325"/>
                <a:gd name="connsiteY85" fmla="*/ 138411 h 550069"/>
                <a:gd name="connsiteX86" fmla="*/ 440510 w 568325"/>
                <a:gd name="connsiteY86" fmla="*/ 129181 h 550069"/>
                <a:gd name="connsiteX87" fmla="*/ 218770 w 568325"/>
                <a:gd name="connsiteY87" fmla="*/ 116682 h 550069"/>
                <a:gd name="connsiteX88" fmla="*/ 233334 w 568325"/>
                <a:gd name="connsiteY88" fmla="*/ 116682 h 550069"/>
                <a:gd name="connsiteX89" fmla="*/ 235415 w 568325"/>
                <a:gd name="connsiteY89" fmla="*/ 116682 h 550069"/>
                <a:gd name="connsiteX90" fmla="*/ 218770 w 568325"/>
                <a:gd name="connsiteY90" fmla="*/ 116682 h 550069"/>
                <a:gd name="connsiteX91" fmla="*/ 218770 w 568325"/>
                <a:gd name="connsiteY91" fmla="*/ 116682 h 550069"/>
                <a:gd name="connsiteX92" fmla="*/ 425598 w 568325"/>
                <a:gd name="connsiteY92" fmla="*/ 114249 h 550069"/>
                <a:gd name="connsiteX93" fmla="*/ 430461 w 568325"/>
                <a:gd name="connsiteY93" fmla="*/ 119119 h 550069"/>
                <a:gd name="connsiteX94" fmla="*/ 425598 w 568325"/>
                <a:gd name="connsiteY94" fmla="*/ 114249 h 550069"/>
                <a:gd name="connsiteX95" fmla="*/ 358364 w 568325"/>
                <a:gd name="connsiteY95" fmla="*/ 75143 h 550069"/>
                <a:gd name="connsiteX96" fmla="*/ 368579 w 568325"/>
                <a:gd name="connsiteY96" fmla="*/ 90488 h 550069"/>
                <a:gd name="connsiteX97" fmla="*/ 409004 w 568325"/>
                <a:gd name="connsiteY97" fmla="*/ 97632 h 550069"/>
                <a:gd name="connsiteX98" fmla="*/ 414936 w 568325"/>
                <a:gd name="connsiteY98" fmla="*/ 103572 h 550069"/>
                <a:gd name="connsiteX99" fmla="*/ 409004 w 568325"/>
                <a:gd name="connsiteY99" fmla="*/ 97632 h 550069"/>
                <a:gd name="connsiteX100" fmla="*/ 368579 w 568325"/>
                <a:gd name="connsiteY100" fmla="*/ 90488 h 550069"/>
                <a:gd name="connsiteX101" fmla="*/ 358364 w 568325"/>
                <a:gd name="connsiteY101" fmla="*/ 75143 h 550069"/>
                <a:gd name="connsiteX102" fmla="*/ 254439 w 568325"/>
                <a:gd name="connsiteY102" fmla="*/ 59532 h 550069"/>
                <a:gd name="connsiteX103" fmla="*/ 249683 w 568325"/>
                <a:gd name="connsiteY103" fmla="*/ 50007 h 550069"/>
                <a:gd name="connsiteX104" fmla="*/ 254439 w 568325"/>
                <a:gd name="connsiteY104" fmla="*/ 54769 h 550069"/>
                <a:gd name="connsiteX105" fmla="*/ 254439 w 568325"/>
                <a:gd name="connsiteY105" fmla="*/ 59532 h 550069"/>
                <a:gd name="connsiteX106" fmla="*/ 247305 w 568325"/>
                <a:gd name="connsiteY106" fmla="*/ 69057 h 550069"/>
                <a:gd name="connsiteX107" fmla="*/ 235415 w 568325"/>
                <a:gd name="connsiteY107" fmla="*/ 78582 h 550069"/>
                <a:gd name="connsiteX108" fmla="*/ 254439 w 568325"/>
                <a:gd name="connsiteY108" fmla="*/ 59532 h 550069"/>
                <a:gd name="connsiteX109" fmla="*/ 275840 w 568325"/>
                <a:gd name="connsiteY109" fmla="*/ 0 h 550069"/>
                <a:gd name="connsiteX110" fmla="*/ 275840 w 568325"/>
                <a:gd name="connsiteY110" fmla="*/ 0 h 550069"/>
                <a:gd name="connsiteX111" fmla="*/ 275840 w 568325"/>
                <a:gd name="connsiteY111" fmla="*/ 2382 h 550069"/>
                <a:gd name="connsiteX112" fmla="*/ 275840 w 568325"/>
                <a:gd name="connsiteY112" fmla="*/ 19050 h 550069"/>
                <a:gd name="connsiteX113" fmla="*/ 275840 w 568325"/>
                <a:gd name="connsiteY113" fmla="*/ 2382 h 550069"/>
                <a:gd name="connsiteX114" fmla="*/ 275840 w 568325"/>
                <a:gd name="connsiteY114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494617 w 568325"/>
                <a:gd name="connsiteY65" fmla="*/ 179461 h 550069"/>
                <a:gd name="connsiteX66" fmla="*/ 516011 w 568325"/>
                <a:gd name="connsiteY66" fmla="*/ 183357 h 550069"/>
                <a:gd name="connsiteX67" fmla="*/ 546924 w 568325"/>
                <a:gd name="connsiteY67" fmla="*/ 192882 h 550069"/>
                <a:gd name="connsiteX68" fmla="*/ 546979 w 568325"/>
                <a:gd name="connsiteY68" fmla="*/ 192992 h 550069"/>
                <a:gd name="connsiteX69" fmla="*/ 546924 w 568325"/>
                <a:gd name="connsiteY69" fmla="*/ 192882 h 550069"/>
                <a:gd name="connsiteX70" fmla="*/ 516011 w 568325"/>
                <a:gd name="connsiteY70" fmla="*/ 183357 h 550069"/>
                <a:gd name="connsiteX71" fmla="*/ 494617 w 568325"/>
                <a:gd name="connsiteY71" fmla="*/ 179461 h 550069"/>
                <a:gd name="connsiteX72" fmla="*/ 460048 w 568325"/>
                <a:gd name="connsiteY72" fmla="*/ 162849 h 550069"/>
                <a:gd name="connsiteX73" fmla="*/ 473208 w 568325"/>
                <a:gd name="connsiteY73" fmla="*/ 173832 h 550069"/>
                <a:gd name="connsiteX74" fmla="*/ 486151 w 568325"/>
                <a:gd name="connsiteY74" fmla="*/ 177535 h 550069"/>
                <a:gd name="connsiteX75" fmla="*/ 473208 w 568325"/>
                <a:gd name="connsiteY75" fmla="*/ 173832 h 550069"/>
                <a:gd name="connsiteX76" fmla="*/ 460048 w 568325"/>
                <a:gd name="connsiteY76" fmla="*/ 162849 h 550069"/>
                <a:gd name="connsiteX77" fmla="*/ 457133 w 568325"/>
                <a:gd name="connsiteY77" fmla="*/ 156497 h 550069"/>
                <a:gd name="connsiteX78" fmla="*/ 458940 w 568325"/>
                <a:gd name="connsiteY78" fmla="*/ 161925 h 550069"/>
                <a:gd name="connsiteX79" fmla="*/ 458940 w 568325"/>
                <a:gd name="connsiteY79" fmla="*/ 161925 h 550069"/>
                <a:gd name="connsiteX80" fmla="*/ 457133 w 568325"/>
                <a:gd name="connsiteY80" fmla="*/ 156497 h 550069"/>
                <a:gd name="connsiteX81" fmla="*/ 440510 w 568325"/>
                <a:gd name="connsiteY81" fmla="*/ 129181 h 550069"/>
                <a:gd name="connsiteX82" fmla="*/ 449726 w 568325"/>
                <a:gd name="connsiteY82" fmla="*/ 138411 h 550069"/>
                <a:gd name="connsiteX83" fmla="*/ 450680 w 568325"/>
                <a:gd name="connsiteY83" fmla="*/ 139366 h 550069"/>
                <a:gd name="connsiteX84" fmla="*/ 449726 w 568325"/>
                <a:gd name="connsiteY84" fmla="*/ 138411 h 550069"/>
                <a:gd name="connsiteX85" fmla="*/ 440510 w 568325"/>
                <a:gd name="connsiteY85" fmla="*/ 129181 h 550069"/>
                <a:gd name="connsiteX86" fmla="*/ 218770 w 568325"/>
                <a:gd name="connsiteY86" fmla="*/ 116682 h 550069"/>
                <a:gd name="connsiteX87" fmla="*/ 233334 w 568325"/>
                <a:gd name="connsiteY87" fmla="*/ 116682 h 550069"/>
                <a:gd name="connsiteX88" fmla="*/ 235415 w 568325"/>
                <a:gd name="connsiteY88" fmla="*/ 116682 h 550069"/>
                <a:gd name="connsiteX89" fmla="*/ 218770 w 568325"/>
                <a:gd name="connsiteY89" fmla="*/ 116682 h 550069"/>
                <a:gd name="connsiteX90" fmla="*/ 218770 w 568325"/>
                <a:gd name="connsiteY90" fmla="*/ 116682 h 550069"/>
                <a:gd name="connsiteX91" fmla="*/ 425598 w 568325"/>
                <a:gd name="connsiteY91" fmla="*/ 114249 h 550069"/>
                <a:gd name="connsiteX92" fmla="*/ 430461 w 568325"/>
                <a:gd name="connsiteY92" fmla="*/ 119119 h 550069"/>
                <a:gd name="connsiteX93" fmla="*/ 425598 w 568325"/>
                <a:gd name="connsiteY93" fmla="*/ 114249 h 550069"/>
                <a:gd name="connsiteX94" fmla="*/ 358364 w 568325"/>
                <a:gd name="connsiteY94" fmla="*/ 75143 h 550069"/>
                <a:gd name="connsiteX95" fmla="*/ 368579 w 568325"/>
                <a:gd name="connsiteY95" fmla="*/ 90488 h 550069"/>
                <a:gd name="connsiteX96" fmla="*/ 409004 w 568325"/>
                <a:gd name="connsiteY96" fmla="*/ 97632 h 550069"/>
                <a:gd name="connsiteX97" fmla="*/ 414936 w 568325"/>
                <a:gd name="connsiteY97" fmla="*/ 103572 h 550069"/>
                <a:gd name="connsiteX98" fmla="*/ 409004 w 568325"/>
                <a:gd name="connsiteY98" fmla="*/ 97632 h 550069"/>
                <a:gd name="connsiteX99" fmla="*/ 368579 w 568325"/>
                <a:gd name="connsiteY99" fmla="*/ 90488 h 550069"/>
                <a:gd name="connsiteX100" fmla="*/ 358364 w 568325"/>
                <a:gd name="connsiteY100" fmla="*/ 75143 h 550069"/>
                <a:gd name="connsiteX101" fmla="*/ 254439 w 568325"/>
                <a:gd name="connsiteY101" fmla="*/ 59532 h 550069"/>
                <a:gd name="connsiteX102" fmla="*/ 249683 w 568325"/>
                <a:gd name="connsiteY102" fmla="*/ 50007 h 550069"/>
                <a:gd name="connsiteX103" fmla="*/ 254439 w 568325"/>
                <a:gd name="connsiteY103" fmla="*/ 54769 h 550069"/>
                <a:gd name="connsiteX104" fmla="*/ 254439 w 568325"/>
                <a:gd name="connsiteY104" fmla="*/ 59532 h 550069"/>
                <a:gd name="connsiteX105" fmla="*/ 247305 w 568325"/>
                <a:gd name="connsiteY105" fmla="*/ 69057 h 550069"/>
                <a:gd name="connsiteX106" fmla="*/ 235415 w 568325"/>
                <a:gd name="connsiteY106" fmla="*/ 78582 h 550069"/>
                <a:gd name="connsiteX107" fmla="*/ 254439 w 568325"/>
                <a:gd name="connsiteY107" fmla="*/ 59532 h 550069"/>
                <a:gd name="connsiteX108" fmla="*/ 275840 w 568325"/>
                <a:gd name="connsiteY108" fmla="*/ 0 h 550069"/>
                <a:gd name="connsiteX109" fmla="*/ 275840 w 568325"/>
                <a:gd name="connsiteY109" fmla="*/ 0 h 550069"/>
                <a:gd name="connsiteX110" fmla="*/ 275840 w 568325"/>
                <a:gd name="connsiteY110" fmla="*/ 2382 h 550069"/>
                <a:gd name="connsiteX111" fmla="*/ 275840 w 568325"/>
                <a:gd name="connsiteY111" fmla="*/ 19050 h 550069"/>
                <a:gd name="connsiteX112" fmla="*/ 275840 w 568325"/>
                <a:gd name="connsiteY112" fmla="*/ 2382 h 550069"/>
                <a:gd name="connsiteX113" fmla="*/ 275840 w 568325"/>
                <a:gd name="connsiteY113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240507 h 550069"/>
                <a:gd name="connsiteX63" fmla="*/ 200379 w 568325"/>
                <a:gd name="connsiteY63" fmla="*/ 250232 h 550069"/>
                <a:gd name="connsiteX64" fmla="*/ 494617 w 568325"/>
                <a:gd name="connsiteY64" fmla="*/ 179461 h 550069"/>
                <a:gd name="connsiteX65" fmla="*/ 516011 w 568325"/>
                <a:gd name="connsiteY65" fmla="*/ 183357 h 550069"/>
                <a:gd name="connsiteX66" fmla="*/ 546924 w 568325"/>
                <a:gd name="connsiteY66" fmla="*/ 192882 h 550069"/>
                <a:gd name="connsiteX67" fmla="*/ 546979 w 568325"/>
                <a:gd name="connsiteY67" fmla="*/ 192992 h 550069"/>
                <a:gd name="connsiteX68" fmla="*/ 546924 w 568325"/>
                <a:gd name="connsiteY68" fmla="*/ 192882 h 550069"/>
                <a:gd name="connsiteX69" fmla="*/ 516011 w 568325"/>
                <a:gd name="connsiteY69" fmla="*/ 183357 h 550069"/>
                <a:gd name="connsiteX70" fmla="*/ 494617 w 568325"/>
                <a:gd name="connsiteY70" fmla="*/ 179461 h 550069"/>
                <a:gd name="connsiteX71" fmla="*/ 460048 w 568325"/>
                <a:gd name="connsiteY71" fmla="*/ 162849 h 550069"/>
                <a:gd name="connsiteX72" fmla="*/ 473208 w 568325"/>
                <a:gd name="connsiteY72" fmla="*/ 173832 h 550069"/>
                <a:gd name="connsiteX73" fmla="*/ 486151 w 568325"/>
                <a:gd name="connsiteY73" fmla="*/ 177535 h 550069"/>
                <a:gd name="connsiteX74" fmla="*/ 473208 w 568325"/>
                <a:gd name="connsiteY74" fmla="*/ 173832 h 550069"/>
                <a:gd name="connsiteX75" fmla="*/ 460048 w 568325"/>
                <a:gd name="connsiteY75" fmla="*/ 162849 h 550069"/>
                <a:gd name="connsiteX76" fmla="*/ 457133 w 568325"/>
                <a:gd name="connsiteY76" fmla="*/ 156497 h 550069"/>
                <a:gd name="connsiteX77" fmla="*/ 458940 w 568325"/>
                <a:gd name="connsiteY77" fmla="*/ 161925 h 550069"/>
                <a:gd name="connsiteX78" fmla="*/ 458940 w 568325"/>
                <a:gd name="connsiteY78" fmla="*/ 161925 h 550069"/>
                <a:gd name="connsiteX79" fmla="*/ 457133 w 568325"/>
                <a:gd name="connsiteY79" fmla="*/ 156497 h 550069"/>
                <a:gd name="connsiteX80" fmla="*/ 440510 w 568325"/>
                <a:gd name="connsiteY80" fmla="*/ 129181 h 550069"/>
                <a:gd name="connsiteX81" fmla="*/ 449726 w 568325"/>
                <a:gd name="connsiteY81" fmla="*/ 138411 h 550069"/>
                <a:gd name="connsiteX82" fmla="*/ 450680 w 568325"/>
                <a:gd name="connsiteY82" fmla="*/ 139366 h 550069"/>
                <a:gd name="connsiteX83" fmla="*/ 449726 w 568325"/>
                <a:gd name="connsiteY83" fmla="*/ 138411 h 550069"/>
                <a:gd name="connsiteX84" fmla="*/ 440510 w 568325"/>
                <a:gd name="connsiteY84" fmla="*/ 129181 h 550069"/>
                <a:gd name="connsiteX85" fmla="*/ 218770 w 568325"/>
                <a:gd name="connsiteY85" fmla="*/ 116682 h 550069"/>
                <a:gd name="connsiteX86" fmla="*/ 233334 w 568325"/>
                <a:gd name="connsiteY86" fmla="*/ 116682 h 550069"/>
                <a:gd name="connsiteX87" fmla="*/ 235415 w 568325"/>
                <a:gd name="connsiteY87" fmla="*/ 116682 h 550069"/>
                <a:gd name="connsiteX88" fmla="*/ 218770 w 568325"/>
                <a:gd name="connsiteY88" fmla="*/ 116682 h 550069"/>
                <a:gd name="connsiteX89" fmla="*/ 218770 w 568325"/>
                <a:gd name="connsiteY89" fmla="*/ 116682 h 550069"/>
                <a:gd name="connsiteX90" fmla="*/ 425598 w 568325"/>
                <a:gd name="connsiteY90" fmla="*/ 114249 h 550069"/>
                <a:gd name="connsiteX91" fmla="*/ 430461 w 568325"/>
                <a:gd name="connsiteY91" fmla="*/ 119119 h 550069"/>
                <a:gd name="connsiteX92" fmla="*/ 425598 w 568325"/>
                <a:gd name="connsiteY92" fmla="*/ 114249 h 550069"/>
                <a:gd name="connsiteX93" fmla="*/ 358364 w 568325"/>
                <a:gd name="connsiteY93" fmla="*/ 75143 h 550069"/>
                <a:gd name="connsiteX94" fmla="*/ 368579 w 568325"/>
                <a:gd name="connsiteY94" fmla="*/ 90488 h 550069"/>
                <a:gd name="connsiteX95" fmla="*/ 409004 w 568325"/>
                <a:gd name="connsiteY95" fmla="*/ 97632 h 550069"/>
                <a:gd name="connsiteX96" fmla="*/ 414936 w 568325"/>
                <a:gd name="connsiteY96" fmla="*/ 103572 h 550069"/>
                <a:gd name="connsiteX97" fmla="*/ 409004 w 568325"/>
                <a:gd name="connsiteY97" fmla="*/ 97632 h 550069"/>
                <a:gd name="connsiteX98" fmla="*/ 368579 w 568325"/>
                <a:gd name="connsiteY98" fmla="*/ 90488 h 550069"/>
                <a:gd name="connsiteX99" fmla="*/ 358364 w 568325"/>
                <a:gd name="connsiteY99" fmla="*/ 75143 h 550069"/>
                <a:gd name="connsiteX100" fmla="*/ 254439 w 568325"/>
                <a:gd name="connsiteY100" fmla="*/ 59532 h 550069"/>
                <a:gd name="connsiteX101" fmla="*/ 249683 w 568325"/>
                <a:gd name="connsiteY101" fmla="*/ 50007 h 550069"/>
                <a:gd name="connsiteX102" fmla="*/ 254439 w 568325"/>
                <a:gd name="connsiteY102" fmla="*/ 54769 h 550069"/>
                <a:gd name="connsiteX103" fmla="*/ 254439 w 568325"/>
                <a:gd name="connsiteY103" fmla="*/ 59532 h 550069"/>
                <a:gd name="connsiteX104" fmla="*/ 247305 w 568325"/>
                <a:gd name="connsiteY104" fmla="*/ 69057 h 550069"/>
                <a:gd name="connsiteX105" fmla="*/ 235415 w 568325"/>
                <a:gd name="connsiteY105" fmla="*/ 78582 h 550069"/>
                <a:gd name="connsiteX106" fmla="*/ 254439 w 568325"/>
                <a:gd name="connsiteY106" fmla="*/ 59532 h 550069"/>
                <a:gd name="connsiteX107" fmla="*/ 275840 w 568325"/>
                <a:gd name="connsiteY107" fmla="*/ 0 h 550069"/>
                <a:gd name="connsiteX108" fmla="*/ 275840 w 568325"/>
                <a:gd name="connsiteY108" fmla="*/ 0 h 550069"/>
                <a:gd name="connsiteX109" fmla="*/ 275840 w 568325"/>
                <a:gd name="connsiteY109" fmla="*/ 2382 h 550069"/>
                <a:gd name="connsiteX110" fmla="*/ 275840 w 568325"/>
                <a:gd name="connsiteY110" fmla="*/ 19050 h 550069"/>
                <a:gd name="connsiteX111" fmla="*/ 275840 w 568325"/>
                <a:gd name="connsiteY111" fmla="*/ 2382 h 550069"/>
                <a:gd name="connsiteX112" fmla="*/ 275840 w 568325"/>
                <a:gd name="connsiteY112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494617 w 568325"/>
                <a:gd name="connsiteY61" fmla="*/ 179461 h 550069"/>
                <a:gd name="connsiteX62" fmla="*/ 516011 w 568325"/>
                <a:gd name="connsiteY62" fmla="*/ 183357 h 550069"/>
                <a:gd name="connsiteX63" fmla="*/ 546924 w 568325"/>
                <a:gd name="connsiteY63" fmla="*/ 192882 h 550069"/>
                <a:gd name="connsiteX64" fmla="*/ 546979 w 568325"/>
                <a:gd name="connsiteY64" fmla="*/ 192992 h 550069"/>
                <a:gd name="connsiteX65" fmla="*/ 546924 w 568325"/>
                <a:gd name="connsiteY65" fmla="*/ 192882 h 550069"/>
                <a:gd name="connsiteX66" fmla="*/ 516011 w 568325"/>
                <a:gd name="connsiteY66" fmla="*/ 183357 h 550069"/>
                <a:gd name="connsiteX67" fmla="*/ 494617 w 568325"/>
                <a:gd name="connsiteY67" fmla="*/ 179461 h 550069"/>
                <a:gd name="connsiteX68" fmla="*/ 460048 w 568325"/>
                <a:gd name="connsiteY68" fmla="*/ 162849 h 550069"/>
                <a:gd name="connsiteX69" fmla="*/ 473208 w 568325"/>
                <a:gd name="connsiteY69" fmla="*/ 173832 h 550069"/>
                <a:gd name="connsiteX70" fmla="*/ 486151 w 568325"/>
                <a:gd name="connsiteY70" fmla="*/ 177535 h 550069"/>
                <a:gd name="connsiteX71" fmla="*/ 473208 w 568325"/>
                <a:gd name="connsiteY71" fmla="*/ 173832 h 550069"/>
                <a:gd name="connsiteX72" fmla="*/ 460048 w 568325"/>
                <a:gd name="connsiteY72" fmla="*/ 162849 h 550069"/>
                <a:gd name="connsiteX73" fmla="*/ 457133 w 568325"/>
                <a:gd name="connsiteY73" fmla="*/ 156497 h 550069"/>
                <a:gd name="connsiteX74" fmla="*/ 458940 w 568325"/>
                <a:gd name="connsiteY74" fmla="*/ 161925 h 550069"/>
                <a:gd name="connsiteX75" fmla="*/ 458940 w 568325"/>
                <a:gd name="connsiteY75" fmla="*/ 161925 h 550069"/>
                <a:gd name="connsiteX76" fmla="*/ 457133 w 568325"/>
                <a:gd name="connsiteY76" fmla="*/ 156497 h 550069"/>
                <a:gd name="connsiteX77" fmla="*/ 440510 w 568325"/>
                <a:gd name="connsiteY77" fmla="*/ 129181 h 550069"/>
                <a:gd name="connsiteX78" fmla="*/ 449726 w 568325"/>
                <a:gd name="connsiteY78" fmla="*/ 138411 h 550069"/>
                <a:gd name="connsiteX79" fmla="*/ 450680 w 568325"/>
                <a:gd name="connsiteY79" fmla="*/ 139366 h 550069"/>
                <a:gd name="connsiteX80" fmla="*/ 449726 w 568325"/>
                <a:gd name="connsiteY80" fmla="*/ 138411 h 550069"/>
                <a:gd name="connsiteX81" fmla="*/ 440510 w 568325"/>
                <a:gd name="connsiteY81" fmla="*/ 129181 h 550069"/>
                <a:gd name="connsiteX82" fmla="*/ 218770 w 568325"/>
                <a:gd name="connsiteY82" fmla="*/ 116682 h 550069"/>
                <a:gd name="connsiteX83" fmla="*/ 233334 w 568325"/>
                <a:gd name="connsiteY83" fmla="*/ 116682 h 550069"/>
                <a:gd name="connsiteX84" fmla="*/ 235415 w 568325"/>
                <a:gd name="connsiteY84" fmla="*/ 116682 h 550069"/>
                <a:gd name="connsiteX85" fmla="*/ 218770 w 568325"/>
                <a:gd name="connsiteY85" fmla="*/ 116682 h 550069"/>
                <a:gd name="connsiteX86" fmla="*/ 218770 w 568325"/>
                <a:gd name="connsiteY86" fmla="*/ 116682 h 550069"/>
                <a:gd name="connsiteX87" fmla="*/ 425598 w 568325"/>
                <a:gd name="connsiteY87" fmla="*/ 114249 h 550069"/>
                <a:gd name="connsiteX88" fmla="*/ 430461 w 568325"/>
                <a:gd name="connsiteY88" fmla="*/ 119119 h 550069"/>
                <a:gd name="connsiteX89" fmla="*/ 425598 w 568325"/>
                <a:gd name="connsiteY89" fmla="*/ 114249 h 550069"/>
                <a:gd name="connsiteX90" fmla="*/ 358364 w 568325"/>
                <a:gd name="connsiteY90" fmla="*/ 75143 h 550069"/>
                <a:gd name="connsiteX91" fmla="*/ 368579 w 568325"/>
                <a:gd name="connsiteY91" fmla="*/ 90488 h 550069"/>
                <a:gd name="connsiteX92" fmla="*/ 409004 w 568325"/>
                <a:gd name="connsiteY92" fmla="*/ 97632 h 550069"/>
                <a:gd name="connsiteX93" fmla="*/ 414936 w 568325"/>
                <a:gd name="connsiteY93" fmla="*/ 103572 h 550069"/>
                <a:gd name="connsiteX94" fmla="*/ 409004 w 568325"/>
                <a:gd name="connsiteY94" fmla="*/ 97632 h 550069"/>
                <a:gd name="connsiteX95" fmla="*/ 368579 w 568325"/>
                <a:gd name="connsiteY95" fmla="*/ 90488 h 550069"/>
                <a:gd name="connsiteX96" fmla="*/ 358364 w 568325"/>
                <a:gd name="connsiteY96" fmla="*/ 75143 h 550069"/>
                <a:gd name="connsiteX97" fmla="*/ 254439 w 568325"/>
                <a:gd name="connsiteY97" fmla="*/ 59532 h 550069"/>
                <a:gd name="connsiteX98" fmla="*/ 249683 w 568325"/>
                <a:gd name="connsiteY98" fmla="*/ 50007 h 550069"/>
                <a:gd name="connsiteX99" fmla="*/ 254439 w 568325"/>
                <a:gd name="connsiteY99" fmla="*/ 54769 h 550069"/>
                <a:gd name="connsiteX100" fmla="*/ 254439 w 568325"/>
                <a:gd name="connsiteY100" fmla="*/ 59532 h 550069"/>
                <a:gd name="connsiteX101" fmla="*/ 247305 w 568325"/>
                <a:gd name="connsiteY101" fmla="*/ 69057 h 550069"/>
                <a:gd name="connsiteX102" fmla="*/ 235415 w 568325"/>
                <a:gd name="connsiteY102" fmla="*/ 78582 h 550069"/>
                <a:gd name="connsiteX103" fmla="*/ 254439 w 568325"/>
                <a:gd name="connsiteY103" fmla="*/ 59532 h 550069"/>
                <a:gd name="connsiteX104" fmla="*/ 275840 w 568325"/>
                <a:gd name="connsiteY104" fmla="*/ 0 h 550069"/>
                <a:gd name="connsiteX105" fmla="*/ 275840 w 568325"/>
                <a:gd name="connsiteY105" fmla="*/ 0 h 550069"/>
                <a:gd name="connsiteX106" fmla="*/ 275840 w 568325"/>
                <a:gd name="connsiteY106" fmla="*/ 2382 h 550069"/>
                <a:gd name="connsiteX107" fmla="*/ 275840 w 568325"/>
                <a:gd name="connsiteY107" fmla="*/ 19050 h 550069"/>
                <a:gd name="connsiteX108" fmla="*/ 275840 w 568325"/>
                <a:gd name="connsiteY108" fmla="*/ 2382 h 550069"/>
                <a:gd name="connsiteX109" fmla="*/ 275840 w 568325"/>
                <a:gd name="connsiteY109" fmla="*/ 0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7133 w 568325"/>
                <a:gd name="connsiteY96" fmla="*/ 156497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7133 w 568325"/>
                <a:gd name="connsiteY99" fmla="*/ 156497 h 550069"/>
                <a:gd name="connsiteX100" fmla="*/ 440510 w 568325"/>
                <a:gd name="connsiteY100" fmla="*/ 129181 h 550069"/>
                <a:gd name="connsiteX101" fmla="*/ 449726 w 568325"/>
                <a:gd name="connsiteY101" fmla="*/ 138411 h 550069"/>
                <a:gd name="connsiteX102" fmla="*/ 450680 w 568325"/>
                <a:gd name="connsiteY102" fmla="*/ 139366 h 550069"/>
                <a:gd name="connsiteX103" fmla="*/ 449726 w 568325"/>
                <a:gd name="connsiteY103" fmla="*/ 138411 h 550069"/>
                <a:gd name="connsiteX104" fmla="*/ 440510 w 568325"/>
                <a:gd name="connsiteY104" fmla="*/ 129181 h 550069"/>
                <a:gd name="connsiteX105" fmla="*/ 218770 w 568325"/>
                <a:gd name="connsiteY105" fmla="*/ 116682 h 550069"/>
                <a:gd name="connsiteX106" fmla="*/ 233334 w 568325"/>
                <a:gd name="connsiteY106" fmla="*/ 116682 h 550069"/>
                <a:gd name="connsiteX107" fmla="*/ 235415 w 568325"/>
                <a:gd name="connsiteY107" fmla="*/ 116682 h 550069"/>
                <a:gd name="connsiteX108" fmla="*/ 218770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235415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310210 w 568325"/>
                <a:gd name="connsiteY108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310210 w 568325"/>
                <a:gd name="connsiteY107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9726 w 568325"/>
                <a:gd name="connsiteY101" fmla="*/ 13841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218770 w 568325"/>
                <a:gd name="connsiteY105" fmla="*/ 116682 h 550069"/>
                <a:gd name="connsiteX106" fmla="*/ 310210 w 568325"/>
                <a:gd name="connsiteY106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50680 w 568325"/>
                <a:gd name="connsiteY101" fmla="*/ 139366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218770 w 568325"/>
                <a:gd name="connsiteY104" fmla="*/ 116682 h 550069"/>
                <a:gd name="connsiteX105" fmla="*/ 310210 w 568325"/>
                <a:gd name="connsiteY105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218770 w 568325"/>
                <a:gd name="connsiteY101" fmla="*/ 116682 h 550069"/>
                <a:gd name="connsiteX102" fmla="*/ 310210 w 568325"/>
                <a:gd name="connsiteY102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102" fmla="*/ 218770 w 568325"/>
                <a:gd name="connsiteY102" fmla="*/ 11668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54439 w 568325"/>
                <a:gd name="connsiteY16" fmla="*/ 59532 h 550069"/>
                <a:gd name="connsiteX17" fmla="*/ 275840 w 568325"/>
                <a:gd name="connsiteY17" fmla="*/ 0 h 550069"/>
                <a:gd name="connsiteX18" fmla="*/ 275840 w 568325"/>
                <a:gd name="connsiteY18" fmla="*/ 0 h 550069"/>
                <a:gd name="connsiteX19" fmla="*/ 275840 w 568325"/>
                <a:gd name="connsiteY19" fmla="*/ 2382 h 550069"/>
                <a:gd name="connsiteX20" fmla="*/ 275840 w 568325"/>
                <a:gd name="connsiteY20" fmla="*/ 19050 h 550069"/>
                <a:gd name="connsiteX21" fmla="*/ 275840 w 568325"/>
                <a:gd name="connsiteY21" fmla="*/ 2382 h 550069"/>
                <a:gd name="connsiteX22" fmla="*/ 275840 w 568325"/>
                <a:gd name="connsiteY22" fmla="*/ 0 h 550069"/>
                <a:gd name="connsiteX23" fmla="*/ 178345 w 568325"/>
                <a:gd name="connsiteY23" fmla="*/ 250032 h 550069"/>
                <a:gd name="connsiteX24" fmla="*/ 185983 w 568325"/>
                <a:gd name="connsiteY24" fmla="*/ 254963 h 550069"/>
                <a:gd name="connsiteX25" fmla="*/ 178345 w 568325"/>
                <a:gd name="connsiteY25" fmla="*/ 250032 h 550069"/>
                <a:gd name="connsiteX26" fmla="*/ 175930 w 568325"/>
                <a:gd name="connsiteY26" fmla="*/ 247613 h 550069"/>
                <a:gd name="connsiteX27" fmla="*/ 275840 w 568325"/>
                <a:gd name="connsiteY27" fmla="*/ 0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54439 w 568325"/>
                <a:gd name="connsiteY15" fmla="*/ 59532 h 550069"/>
                <a:gd name="connsiteX16" fmla="*/ 275840 w 568325"/>
                <a:gd name="connsiteY16" fmla="*/ 0 h 550069"/>
                <a:gd name="connsiteX17" fmla="*/ 275840 w 568325"/>
                <a:gd name="connsiteY17" fmla="*/ 0 h 550069"/>
                <a:gd name="connsiteX18" fmla="*/ 275840 w 568325"/>
                <a:gd name="connsiteY18" fmla="*/ 2382 h 550069"/>
                <a:gd name="connsiteX19" fmla="*/ 275840 w 568325"/>
                <a:gd name="connsiteY19" fmla="*/ 19050 h 550069"/>
                <a:gd name="connsiteX20" fmla="*/ 275840 w 568325"/>
                <a:gd name="connsiteY20" fmla="*/ 2382 h 550069"/>
                <a:gd name="connsiteX21" fmla="*/ 275840 w 568325"/>
                <a:gd name="connsiteY21" fmla="*/ 0 h 550069"/>
                <a:gd name="connsiteX22" fmla="*/ 178345 w 568325"/>
                <a:gd name="connsiteY22" fmla="*/ 250032 h 550069"/>
                <a:gd name="connsiteX23" fmla="*/ 185983 w 568325"/>
                <a:gd name="connsiteY23" fmla="*/ 254963 h 550069"/>
                <a:gd name="connsiteX24" fmla="*/ 178345 w 568325"/>
                <a:gd name="connsiteY24" fmla="*/ 250032 h 550069"/>
                <a:gd name="connsiteX25" fmla="*/ 175930 w 568325"/>
                <a:gd name="connsiteY25" fmla="*/ 247613 h 550069"/>
                <a:gd name="connsiteX26" fmla="*/ 275840 w 568325"/>
                <a:gd name="connsiteY26" fmla="*/ 0 h 550069"/>
                <a:gd name="connsiteX27" fmla="*/ 165956 w 568325"/>
                <a:gd name="connsiteY27" fmla="*/ 242874 h 550069"/>
                <a:gd name="connsiteX28" fmla="*/ 166455 w 568325"/>
                <a:gd name="connsiteY28" fmla="*/ 242888 h 550069"/>
                <a:gd name="connsiteX29" fmla="*/ 171804 w 568325"/>
                <a:gd name="connsiteY29" fmla="*/ 244673 h 550069"/>
                <a:gd name="connsiteX30" fmla="*/ 166455 w 568325"/>
                <a:gd name="connsiteY30" fmla="*/ 242888 h 550069"/>
                <a:gd name="connsiteX31" fmla="*/ 165956 w 568325"/>
                <a:gd name="connsiteY31" fmla="*/ 242874 h 550069"/>
                <a:gd name="connsiteX32" fmla="*/ 156052 w 568325"/>
                <a:gd name="connsiteY32" fmla="*/ 242590 h 550069"/>
                <a:gd name="connsiteX33" fmla="*/ 165288 w 568325"/>
                <a:gd name="connsiteY33" fmla="*/ 242854 h 550069"/>
                <a:gd name="connsiteX34" fmla="*/ 407302 w 568325"/>
                <a:gd name="connsiteY34" fmla="*/ 405665 h 550069"/>
                <a:gd name="connsiteX35" fmla="*/ 399492 w 568325"/>
                <a:gd name="connsiteY35" fmla="*/ 409575 h 550069"/>
                <a:gd name="connsiteX36" fmla="*/ 404248 w 568325"/>
                <a:gd name="connsiteY36" fmla="*/ 419100 h 550069"/>
                <a:gd name="connsiteX37" fmla="*/ 404248 w 568325"/>
                <a:gd name="connsiteY37" fmla="*/ 423863 h 550069"/>
                <a:gd name="connsiteX38" fmla="*/ 404248 w 568325"/>
                <a:gd name="connsiteY38" fmla="*/ 426244 h 550069"/>
                <a:gd name="connsiteX39" fmla="*/ 401870 w 568325"/>
                <a:gd name="connsiteY39" fmla="*/ 426244 h 550069"/>
                <a:gd name="connsiteX40" fmla="*/ 399492 w 568325"/>
                <a:gd name="connsiteY40" fmla="*/ 431007 h 550069"/>
                <a:gd name="connsiteX41" fmla="*/ 392358 w 568325"/>
                <a:gd name="connsiteY41" fmla="*/ 440532 h 550069"/>
                <a:gd name="connsiteX42" fmla="*/ 387603 w 568325"/>
                <a:gd name="connsiteY42" fmla="*/ 450057 h 550069"/>
                <a:gd name="connsiteX43" fmla="*/ 382847 w 568325"/>
                <a:gd name="connsiteY43" fmla="*/ 457200 h 550069"/>
                <a:gd name="connsiteX44" fmla="*/ 380469 w 568325"/>
                <a:gd name="connsiteY44" fmla="*/ 466725 h 550069"/>
                <a:gd name="connsiteX45" fmla="*/ 380469 w 568325"/>
                <a:gd name="connsiteY45" fmla="*/ 519113 h 550069"/>
                <a:gd name="connsiteX46" fmla="*/ 380469 w 568325"/>
                <a:gd name="connsiteY46" fmla="*/ 550069 h 550069"/>
                <a:gd name="connsiteX47" fmla="*/ 282974 w 568325"/>
                <a:gd name="connsiteY47" fmla="*/ 550069 h 550069"/>
                <a:gd name="connsiteX48" fmla="*/ 274651 w 568325"/>
                <a:gd name="connsiteY48" fmla="*/ 535484 h 550069"/>
                <a:gd name="connsiteX49" fmla="*/ 273462 w 568325"/>
                <a:gd name="connsiteY49" fmla="*/ 533400 h 550069"/>
                <a:gd name="connsiteX50" fmla="*/ 256817 w 568325"/>
                <a:gd name="connsiteY50" fmla="*/ 533400 h 550069"/>
                <a:gd name="connsiteX51" fmla="*/ 254439 w 568325"/>
                <a:gd name="connsiteY51" fmla="*/ 533400 h 550069"/>
                <a:gd name="connsiteX52" fmla="*/ 142676 w 568325"/>
                <a:gd name="connsiteY52" fmla="*/ 535782 h 550069"/>
                <a:gd name="connsiteX53" fmla="*/ 135542 w 568325"/>
                <a:gd name="connsiteY53" fmla="*/ 535782 h 550069"/>
                <a:gd name="connsiteX54" fmla="*/ 45181 w 568325"/>
                <a:gd name="connsiteY54" fmla="*/ 519113 h 550069"/>
                <a:gd name="connsiteX55" fmla="*/ 11890 w 568325"/>
                <a:gd name="connsiteY55" fmla="*/ 542925 h 550069"/>
                <a:gd name="connsiteX56" fmla="*/ 0 w 568325"/>
                <a:gd name="connsiteY56" fmla="*/ 495300 h 550069"/>
                <a:gd name="connsiteX57" fmla="*/ 2378 w 568325"/>
                <a:gd name="connsiteY57" fmla="*/ 457200 h 550069"/>
                <a:gd name="connsiteX58" fmla="*/ 66582 w 568325"/>
                <a:gd name="connsiteY58" fmla="*/ 457200 h 550069"/>
                <a:gd name="connsiteX59" fmla="*/ 73716 w 568325"/>
                <a:gd name="connsiteY59" fmla="*/ 442913 h 550069"/>
                <a:gd name="connsiteX60" fmla="*/ 78472 w 568325"/>
                <a:gd name="connsiteY60" fmla="*/ 431007 h 550069"/>
                <a:gd name="connsiteX61" fmla="*/ 78472 w 568325"/>
                <a:gd name="connsiteY61" fmla="*/ 428625 h 550069"/>
                <a:gd name="connsiteX62" fmla="*/ 85606 w 568325"/>
                <a:gd name="connsiteY62" fmla="*/ 426244 h 550069"/>
                <a:gd name="connsiteX63" fmla="*/ 90361 w 568325"/>
                <a:gd name="connsiteY63" fmla="*/ 423863 h 550069"/>
                <a:gd name="connsiteX64" fmla="*/ 102251 w 568325"/>
                <a:gd name="connsiteY64" fmla="*/ 409575 h 550069"/>
                <a:gd name="connsiteX65" fmla="*/ 116519 w 568325"/>
                <a:gd name="connsiteY65" fmla="*/ 385763 h 550069"/>
                <a:gd name="connsiteX66" fmla="*/ 114141 w 568325"/>
                <a:gd name="connsiteY66" fmla="*/ 371475 h 550069"/>
                <a:gd name="connsiteX67" fmla="*/ 118897 w 568325"/>
                <a:gd name="connsiteY67" fmla="*/ 359569 h 550069"/>
                <a:gd name="connsiteX68" fmla="*/ 116816 w 568325"/>
                <a:gd name="connsiteY68" fmla="*/ 344984 h 550069"/>
                <a:gd name="connsiteX69" fmla="*/ 116519 w 568325"/>
                <a:gd name="connsiteY69" fmla="*/ 342900 h 550069"/>
                <a:gd name="connsiteX70" fmla="*/ 147432 w 568325"/>
                <a:gd name="connsiteY70" fmla="*/ 342900 h 550069"/>
                <a:gd name="connsiteX71" fmla="*/ 147432 w 568325"/>
                <a:gd name="connsiteY71" fmla="*/ 247650 h 550069"/>
                <a:gd name="connsiteX72" fmla="*/ 156052 w 568325"/>
                <a:gd name="connsiteY72" fmla="*/ 242590 h 550069"/>
                <a:gd name="connsiteX73" fmla="*/ 568325 w 568325"/>
                <a:gd name="connsiteY73" fmla="*/ 238125 h 550069"/>
                <a:gd name="connsiteX74" fmla="*/ 527900 w 568325"/>
                <a:gd name="connsiteY74" fmla="*/ 283369 h 550069"/>
                <a:gd name="connsiteX75" fmla="*/ 516445 w 568325"/>
                <a:gd name="connsiteY75" fmla="*/ 300494 h 550069"/>
                <a:gd name="connsiteX76" fmla="*/ 527900 w 568325"/>
                <a:gd name="connsiteY76" fmla="*/ 283369 h 550069"/>
                <a:gd name="connsiteX77" fmla="*/ 568325 w 568325"/>
                <a:gd name="connsiteY77" fmla="*/ 238125 h 550069"/>
                <a:gd name="connsiteX78" fmla="*/ 562861 w 568325"/>
                <a:gd name="connsiteY78" fmla="*/ 219511 h 550069"/>
                <a:gd name="connsiteX79" fmla="*/ 565947 w 568325"/>
                <a:gd name="connsiteY79" fmla="*/ 223838 h 550069"/>
                <a:gd name="connsiteX80" fmla="*/ 566192 w 568325"/>
                <a:gd name="connsiteY80" fmla="*/ 225310 h 550069"/>
                <a:gd name="connsiteX81" fmla="*/ 565947 w 568325"/>
                <a:gd name="connsiteY81" fmla="*/ 223838 h 550069"/>
                <a:gd name="connsiteX82" fmla="*/ 562861 w 568325"/>
                <a:gd name="connsiteY82" fmla="*/ 219511 h 550069"/>
                <a:gd name="connsiteX83" fmla="*/ 494617 w 568325"/>
                <a:gd name="connsiteY83" fmla="*/ 179461 h 550069"/>
                <a:gd name="connsiteX84" fmla="*/ 516011 w 568325"/>
                <a:gd name="connsiteY84" fmla="*/ 183357 h 550069"/>
                <a:gd name="connsiteX85" fmla="*/ 546924 w 568325"/>
                <a:gd name="connsiteY85" fmla="*/ 192882 h 550069"/>
                <a:gd name="connsiteX86" fmla="*/ 546979 w 568325"/>
                <a:gd name="connsiteY86" fmla="*/ 192992 h 550069"/>
                <a:gd name="connsiteX87" fmla="*/ 546924 w 568325"/>
                <a:gd name="connsiteY87" fmla="*/ 192882 h 550069"/>
                <a:gd name="connsiteX88" fmla="*/ 516011 w 568325"/>
                <a:gd name="connsiteY88" fmla="*/ 183357 h 550069"/>
                <a:gd name="connsiteX89" fmla="*/ 494617 w 568325"/>
                <a:gd name="connsiteY89" fmla="*/ 179461 h 550069"/>
                <a:gd name="connsiteX90" fmla="*/ 460048 w 568325"/>
                <a:gd name="connsiteY90" fmla="*/ 162849 h 550069"/>
                <a:gd name="connsiteX91" fmla="*/ 473208 w 568325"/>
                <a:gd name="connsiteY91" fmla="*/ 173832 h 550069"/>
                <a:gd name="connsiteX92" fmla="*/ 486151 w 568325"/>
                <a:gd name="connsiteY92" fmla="*/ 177535 h 550069"/>
                <a:gd name="connsiteX93" fmla="*/ 473208 w 568325"/>
                <a:gd name="connsiteY93" fmla="*/ 173832 h 550069"/>
                <a:gd name="connsiteX94" fmla="*/ 460048 w 568325"/>
                <a:gd name="connsiteY94" fmla="*/ 162849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75840 w 568325"/>
                <a:gd name="connsiteY15" fmla="*/ 0 h 550069"/>
                <a:gd name="connsiteX16" fmla="*/ 275840 w 568325"/>
                <a:gd name="connsiteY16" fmla="*/ 0 h 550069"/>
                <a:gd name="connsiteX17" fmla="*/ 275840 w 568325"/>
                <a:gd name="connsiteY17" fmla="*/ 2382 h 550069"/>
                <a:gd name="connsiteX18" fmla="*/ 275840 w 568325"/>
                <a:gd name="connsiteY18" fmla="*/ 19050 h 550069"/>
                <a:gd name="connsiteX19" fmla="*/ 275840 w 568325"/>
                <a:gd name="connsiteY19" fmla="*/ 2382 h 550069"/>
                <a:gd name="connsiteX20" fmla="*/ 275840 w 568325"/>
                <a:gd name="connsiteY20" fmla="*/ 0 h 550069"/>
                <a:gd name="connsiteX21" fmla="*/ 178345 w 568325"/>
                <a:gd name="connsiteY21" fmla="*/ 250032 h 550069"/>
                <a:gd name="connsiteX22" fmla="*/ 185983 w 568325"/>
                <a:gd name="connsiteY22" fmla="*/ 254963 h 550069"/>
                <a:gd name="connsiteX23" fmla="*/ 178345 w 568325"/>
                <a:gd name="connsiteY23" fmla="*/ 250032 h 550069"/>
                <a:gd name="connsiteX24" fmla="*/ 175930 w 568325"/>
                <a:gd name="connsiteY24" fmla="*/ 247613 h 550069"/>
                <a:gd name="connsiteX25" fmla="*/ 275840 w 568325"/>
                <a:gd name="connsiteY25" fmla="*/ 0 h 550069"/>
                <a:gd name="connsiteX26" fmla="*/ 165956 w 568325"/>
                <a:gd name="connsiteY26" fmla="*/ 242874 h 550069"/>
                <a:gd name="connsiteX27" fmla="*/ 166455 w 568325"/>
                <a:gd name="connsiteY27" fmla="*/ 242888 h 550069"/>
                <a:gd name="connsiteX28" fmla="*/ 171804 w 568325"/>
                <a:gd name="connsiteY28" fmla="*/ 244673 h 550069"/>
                <a:gd name="connsiteX29" fmla="*/ 166455 w 568325"/>
                <a:gd name="connsiteY29" fmla="*/ 242888 h 550069"/>
                <a:gd name="connsiteX30" fmla="*/ 165956 w 568325"/>
                <a:gd name="connsiteY30" fmla="*/ 242874 h 550069"/>
                <a:gd name="connsiteX31" fmla="*/ 156052 w 568325"/>
                <a:gd name="connsiteY31" fmla="*/ 242590 h 550069"/>
                <a:gd name="connsiteX32" fmla="*/ 165288 w 568325"/>
                <a:gd name="connsiteY32" fmla="*/ 242854 h 550069"/>
                <a:gd name="connsiteX33" fmla="*/ 407302 w 568325"/>
                <a:gd name="connsiteY33" fmla="*/ 405665 h 550069"/>
                <a:gd name="connsiteX34" fmla="*/ 399492 w 568325"/>
                <a:gd name="connsiteY34" fmla="*/ 409575 h 550069"/>
                <a:gd name="connsiteX35" fmla="*/ 404248 w 568325"/>
                <a:gd name="connsiteY35" fmla="*/ 419100 h 550069"/>
                <a:gd name="connsiteX36" fmla="*/ 404248 w 568325"/>
                <a:gd name="connsiteY36" fmla="*/ 423863 h 550069"/>
                <a:gd name="connsiteX37" fmla="*/ 404248 w 568325"/>
                <a:gd name="connsiteY37" fmla="*/ 426244 h 550069"/>
                <a:gd name="connsiteX38" fmla="*/ 401870 w 568325"/>
                <a:gd name="connsiteY38" fmla="*/ 426244 h 550069"/>
                <a:gd name="connsiteX39" fmla="*/ 399492 w 568325"/>
                <a:gd name="connsiteY39" fmla="*/ 431007 h 550069"/>
                <a:gd name="connsiteX40" fmla="*/ 392358 w 568325"/>
                <a:gd name="connsiteY40" fmla="*/ 440532 h 550069"/>
                <a:gd name="connsiteX41" fmla="*/ 387603 w 568325"/>
                <a:gd name="connsiteY41" fmla="*/ 450057 h 550069"/>
                <a:gd name="connsiteX42" fmla="*/ 382847 w 568325"/>
                <a:gd name="connsiteY42" fmla="*/ 457200 h 550069"/>
                <a:gd name="connsiteX43" fmla="*/ 380469 w 568325"/>
                <a:gd name="connsiteY43" fmla="*/ 466725 h 550069"/>
                <a:gd name="connsiteX44" fmla="*/ 380469 w 568325"/>
                <a:gd name="connsiteY44" fmla="*/ 519113 h 550069"/>
                <a:gd name="connsiteX45" fmla="*/ 380469 w 568325"/>
                <a:gd name="connsiteY45" fmla="*/ 550069 h 550069"/>
                <a:gd name="connsiteX46" fmla="*/ 282974 w 568325"/>
                <a:gd name="connsiteY46" fmla="*/ 550069 h 550069"/>
                <a:gd name="connsiteX47" fmla="*/ 274651 w 568325"/>
                <a:gd name="connsiteY47" fmla="*/ 535484 h 550069"/>
                <a:gd name="connsiteX48" fmla="*/ 273462 w 568325"/>
                <a:gd name="connsiteY48" fmla="*/ 533400 h 550069"/>
                <a:gd name="connsiteX49" fmla="*/ 256817 w 568325"/>
                <a:gd name="connsiteY49" fmla="*/ 533400 h 550069"/>
                <a:gd name="connsiteX50" fmla="*/ 254439 w 568325"/>
                <a:gd name="connsiteY50" fmla="*/ 533400 h 550069"/>
                <a:gd name="connsiteX51" fmla="*/ 142676 w 568325"/>
                <a:gd name="connsiteY51" fmla="*/ 535782 h 550069"/>
                <a:gd name="connsiteX52" fmla="*/ 135542 w 568325"/>
                <a:gd name="connsiteY52" fmla="*/ 535782 h 550069"/>
                <a:gd name="connsiteX53" fmla="*/ 45181 w 568325"/>
                <a:gd name="connsiteY53" fmla="*/ 519113 h 550069"/>
                <a:gd name="connsiteX54" fmla="*/ 11890 w 568325"/>
                <a:gd name="connsiteY54" fmla="*/ 542925 h 550069"/>
                <a:gd name="connsiteX55" fmla="*/ 0 w 568325"/>
                <a:gd name="connsiteY55" fmla="*/ 495300 h 550069"/>
                <a:gd name="connsiteX56" fmla="*/ 2378 w 568325"/>
                <a:gd name="connsiteY56" fmla="*/ 457200 h 550069"/>
                <a:gd name="connsiteX57" fmla="*/ 66582 w 568325"/>
                <a:gd name="connsiteY57" fmla="*/ 457200 h 550069"/>
                <a:gd name="connsiteX58" fmla="*/ 73716 w 568325"/>
                <a:gd name="connsiteY58" fmla="*/ 442913 h 550069"/>
                <a:gd name="connsiteX59" fmla="*/ 78472 w 568325"/>
                <a:gd name="connsiteY59" fmla="*/ 431007 h 550069"/>
                <a:gd name="connsiteX60" fmla="*/ 78472 w 568325"/>
                <a:gd name="connsiteY60" fmla="*/ 428625 h 550069"/>
                <a:gd name="connsiteX61" fmla="*/ 85606 w 568325"/>
                <a:gd name="connsiteY61" fmla="*/ 426244 h 550069"/>
                <a:gd name="connsiteX62" fmla="*/ 90361 w 568325"/>
                <a:gd name="connsiteY62" fmla="*/ 423863 h 550069"/>
                <a:gd name="connsiteX63" fmla="*/ 102251 w 568325"/>
                <a:gd name="connsiteY63" fmla="*/ 409575 h 550069"/>
                <a:gd name="connsiteX64" fmla="*/ 116519 w 568325"/>
                <a:gd name="connsiteY64" fmla="*/ 385763 h 550069"/>
                <a:gd name="connsiteX65" fmla="*/ 114141 w 568325"/>
                <a:gd name="connsiteY65" fmla="*/ 371475 h 550069"/>
                <a:gd name="connsiteX66" fmla="*/ 118897 w 568325"/>
                <a:gd name="connsiteY66" fmla="*/ 359569 h 550069"/>
                <a:gd name="connsiteX67" fmla="*/ 116816 w 568325"/>
                <a:gd name="connsiteY67" fmla="*/ 344984 h 550069"/>
                <a:gd name="connsiteX68" fmla="*/ 116519 w 568325"/>
                <a:gd name="connsiteY68" fmla="*/ 342900 h 550069"/>
                <a:gd name="connsiteX69" fmla="*/ 147432 w 568325"/>
                <a:gd name="connsiteY69" fmla="*/ 342900 h 550069"/>
                <a:gd name="connsiteX70" fmla="*/ 147432 w 568325"/>
                <a:gd name="connsiteY70" fmla="*/ 247650 h 550069"/>
                <a:gd name="connsiteX71" fmla="*/ 156052 w 568325"/>
                <a:gd name="connsiteY71" fmla="*/ 242590 h 550069"/>
                <a:gd name="connsiteX72" fmla="*/ 568325 w 568325"/>
                <a:gd name="connsiteY72" fmla="*/ 238125 h 550069"/>
                <a:gd name="connsiteX73" fmla="*/ 527900 w 568325"/>
                <a:gd name="connsiteY73" fmla="*/ 283369 h 550069"/>
                <a:gd name="connsiteX74" fmla="*/ 516445 w 568325"/>
                <a:gd name="connsiteY74" fmla="*/ 300494 h 550069"/>
                <a:gd name="connsiteX75" fmla="*/ 527900 w 568325"/>
                <a:gd name="connsiteY75" fmla="*/ 283369 h 550069"/>
                <a:gd name="connsiteX76" fmla="*/ 568325 w 568325"/>
                <a:gd name="connsiteY76" fmla="*/ 238125 h 550069"/>
                <a:gd name="connsiteX77" fmla="*/ 562861 w 568325"/>
                <a:gd name="connsiteY77" fmla="*/ 219511 h 550069"/>
                <a:gd name="connsiteX78" fmla="*/ 565947 w 568325"/>
                <a:gd name="connsiteY78" fmla="*/ 223838 h 550069"/>
                <a:gd name="connsiteX79" fmla="*/ 566192 w 568325"/>
                <a:gd name="connsiteY79" fmla="*/ 225310 h 550069"/>
                <a:gd name="connsiteX80" fmla="*/ 565947 w 568325"/>
                <a:gd name="connsiteY80" fmla="*/ 223838 h 550069"/>
                <a:gd name="connsiteX81" fmla="*/ 562861 w 568325"/>
                <a:gd name="connsiteY81" fmla="*/ 219511 h 550069"/>
                <a:gd name="connsiteX82" fmla="*/ 494617 w 568325"/>
                <a:gd name="connsiteY82" fmla="*/ 179461 h 550069"/>
                <a:gd name="connsiteX83" fmla="*/ 516011 w 568325"/>
                <a:gd name="connsiteY83" fmla="*/ 183357 h 550069"/>
                <a:gd name="connsiteX84" fmla="*/ 546924 w 568325"/>
                <a:gd name="connsiteY84" fmla="*/ 192882 h 550069"/>
                <a:gd name="connsiteX85" fmla="*/ 546979 w 568325"/>
                <a:gd name="connsiteY85" fmla="*/ 192992 h 550069"/>
                <a:gd name="connsiteX86" fmla="*/ 546924 w 568325"/>
                <a:gd name="connsiteY86" fmla="*/ 192882 h 550069"/>
                <a:gd name="connsiteX87" fmla="*/ 516011 w 568325"/>
                <a:gd name="connsiteY87" fmla="*/ 183357 h 550069"/>
                <a:gd name="connsiteX88" fmla="*/ 494617 w 568325"/>
                <a:gd name="connsiteY88" fmla="*/ 179461 h 550069"/>
                <a:gd name="connsiteX89" fmla="*/ 460048 w 568325"/>
                <a:gd name="connsiteY89" fmla="*/ 162849 h 550069"/>
                <a:gd name="connsiteX90" fmla="*/ 473208 w 568325"/>
                <a:gd name="connsiteY90" fmla="*/ 173832 h 550069"/>
                <a:gd name="connsiteX91" fmla="*/ 486151 w 568325"/>
                <a:gd name="connsiteY91" fmla="*/ 177535 h 550069"/>
                <a:gd name="connsiteX92" fmla="*/ 473208 w 568325"/>
                <a:gd name="connsiteY92" fmla="*/ 173832 h 550069"/>
                <a:gd name="connsiteX93" fmla="*/ 460048 w 568325"/>
                <a:gd name="connsiteY93" fmla="*/ 162849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19050 h 550069"/>
                <a:gd name="connsiteX18" fmla="*/ 275840 w 568325"/>
                <a:gd name="connsiteY18" fmla="*/ 2382 h 550069"/>
                <a:gd name="connsiteX19" fmla="*/ 275840 w 568325"/>
                <a:gd name="connsiteY19" fmla="*/ 0 h 550069"/>
                <a:gd name="connsiteX20" fmla="*/ 178345 w 568325"/>
                <a:gd name="connsiteY20" fmla="*/ 250032 h 550069"/>
                <a:gd name="connsiteX21" fmla="*/ 185983 w 568325"/>
                <a:gd name="connsiteY21" fmla="*/ 254963 h 550069"/>
                <a:gd name="connsiteX22" fmla="*/ 178345 w 568325"/>
                <a:gd name="connsiteY22" fmla="*/ 250032 h 550069"/>
                <a:gd name="connsiteX23" fmla="*/ 175930 w 568325"/>
                <a:gd name="connsiteY23" fmla="*/ 247613 h 550069"/>
                <a:gd name="connsiteX24" fmla="*/ 275840 w 568325"/>
                <a:gd name="connsiteY24" fmla="*/ 0 h 550069"/>
                <a:gd name="connsiteX25" fmla="*/ 165956 w 568325"/>
                <a:gd name="connsiteY25" fmla="*/ 242874 h 550069"/>
                <a:gd name="connsiteX26" fmla="*/ 166455 w 568325"/>
                <a:gd name="connsiteY26" fmla="*/ 242888 h 550069"/>
                <a:gd name="connsiteX27" fmla="*/ 171804 w 568325"/>
                <a:gd name="connsiteY27" fmla="*/ 244673 h 550069"/>
                <a:gd name="connsiteX28" fmla="*/ 166455 w 568325"/>
                <a:gd name="connsiteY28" fmla="*/ 242888 h 550069"/>
                <a:gd name="connsiteX29" fmla="*/ 165956 w 568325"/>
                <a:gd name="connsiteY29" fmla="*/ 242874 h 550069"/>
                <a:gd name="connsiteX30" fmla="*/ 156052 w 568325"/>
                <a:gd name="connsiteY30" fmla="*/ 242590 h 550069"/>
                <a:gd name="connsiteX31" fmla="*/ 165288 w 568325"/>
                <a:gd name="connsiteY31" fmla="*/ 242854 h 550069"/>
                <a:gd name="connsiteX32" fmla="*/ 407302 w 568325"/>
                <a:gd name="connsiteY32" fmla="*/ 405665 h 550069"/>
                <a:gd name="connsiteX33" fmla="*/ 399492 w 568325"/>
                <a:gd name="connsiteY33" fmla="*/ 409575 h 550069"/>
                <a:gd name="connsiteX34" fmla="*/ 404248 w 568325"/>
                <a:gd name="connsiteY34" fmla="*/ 419100 h 550069"/>
                <a:gd name="connsiteX35" fmla="*/ 404248 w 568325"/>
                <a:gd name="connsiteY35" fmla="*/ 423863 h 550069"/>
                <a:gd name="connsiteX36" fmla="*/ 404248 w 568325"/>
                <a:gd name="connsiteY36" fmla="*/ 426244 h 550069"/>
                <a:gd name="connsiteX37" fmla="*/ 401870 w 568325"/>
                <a:gd name="connsiteY37" fmla="*/ 426244 h 550069"/>
                <a:gd name="connsiteX38" fmla="*/ 399492 w 568325"/>
                <a:gd name="connsiteY38" fmla="*/ 431007 h 550069"/>
                <a:gd name="connsiteX39" fmla="*/ 392358 w 568325"/>
                <a:gd name="connsiteY39" fmla="*/ 440532 h 550069"/>
                <a:gd name="connsiteX40" fmla="*/ 387603 w 568325"/>
                <a:gd name="connsiteY40" fmla="*/ 450057 h 550069"/>
                <a:gd name="connsiteX41" fmla="*/ 382847 w 568325"/>
                <a:gd name="connsiteY41" fmla="*/ 457200 h 550069"/>
                <a:gd name="connsiteX42" fmla="*/ 380469 w 568325"/>
                <a:gd name="connsiteY42" fmla="*/ 466725 h 550069"/>
                <a:gd name="connsiteX43" fmla="*/ 380469 w 568325"/>
                <a:gd name="connsiteY43" fmla="*/ 519113 h 550069"/>
                <a:gd name="connsiteX44" fmla="*/ 380469 w 568325"/>
                <a:gd name="connsiteY44" fmla="*/ 550069 h 550069"/>
                <a:gd name="connsiteX45" fmla="*/ 282974 w 568325"/>
                <a:gd name="connsiteY45" fmla="*/ 550069 h 550069"/>
                <a:gd name="connsiteX46" fmla="*/ 274651 w 568325"/>
                <a:gd name="connsiteY46" fmla="*/ 535484 h 550069"/>
                <a:gd name="connsiteX47" fmla="*/ 273462 w 568325"/>
                <a:gd name="connsiteY47" fmla="*/ 533400 h 550069"/>
                <a:gd name="connsiteX48" fmla="*/ 256817 w 568325"/>
                <a:gd name="connsiteY48" fmla="*/ 533400 h 550069"/>
                <a:gd name="connsiteX49" fmla="*/ 254439 w 568325"/>
                <a:gd name="connsiteY49" fmla="*/ 533400 h 550069"/>
                <a:gd name="connsiteX50" fmla="*/ 142676 w 568325"/>
                <a:gd name="connsiteY50" fmla="*/ 535782 h 550069"/>
                <a:gd name="connsiteX51" fmla="*/ 135542 w 568325"/>
                <a:gd name="connsiteY51" fmla="*/ 535782 h 550069"/>
                <a:gd name="connsiteX52" fmla="*/ 45181 w 568325"/>
                <a:gd name="connsiteY52" fmla="*/ 519113 h 550069"/>
                <a:gd name="connsiteX53" fmla="*/ 11890 w 568325"/>
                <a:gd name="connsiteY53" fmla="*/ 542925 h 550069"/>
                <a:gd name="connsiteX54" fmla="*/ 0 w 568325"/>
                <a:gd name="connsiteY54" fmla="*/ 495300 h 550069"/>
                <a:gd name="connsiteX55" fmla="*/ 2378 w 568325"/>
                <a:gd name="connsiteY55" fmla="*/ 457200 h 550069"/>
                <a:gd name="connsiteX56" fmla="*/ 66582 w 568325"/>
                <a:gd name="connsiteY56" fmla="*/ 457200 h 550069"/>
                <a:gd name="connsiteX57" fmla="*/ 73716 w 568325"/>
                <a:gd name="connsiteY57" fmla="*/ 442913 h 550069"/>
                <a:gd name="connsiteX58" fmla="*/ 78472 w 568325"/>
                <a:gd name="connsiteY58" fmla="*/ 431007 h 550069"/>
                <a:gd name="connsiteX59" fmla="*/ 78472 w 568325"/>
                <a:gd name="connsiteY59" fmla="*/ 428625 h 550069"/>
                <a:gd name="connsiteX60" fmla="*/ 85606 w 568325"/>
                <a:gd name="connsiteY60" fmla="*/ 426244 h 550069"/>
                <a:gd name="connsiteX61" fmla="*/ 90361 w 568325"/>
                <a:gd name="connsiteY61" fmla="*/ 423863 h 550069"/>
                <a:gd name="connsiteX62" fmla="*/ 102251 w 568325"/>
                <a:gd name="connsiteY62" fmla="*/ 409575 h 550069"/>
                <a:gd name="connsiteX63" fmla="*/ 116519 w 568325"/>
                <a:gd name="connsiteY63" fmla="*/ 385763 h 550069"/>
                <a:gd name="connsiteX64" fmla="*/ 114141 w 568325"/>
                <a:gd name="connsiteY64" fmla="*/ 371475 h 550069"/>
                <a:gd name="connsiteX65" fmla="*/ 118897 w 568325"/>
                <a:gd name="connsiteY65" fmla="*/ 359569 h 550069"/>
                <a:gd name="connsiteX66" fmla="*/ 116816 w 568325"/>
                <a:gd name="connsiteY66" fmla="*/ 344984 h 550069"/>
                <a:gd name="connsiteX67" fmla="*/ 116519 w 568325"/>
                <a:gd name="connsiteY67" fmla="*/ 342900 h 550069"/>
                <a:gd name="connsiteX68" fmla="*/ 147432 w 568325"/>
                <a:gd name="connsiteY68" fmla="*/ 342900 h 550069"/>
                <a:gd name="connsiteX69" fmla="*/ 147432 w 568325"/>
                <a:gd name="connsiteY69" fmla="*/ 247650 h 550069"/>
                <a:gd name="connsiteX70" fmla="*/ 156052 w 568325"/>
                <a:gd name="connsiteY70" fmla="*/ 242590 h 550069"/>
                <a:gd name="connsiteX71" fmla="*/ 568325 w 568325"/>
                <a:gd name="connsiteY71" fmla="*/ 238125 h 550069"/>
                <a:gd name="connsiteX72" fmla="*/ 527900 w 568325"/>
                <a:gd name="connsiteY72" fmla="*/ 283369 h 550069"/>
                <a:gd name="connsiteX73" fmla="*/ 516445 w 568325"/>
                <a:gd name="connsiteY73" fmla="*/ 300494 h 550069"/>
                <a:gd name="connsiteX74" fmla="*/ 527900 w 568325"/>
                <a:gd name="connsiteY74" fmla="*/ 283369 h 550069"/>
                <a:gd name="connsiteX75" fmla="*/ 568325 w 568325"/>
                <a:gd name="connsiteY75" fmla="*/ 238125 h 550069"/>
                <a:gd name="connsiteX76" fmla="*/ 562861 w 568325"/>
                <a:gd name="connsiteY76" fmla="*/ 219511 h 550069"/>
                <a:gd name="connsiteX77" fmla="*/ 565947 w 568325"/>
                <a:gd name="connsiteY77" fmla="*/ 223838 h 550069"/>
                <a:gd name="connsiteX78" fmla="*/ 566192 w 568325"/>
                <a:gd name="connsiteY78" fmla="*/ 225310 h 550069"/>
                <a:gd name="connsiteX79" fmla="*/ 565947 w 568325"/>
                <a:gd name="connsiteY79" fmla="*/ 223838 h 550069"/>
                <a:gd name="connsiteX80" fmla="*/ 562861 w 568325"/>
                <a:gd name="connsiteY80" fmla="*/ 219511 h 550069"/>
                <a:gd name="connsiteX81" fmla="*/ 494617 w 568325"/>
                <a:gd name="connsiteY81" fmla="*/ 179461 h 550069"/>
                <a:gd name="connsiteX82" fmla="*/ 516011 w 568325"/>
                <a:gd name="connsiteY82" fmla="*/ 183357 h 550069"/>
                <a:gd name="connsiteX83" fmla="*/ 546924 w 568325"/>
                <a:gd name="connsiteY83" fmla="*/ 192882 h 550069"/>
                <a:gd name="connsiteX84" fmla="*/ 546979 w 568325"/>
                <a:gd name="connsiteY84" fmla="*/ 192992 h 550069"/>
                <a:gd name="connsiteX85" fmla="*/ 546924 w 568325"/>
                <a:gd name="connsiteY85" fmla="*/ 192882 h 550069"/>
                <a:gd name="connsiteX86" fmla="*/ 516011 w 568325"/>
                <a:gd name="connsiteY86" fmla="*/ 183357 h 550069"/>
                <a:gd name="connsiteX87" fmla="*/ 494617 w 568325"/>
                <a:gd name="connsiteY87" fmla="*/ 179461 h 550069"/>
                <a:gd name="connsiteX88" fmla="*/ 460048 w 568325"/>
                <a:gd name="connsiteY88" fmla="*/ 162849 h 550069"/>
                <a:gd name="connsiteX89" fmla="*/ 473208 w 568325"/>
                <a:gd name="connsiteY89" fmla="*/ 173832 h 550069"/>
                <a:gd name="connsiteX90" fmla="*/ 486151 w 568325"/>
                <a:gd name="connsiteY90" fmla="*/ 177535 h 550069"/>
                <a:gd name="connsiteX91" fmla="*/ 473208 w 568325"/>
                <a:gd name="connsiteY91" fmla="*/ 173832 h 550069"/>
                <a:gd name="connsiteX92" fmla="*/ 460048 w 568325"/>
                <a:gd name="connsiteY92" fmla="*/ 162849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275840 w 568325"/>
                <a:gd name="connsiteY23" fmla="*/ 0 h 550069"/>
                <a:gd name="connsiteX24" fmla="*/ 165956 w 568325"/>
                <a:gd name="connsiteY24" fmla="*/ 242874 h 550069"/>
                <a:gd name="connsiteX25" fmla="*/ 166455 w 568325"/>
                <a:gd name="connsiteY25" fmla="*/ 242888 h 550069"/>
                <a:gd name="connsiteX26" fmla="*/ 171804 w 568325"/>
                <a:gd name="connsiteY26" fmla="*/ 244673 h 550069"/>
                <a:gd name="connsiteX27" fmla="*/ 166455 w 568325"/>
                <a:gd name="connsiteY27" fmla="*/ 242888 h 550069"/>
                <a:gd name="connsiteX28" fmla="*/ 165956 w 568325"/>
                <a:gd name="connsiteY28" fmla="*/ 242874 h 550069"/>
                <a:gd name="connsiteX29" fmla="*/ 156052 w 568325"/>
                <a:gd name="connsiteY29" fmla="*/ 242590 h 550069"/>
                <a:gd name="connsiteX30" fmla="*/ 165288 w 568325"/>
                <a:gd name="connsiteY30" fmla="*/ 242854 h 550069"/>
                <a:gd name="connsiteX31" fmla="*/ 407302 w 568325"/>
                <a:gd name="connsiteY31" fmla="*/ 405665 h 550069"/>
                <a:gd name="connsiteX32" fmla="*/ 399492 w 568325"/>
                <a:gd name="connsiteY32" fmla="*/ 409575 h 550069"/>
                <a:gd name="connsiteX33" fmla="*/ 404248 w 568325"/>
                <a:gd name="connsiteY33" fmla="*/ 419100 h 550069"/>
                <a:gd name="connsiteX34" fmla="*/ 404248 w 568325"/>
                <a:gd name="connsiteY34" fmla="*/ 423863 h 550069"/>
                <a:gd name="connsiteX35" fmla="*/ 404248 w 568325"/>
                <a:gd name="connsiteY35" fmla="*/ 426244 h 550069"/>
                <a:gd name="connsiteX36" fmla="*/ 401870 w 568325"/>
                <a:gd name="connsiteY36" fmla="*/ 426244 h 550069"/>
                <a:gd name="connsiteX37" fmla="*/ 399492 w 568325"/>
                <a:gd name="connsiteY37" fmla="*/ 431007 h 550069"/>
                <a:gd name="connsiteX38" fmla="*/ 392358 w 568325"/>
                <a:gd name="connsiteY38" fmla="*/ 440532 h 550069"/>
                <a:gd name="connsiteX39" fmla="*/ 387603 w 568325"/>
                <a:gd name="connsiteY39" fmla="*/ 450057 h 550069"/>
                <a:gd name="connsiteX40" fmla="*/ 382847 w 568325"/>
                <a:gd name="connsiteY40" fmla="*/ 457200 h 550069"/>
                <a:gd name="connsiteX41" fmla="*/ 380469 w 568325"/>
                <a:gd name="connsiteY41" fmla="*/ 466725 h 550069"/>
                <a:gd name="connsiteX42" fmla="*/ 380469 w 568325"/>
                <a:gd name="connsiteY42" fmla="*/ 519113 h 550069"/>
                <a:gd name="connsiteX43" fmla="*/ 380469 w 568325"/>
                <a:gd name="connsiteY43" fmla="*/ 550069 h 550069"/>
                <a:gd name="connsiteX44" fmla="*/ 282974 w 568325"/>
                <a:gd name="connsiteY44" fmla="*/ 550069 h 550069"/>
                <a:gd name="connsiteX45" fmla="*/ 274651 w 568325"/>
                <a:gd name="connsiteY45" fmla="*/ 535484 h 550069"/>
                <a:gd name="connsiteX46" fmla="*/ 273462 w 568325"/>
                <a:gd name="connsiteY46" fmla="*/ 533400 h 550069"/>
                <a:gd name="connsiteX47" fmla="*/ 256817 w 568325"/>
                <a:gd name="connsiteY47" fmla="*/ 533400 h 550069"/>
                <a:gd name="connsiteX48" fmla="*/ 254439 w 568325"/>
                <a:gd name="connsiteY48" fmla="*/ 533400 h 550069"/>
                <a:gd name="connsiteX49" fmla="*/ 142676 w 568325"/>
                <a:gd name="connsiteY49" fmla="*/ 535782 h 550069"/>
                <a:gd name="connsiteX50" fmla="*/ 135542 w 568325"/>
                <a:gd name="connsiteY50" fmla="*/ 535782 h 550069"/>
                <a:gd name="connsiteX51" fmla="*/ 45181 w 568325"/>
                <a:gd name="connsiteY51" fmla="*/ 519113 h 550069"/>
                <a:gd name="connsiteX52" fmla="*/ 11890 w 568325"/>
                <a:gd name="connsiteY52" fmla="*/ 542925 h 550069"/>
                <a:gd name="connsiteX53" fmla="*/ 0 w 568325"/>
                <a:gd name="connsiteY53" fmla="*/ 495300 h 550069"/>
                <a:gd name="connsiteX54" fmla="*/ 2378 w 568325"/>
                <a:gd name="connsiteY54" fmla="*/ 457200 h 550069"/>
                <a:gd name="connsiteX55" fmla="*/ 66582 w 568325"/>
                <a:gd name="connsiteY55" fmla="*/ 457200 h 550069"/>
                <a:gd name="connsiteX56" fmla="*/ 73716 w 568325"/>
                <a:gd name="connsiteY56" fmla="*/ 442913 h 550069"/>
                <a:gd name="connsiteX57" fmla="*/ 78472 w 568325"/>
                <a:gd name="connsiteY57" fmla="*/ 431007 h 550069"/>
                <a:gd name="connsiteX58" fmla="*/ 78472 w 568325"/>
                <a:gd name="connsiteY58" fmla="*/ 428625 h 550069"/>
                <a:gd name="connsiteX59" fmla="*/ 85606 w 568325"/>
                <a:gd name="connsiteY59" fmla="*/ 426244 h 550069"/>
                <a:gd name="connsiteX60" fmla="*/ 90361 w 568325"/>
                <a:gd name="connsiteY60" fmla="*/ 423863 h 550069"/>
                <a:gd name="connsiteX61" fmla="*/ 102251 w 568325"/>
                <a:gd name="connsiteY61" fmla="*/ 409575 h 550069"/>
                <a:gd name="connsiteX62" fmla="*/ 116519 w 568325"/>
                <a:gd name="connsiteY62" fmla="*/ 385763 h 550069"/>
                <a:gd name="connsiteX63" fmla="*/ 114141 w 568325"/>
                <a:gd name="connsiteY63" fmla="*/ 371475 h 550069"/>
                <a:gd name="connsiteX64" fmla="*/ 118897 w 568325"/>
                <a:gd name="connsiteY64" fmla="*/ 359569 h 550069"/>
                <a:gd name="connsiteX65" fmla="*/ 116816 w 568325"/>
                <a:gd name="connsiteY65" fmla="*/ 344984 h 550069"/>
                <a:gd name="connsiteX66" fmla="*/ 116519 w 568325"/>
                <a:gd name="connsiteY66" fmla="*/ 342900 h 550069"/>
                <a:gd name="connsiteX67" fmla="*/ 147432 w 568325"/>
                <a:gd name="connsiteY67" fmla="*/ 342900 h 550069"/>
                <a:gd name="connsiteX68" fmla="*/ 147432 w 568325"/>
                <a:gd name="connsiteY68" fmla="*/ 247650 h 550069"/>
                <a:gd name="connsiteX69" fmla="*/ 156052 w 568325"/>
                <a:gd name="connsiteY69" fmla="*/ 242590 h 550069"/>
                <a:gd name="connsiteX70" fmla="*/ 568325 w 568325"/>
                <a:gd name="connsiteY70" fmla="*/ 238125 h 550069"/>
                <a:gd name="connsiteX71" fmla="*/ 527900 w 568325"/>
                <a:gd name="connsiteY71" fmla="*/ 283369 h 550069"/>
                <a:gd name="connsiteX72" fmla="*/ 516445 w 568325"/>
                <a:gd name="connsiteY72" fmla="*/ 300494 h 550069"/>
                <a:gd name="connsiteX73" fmla="*/ 527900 w 568325"/>
                <a:gd name="connsiteY73" fmla="*/ 283369 h 550069"/>
                <a:gd name="connsiteX74" fmla="*/ 568325 w 568325"/>
                <a:gd name="connsiteY74" fmla="*/ 238125 h 550069"/>
                <a:gd name="connsiteX75" fmla="*/ 562861 w 568325"/>
                <a:gd name="connsiteY75" fmla="*/ 219511 h 550069"/>
                <a:gd name="connsiteX76" fmla="*/ 565947 w 568325"/>
                <a:gd name="connsiteY76" fmla="*/ 223838 h 550069"/>
                <a:gd name="connsiteX77" fmla="*/ 566192 w 568325"/>
                <a:gd name="connsiteY77" fmla="*/ 225310 h 550069"/>
                <a:gd name="connsiteX78" fmla="*/ 565947 w 568325"/>
                <a:gd name="connsiteY78" fmla="*/ 223838 h 550069"/>
                <a:gd name="connsiteX79" fmla="*/ 562861 w 568325"/>
                <a:gd name="connsiteY79" fmla="*/ 219511 h 550069"/>
                <a:gd name="connsiteX80" fmla="*/ 494617 w 568325"/>
                <a:gd name="connsiteY80" fmla="*/ 179461 h 550069"/>
                <a:gd name="connsiteX81" fmla="*/ 516011 w 568325"/>
                <a:gd name="connsiteY81" fmla="*/ 183357 h 550069"/>
                <a:gd name="connsiteX82" fmla="*/ 546924 w 568325"/>
                <a:gd name="connsiteY82" fmla="*/ 192882 h 550069"/>
                <a:gd name="connsiteX83" fmla="*/ 546979 w 568325"/>
                <a:gd name="connsiteY83" fmla="*/ 192992 h 550069"/>
                <a:gd name="connsiteX84" fmla="*/ 546924 w 568325"/>
                <a:gd name="connsiteY84" fmla="*/ 192882 h 550069"/>
                <a:gd name="connsiteX85" fmla="*/ 516011 w 568325"/>
                <a:gd name="connsiteY85" fmla="*/ 183357 h 550069"/>
                <a:gd name="connsiteX86" fmla="*/ 494617 w 568325"/>
                <a:gd name="connsiteY86" fmla="*/ 179461 h 550069"/>
                <a:gd name="connsiteX87" fmla="*/ 460048 w 568325"/>
                <a:gd name="connsiteY87" fmla="*/ 162849 h 550069"/>
                <a:gd name="connsiteX88" fmla="*/ 473208 w 568325"/>
                <a:gd name="connsiteY88" fmla="*/ 173832 h 550069"/>
                <a:gd name="connsiteX89" fmla="*/ 486151 w 568325"/>
                <a:gd name="connsiteY89" fmla="*/ 177535 h 550069"/>
                <a:gd name="connsiteX90" fmla="*/ 473208 w 568325"/>
                <a:gd name="connsiteY90" fmla="*/ 173832 h 550069"/>
                <a:gd name="connsiteX91" fmla="*/ 460048 w 568325"/>
                <a:gd name="connsiteY91" fmla="*/ 162849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175930 w 568325"/>
                <a:gd name="connsiteY14" fmla="*/ 247613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165956 w 568325"/>
                <a:gd name="connsiteY23" fmla="*/ 242874 h 550069"/>
                <a:gd name="connsiteX24" fmla="*/ 166455 w 568325"/>
                <a:gd name="connsiteY24" fmla="*/ 242888 h 550069"/>
                <a:gd name="connsiteX25" fmla="*/ 171804 w 568325"/>
                <a:gd name="connsiteY25" fmla="*/ 244673 h 550069"/>
                <a:gd name="connsiteX26" fmla="*/ 166455 w 568325"/>
                <a:gd name="connsiteY26" fmla="*/ 242888 h 550069"/>
                <a:gd name="connsiteX27" fmla="*/ 165956 w 568325"/>
                <a:gd name="connsiteY27" fmla="*/ 242874 h 550069"/>
                <a:gd name="connsiteX28" fmla="*/ 156052 w 568325"/>
                <a:gd name="connsiteY28" fmla="*/ 242590 h 550069"/>
                <a:gd name="connsiteX29" fmla="*/ 165288 w 568325"/>
                <a:gd name="connsiteY29" fmla="*/ 242854 h 550069"/>
                <a:gd name="connsiteX30" fmla="*/ 407302 w 568325"/>
                <a:gd name="connsiteY30" fmla="*/ 405665 h 550069"/>
                <a:gd name="connsiteX31" fmla="*/ 399492 w 568325"/>
                <a:gd name="connsiteY31" fmla="*/ 409575 h 550069"/>
                <a:gd name="connsiteX32" fmla="*/ 404248 w 568325"/>
                <a:gd name="connsiteY32" fmla="*/ 419100 h 550069"/>
                <a:gd name="connsiteX33" fmla="*/ 404248 w 568325"/>
                <a:gd name="connsiteY33" fmla="*/ 423863 h 550069"/>
                <a:gd name="connsiteX34" fmla="*/ 404248 w 568325"/>
                <a:gd name="connsiteY34" fmla="*/ 426244 h 550069"/>
                <a:gd name="connsiteX35" fmla="*/ 401870 w 568325"/>
                <a:gd name="connsiteY35" fmla="*/ 426244 h 550069"/>
                <a:gd name="connsiteX36" fmla="*/ 399492 w 568325"/>
                <a:gd name="connsiteY36" fmla="*/ 431007 h 550069"/>
                <a:gd name="connsiteX37" fmla="*/ 392358 w 568325"/>
                <a:gd name="connsiteY37" fmla="*/ 440532 h 550069"/>
                <a:gd name="connsiteX38" fmla="*/ 387603 w 568325"/>
                <a:gd name="connsiteY38" fmla="*/ 450057 h 550069"/>
                <a:gd name="connsiteX39" fmla="*/ 382847 w 568325"/>
                <a:gd name="connsiteY39" fmla="*/ 457200 h 550069"/>
                <a:gd name="connsiteX40" fmla="*/ 380469 w 568325"/>
                <a:gd name="connsiteY40" fmla="*/ 466725 h 550069"/>
                <a:gd name="connsiteX41" fmla="*/ 380469 w 568325"/>
                <a:gd name="connsiteY41" fmla="*/ 519113 h 550069"/>
                <a:gd name="connsiteX42" fmla="*/ 380469 w 568325"/>
                <a:gd name="connsiteY42" fmla="*/ 550069 h 550069"/>
                <a:gd name="connsiteX43" fmla="*/ 282974 w 568325"/>
                <a:gd name="connsiteY43" fmla="*/ 550069 h 550069"/>
                <a:gd name="connsiteX44" fmla="*/ 274651 w 568325"/>
                <a:gd name="connsiteY44" fmla="*/ 535484 h 550069"/>
                <a:gd name="connsiteX45" fmla="*/ 273462 w 568325"/>
                <a:gd name="connsiteY45" fmla="*/ 533400 h 550069"/>
                <a:gd name="connsiteX46" fmla="*/ 256817 w 568325"/>
                <a:gd name="connsiteY46" fmla="*/ 533400 h 550069"/>
                <a:gd name="connsiteX47" fmla="*/ 254439 w 568325"/>
                <a:gd name="connsiteY47" fmla="*/ 533400 h 550069"/>
                <a:gd name="connsiteX48" fmla="*/ 142676 w 568325"/>
                <a:gd name="connsiteY48" fmla="*/ 535782 h 550069"/>
                <a:gd name="connsiteX49" fmla="*/ 135542 w 568325"/>
                <a:gd name="connsiteY49" fmla="*/ 535782 h 550069"/>
                <a:gd name="connsiteX50" fmla="*/ 45181 w 568325"/>
                <a:gd name="connsiteY50" fmla="*/ 519113 h 550069"/>
                <a:gd name="connsiteX51" fmla="*/ 11890 w 568325"/>
                <a:gd name="connsiteY51" fmla="*/ 542925 h 550069"/>
                <a:gd name="connsiteX52" fmla="*/ 0 w 568325"/>
                <a:gd name="connsiteY52" fmla="*/ 495300 h 550069"/>
                <a:gd name="connsiteX53" fmla="*/ 2378 w 568325"/>
                <a:gd name="connsiteY53" fmla="*/ 457200 h 550069"/>
                <a:gd name="connsiteX54" fmla="*/ 66582 w 568325"/>
                <a:gd name="connsiteY54" fmla="*/ 457200 h 550069"/>
                <a:gd name="connsiteX55" fmla="*/ 73716 w 568325"/>
                <a:gd name="connsiteY55" fmla="*/ 442913 h 550069"/>
                <a:gd name="connsiteX56" fmla="*/ 78472 w 568325"/>
                <a:gd name="connsiteY56" fmla="*/ 431007 h 550069"/>
                <a:gd name="connsiteX57" fmla="*/ 78472 w 568325"/>
                <a:gd name="connsiteY57" fmla="*/ 428625 h 550069"/>
                <a:gd name="connsiteX58" fmla="*/ 85606 w 568325"/>
                <a:gd name="connsiteY58" fmla="*/ 426244 h 550069"/>
                <a:gd name="connsiteX59" fmla="*/ 90361 w 568325"/>
                <a:gd name="connsiteY59" fmla="*/ 423863 h 550069"/>
                <a:gd name="connsiteX60" fmla="*/ 102251 w 568325"/>
                <a:gd name="connsiteY60" fmla="*/ 409575 h 550069"/>
                <a:gd name="connsiteX61" fmla="*/ 116519 w 568325"/>
                <a:gd name="connsiteY61" fmla="*/ 385763 h 550069"/>
                <a:gd name="connsiteX62" fmla="*/ 114141 w 568325"/>
                <a:gd name="connsiteY62" fmla="*/ 371475 h 550069"/>
                <a:gd name="connsiteX63" fmla="*/ 118897 w 568325"/>
                <a:gd name="connsiteY63" fmla="*/ 359569 h 550069"/>
                <a:gd name="connsiteX64" fmla="*/ 116816 w 568325"/>
                <a:gd name="connsiteY64" fmla="*/ 344984 h 550069"/>
                <a:gd name="connsiteX65" fmla="*/ 116519 w 568325"/>
                <a:gd name="connsiteY65" fmla="*/ 342900 h 550069"/>
                <a:gd name="connsiteX66" fmla="*/ 147432 w 568325"/>
                <a:gd name="connsiteY66" fmla="*/ 342900 h 550069"/>
                <a:gd name="connsiteX67" fmla="*/ 147432 w 568325"/>
                <a:gd name="connsiteY67" fmla="*/ 247650 h 550069"/>
                <a:gd name="connsiteX68" fmla="*/ 156052 w 568325"/>
                <a:gd name="connsiteY68" fmla="*/ 242590 h 550069"/>
                <a:gd name="connsiteX69" fmla="*/ 568325 w 568325"/>
                <a:gd name="connsiteY69" fmla="*/ 238125 h 550069"/>
                <a:gd name="connsiteX70" fmla="*/ 527900 w 568325"/>
                <a:gd name="connsiteY70" fmla="*/ 283369 h 550069"/>
                <a:gd name="connsiteX71" fmla="*/ 516445 w 568325"/>
                <a:gd name="connsiteY71" fmla="*/ 300494 h 550069"/>
                <a:gd name="connsiteX72" fmla="*/ 527900 w 568325"/>
                <a:gd name="connsiteY72" fmla="*/ 283369 h 550069"/>
                <a:gd name="connsiteX73" fmla="*/ 568325 w 568325"/>
                <a:gd name="connsiteY73" fmla="*/ 238125 h 550069"/>
                <a:gd name="connsiteX74" fmla="*/ 562861 w 568325"/>
                <a:gd name="connsiteY74" fmla="*/ 219511 h 550069"/>
                <a:gd name="connsiteX75" fmla="*/ 565947 w 568325"/>
                <a:gd name="connsiteY75" fmla="*/ 223838 h 550069"/>
                <a:gd name="connsiteX76" fmla="*/ 566192 w 568325"/>
                <a:gd name="connsiteY76" fmla="*/ 225310 h 550069"/>
                <a:gd name="connsiteX77" fmla="*/ 565947 w 568325"/>
                <a:gd name="connsiteY77" fmla="*/ 223838 h 550069"/>
                <a:gd name="connsiteX78" fmla="*/ 562861 w 568325"/>
                <a:gd name="connsiteY78" fmla="*/ 219511 h 550069"/>
                <a:gd name="connsiteX79" fmla="*/ 494617 w 568325"/>
                <a:gd name="connsiteY79" fmla="*/ 179461 h 550069"/>
                <a:gd name="connsiteX80" fmla="*/ 516011 w 568325"/>
                <a:gd name="connsiteY80" fmla="*/ 183357 h 550069"/>
                <a:gd name="connsiteX81" fmla="*/ 546924 w 568325"/>
                <a:gd name="connsiteY81" fmla="*/ 192882 h 550069"/>
                <a:gd name="connsiteX82" fmla="*/ 546979 w 568325"/>
                <a:gd name="connsiteY82" fmla="*/ 192992 h 550069"/>
                <a:gd name="connsiteX83" fmla="*/ 546924 w 568325"/>
                <a:gd name="connsiteY83" fmla="*/ 192882 h 550069"/>
                <a:gd name="connsiteX84" fmla="*/ 516011 w 568325"/>
                <a:gd name="connsiteY84" fmla="*/ 183357 h 550069"/>
                <a:gd name="connsiteX85" fmla="*/ 494617 w 568325"/>
                <a:gd name="connsiteY85" fmla="*/ 179461 h 550069"/>
                <a:gd name="connsiteX86" fmla="*/ 460048 w 568325"/>
                <a:gd name="connsiteY86" fmla="*/ 162849 h 550069"/>
                <a:gd name="connsiteX87" fmla="*/ 473208 w 568325"/>
                <a:gd name="connsiteY87" fmla="*/ 173832 h 550069"/>
                <a:gd name="connsiteX88" fmla="*/ 486151 w 568325"/>
                <a:gd name="connsiteY88" fmla="*/ 177535 h 550069"/>
                <a:gd name="connsiteX89" fmla="*/ 473208 w 568325"/>
                <a:gd name="connsiteY89" fmla="*/ 173832 h 550069"/>
                <a:gd name="connsiteX90" fmla="*/ 460048 w 568325"/>
                <a:gd name="connsiteY90" fmla="*/ 162849 h 550069"/>
                <a:gd name="connsiteX91" fmla="*/ 458940 w 568325"/>
                <a:gd name="connsiteY91" fmla="*/ 161925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275840 w 568325"/>
                <a:gd name="connsiteY15" fmla="*/ 0 h 550069"/>
                <a:gd name="connsiteX16" fmla="*/ 178345 w 568325"/>
                <a:gd name="connsiteY16" fmla="*/ 250032 h 550069"/>
                <a:gd name="connsiteX17" fmla="*/ 185983 w 568325"/>
                <a:gd name="connsiteY17" fmla="*/ 254963 h 550069"/>
                <a:gd name="connsiteX18" fmla="*/ 178345 w 568325"/>
                <a:gd name="connsiteY18" fmla="*/ 250032 h 550069"/>
                <a:gd name="connsiteX19" fmla="*/ 175930 w 568325"/>
                <a:gd name="connsiteY19" fmla="*/ 247613 h 550069"/>
                <a:gd name="connsiteX20" fmla="*/ 165956 w 568325"/>
                <a:gd name="connsiteY20" fmla="*/ 242874 h 550069"/>
                <a:gd name="connsiteX21" fmla="*/ 166455 w 568325"/>
                <a:gd name="connsiteY21" fmla="*/ 242888 h 550069"/>
                <a:gd name="connsiteX22" fmla="*/ 171804 w 568325"/>
                <a:gd name="connsiteY22" fmla="*/ 244673 h 550069"/>
                <a:gd name="connsiteX23" fmla="*/ 166455 w 568325"/>
                <a:gd name="connsiteY23" fmla="*/ 242888 h 550069"/>
                <a:gd name="connsiteX24" fmla="*/ 165956 w 568325"/>
                <a:gd name="connsiteY24" fmla="*/ 242874 h 550069"/>
                <a:gd name="connsiteX25" fmla="*/ 156052 w 568325"/>
                <a:gd name="connsiteY25" fmla="*/ 242590 h 550069"/>
                <a:gd name="connsiteX26" fmla="*/ 165288 w 568325"/>
                <a:gd name="connsiteY26" fmla="*/ 242854 h 550069"/>
                <a:gd name="connsiteX27" fmla="*/ 407302 w 568325"/>
                <a:gd name="connsiteY27" fmla="*/ 405665 h 550069"/>
                <a:gd name="connsiteX28" fmla="*/ 399492 w 568325"/>
                <a:gd name="connsiteY28" fmla="*/ 409575 h 550069"/>
                <a:gd name="connsiteX29" fmla="*/ 404248 w 568325"/>
                <a:gd name="connsiteY29" fmla="*/ 419100 h 550069"/>
                <a:gd name="connsiteX30" fmla="*/ 404248 w 568325"/>
                <a:gd name="connsiteY30" fmla="*/ 423863 h 550069"/>
                <a:gd name="connsiteX31" fmla="*/ 404248 w 568325"/>
                <a:gd name="connsiteY31" fmla="*/ 426244 h 550069"/>
                <a:gd name="connsiteX32" fmla="*/ 401870 w 568325"/>
                <a:gd name="connsiteY32" fmla="*/ 426244 h 550069"/>
                <a:gd name="connsiteX33" fmla="*/ 399492 w 568325"/>
                <a:gd name="connsiteY33" fmla="*/ 431007 h 550069"/>
                <a:gd name="connsiteX34" fmla="*/ 392358 w 568325"/>
                <a:gd name="connsiteY34" fmla="*/ 440532 h 550069"/>
                <a:gd name="connsiteX35" fmla="*/ 387603 w 568325"/>
                <a:gd name="connsiteY35" fmla="*/ 450057 h 550069"/>
                <a:gd name="connsiteX36" fmla="*/ 382847 w 568325"/>
                <a:gd name="connsiteY36" fmla="*/ 457200 h 550069"/>
                <a:gd name="connsiteX37" fmla="*/ 380469 w 568325"/>
                <a:gd name="connsiteY37" fmla="*/ 466725 h 550069"/>
                <a:gd name="connsiteX38" fmla="*/ 380469 w 568325"/>
                <a:gd name="connsiteY38" fmla="*/ 519113 h 550069"/>
                <a:gd name="connsiteX39" fmla="*/ 380469 w 568325"/>
                <a:gd name="connsiteY39" fmla="*/ 550069 h 550069"/>
                <a:gd name="connsiteX40" fmla="*/ 282974 w 568325"/>
                <a:gd name="connsiteY40" fmla="*/ 550069 h 550069"/>
                <a:gd name="connsiteX41" fmla="*/ 274651 w 568325"/>
                <a:gd name="connsiteY41" fmla="*/ 535484 h 550069"/>
                <a:gd name="connsiteX42" fmla="*/ 273462 w 568325"/>
                <a:gd name="connsiteY42" fmla="*/ 533400 h 550069"/>
                <a:gd name="connsiteX43" fmla="*/ 256817 w 568325"/>
                <a:gd name="connsiteY43" fmla="*/ 533400 h 550069"/>
                <a:gd name="connsiteX44" fmla="*/ 254439 w 568325"/>
                <a:gd name="connsiteY44" fmla="*/ 533400 h 550069"/>
                <a:gd name="connsiteX45" fmla="*/ 142676 w 568325"/>
                <a:gd name="connsiteY45" fmla="*/ 535782 h 550069"/>
                <a:gd name="connsiteX46" fmla="*/ 135542 w 568325"/>
                <a:gd name="connsiteY46" fmla="*/ 535782 h 550069"/>
                <a:gd name="connsiteX47" fmla="*/ 45181 w 568325"/>
                <a:gd name="connsiteY47" fmla="*/ 519113 h 550069"/>
                <a:gd name="connsiteX48" fmla="*/ 11890 w 568325"/>
                <a:gd name="connsiteY48" fmla="*/ 542925 h 550069"/>
                <a:gd name="connsiteX49" fmla="*/ 0 w 568325"/>
                <a:gd name="connsiteY49" fmla="*/ 495300 h 550069"/>
                <a:gd name="connsiteX50" fmla="*/ 2378 w 568325"/>
                <a:gd name="connsiteY50" fmla="*/ 457200 h 550069"/>
                <a:gd name="connsiteX51" fmla="*/ 66582 w 568325"/>
                <a:gd name="connsiteY51" fmla="*/ 457200 h 550069"/>
                <a:gd name="connsiteX52" fmla="*/ 73716 w 568325"/>
                <a:gd name="connsiteY52" fmla="*/ 442913 h 550069"/>
                <a:gd name="connsiteX53" fmla="*/ 78472 w 568325"/>
                <a:gd name="connsiteY53" fmla="*/ 431007 h 550069"/>
                <a:gd name="connsiteX54" fmla="*/ 78472 w 568325"/>
                <a:gd name="connsiteY54" fmla="*/ 428625 h 550069"/>
                <a:gd name="connsiteX55" fmla="*/ 85606 w 568325"/>
                <a:gd name="connsiteY55" fmla="*/ 426244 h 550069"/>
                <a:gd name="connsiteX56" fmla="*/ 90361 w 568325"/>
                <a:gd name="connsiteY56" fmla="*/ 423863 h 550069"/>
                <a:gd name="connsiteX57" fmla="*/ 102251 w 568325"/>
                <a:gd name="connsiteY57" fmla="*/ 409575 h 550069"/>
                <a:gd name="connsiteX58" fmla="*/ 116519 w 568325"/>
                <a:gd name="connsiteY58" fmla="*/ 385763 h 550069"/>
                <a:gd name="connsiteX59" fmla="*/ 114141 w 568325"/>
                <a:gd name="connsiteY59" fmla="*/ 371475 h 550069"/>
                <a:gd name="connsiteX60" fmla="*/ 118897 w 568325"/>
                <a:gd name="connsiteY60" fmla="*/ 359569 h 550069"/>
                <a:gd name="connsiteX61" fmla="*/ 116816 w 568325"/>
                <a:gd name="connsiteY61" fmla="*/ 344984 h 550069"/>
                <a:gd name="connsiteX62" fmla="*/ 116519 w 568325"/>
                <a:gd name="connsiteY62" fmla="*/ 342900 h 550069"/>
                <a:gd name="connsiteX63" fmla="*/ 147432 w 568325"/>
                <a:gd name="connsiteY63" fmla="*/ 342900 h 550069"/>
                <a:gd name="connsiteX64" fmla="*/ 147432 w 568325"/>
                <a:gd name="connsiteY64" fmla="*/ 247650 h 550069"/>
                <a:gd name="connsiteX65" fmla="*/ 156052 w 568325"/>
                <a:gd name="connsiteY65" fmla="*/ 242590 h 550069"/>
                <a:gd name="connsiteX66" fmla="*/ 568325 w 568325"/>
                <a:gd name="connsiteY66" fmla="*/ 238125 h 550069"/>
                <a:gd name="connsiteX67" fmla="*/ 527900 w 568325"/>
                <a:gd name="connsiteY67" fmla="*/ 283369 h 550069"/>
                <a:gd name="connsiteX68" fmla="*/ 516445 w 568325"/>
                <a:gd name="connsiteY68" fmla="*/ 300494 h 550069"/>
                <a:gd name="connsiteX69" fmla="*/ 527900 w 568325"/>
                <a:gd name="connsiteY69" fmla="*/ 283369 h 550069"/>
                <a:gd name="connsiteX70" fmla="*/ 568325 w 568325"/>
                <a:gd name="connsiteY70" fmla="*/ 238125 h 550069"/>
                <a:gd name="connsiteX71" fmla="*/ 562861 w 568325"/>
                <a:gd name="connsiteY71" fmla="*/ 219511 h 550069"/>
                <a:gd name="connsiteX72" fmla="*/ 565947 w 568325"/>
                <a:gd name="connsiteY72" fmla="*/ 223838 h 550069"/>
                <a:gd name="connsiteX73" fmla="*/ 566192 w 568325"/>
                <a:gd name="connsiteY73" fmla="*/ 225310 h 550069"/>
                <a:gd name="connsiteX74" fmla="*/ 565947 w 568325"/>
                <a:gd name="connsiteY74" fmla="*/ 223838 h 550069"/>
                <a:gd name="connsiteX75" fmla="*/ 562861 w 568325"/>
                <a:gd name="connsiteY75" fmla="*/ 219511 h 550069"/>
                <a:gd name="connsiteX76" fmla="*/ 494617 w 568325"/>
                <a:gd name="connsiteY76" fmla="*/ 179461 h 550069"/>
                <a:gd name="connsiteX77" fmla="*/ 516011 w 568325"/>
                <a:gd name="connsiteY77" fmla="*/ 183357 h 550069"/>
                <a:gd name="connsiteX78" fmla="*/ 546924 w 568325"/>
                <a:gd name="connsiteY78" fmla="*/ 192882 h 550069"/>
                <a:gd name="connsiteX79" fmla="*/ 546979 w 568325"/>
                <a:gd name="connsiteY79" fmla="*/ 192992 h 550069"/>
                <a:gd name="connsiteX80" fmla="*/ 546924 w 568325"/>
                <a:gd name="connsiteY80" fmla="*/ 192882 h 550069"/>
                <a:gd name="connsiteX81" fmla="*/ 516011 w 568325"/>
                <a:gd name="connsiteY81" fmla="*/ 183357 h 550069"/>
                <a:gd name="connsiteX82" fmla="*/ 494617 w 568325"/>
                <a:gd name="connsiteY82" fmla="*/ 179461 h 550069"/>
                <a:gd name="connsiteX83" fmla="*/ 460048 w 568325"/>
                <a:gd name="connsiteY83" fmla="*/ 162849 h 550069"/>
                <a:gd name="connsiteX84" fmla="*/ 473208 w 568325"/>
                <a:gd name="connsiteY84" fmla="*/ 173832 h 550069"/>
                <a:gd name="connsiteX85" fmla="*/ 486151 w 568325"/>
                <a:gd name="connsiteY85" fmla="*/ 177535 h 550069"/>
                <a:gd name="connsiteX86" fmla="*/ 473208 w 568325"/>
                <a:gd name="connsiteY86" fmla="*/ 173832 h 550069"/>
                <a:gd name="connsiteX87" fmla="*/ 460048 w 568325"/>
                <a:gd name="connsiteY87" fmla="*/ 162849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90" fmla="*/ 458940 w 568325"/>
                <a:gd name="connsiteY90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178345 w 568325"/>
                <a:gd name="connsiteY15" fmla="*/ 250032 h 550069"/>
                <a:gd name="connsiteX16" fmla="*/ 185983 w 568325"/>
                <a:gd name="connsiteY16" fmla="*/ 254963 h 550069"/>
                <a:gd name="connsiteX17" fmla="*/ 178345 w 568325"/>
                <a:gd name="connsiteY17" fmla="*/ 250032 h 550069"/>
                <a:gd name="connsiteX18" fmla="*/ 175930 w 568325"/>
                <a:gd name="connsiteY18" fmla="*/ 247613 h 550069"/>
                <a:gd name="connsiteX19" fmla="*/ 165956 w 568325"/>
                <a:gd name="connsiteY19" fmla="*/ 242874 h 550069"/>
                <a:gd name="connsiteX20" fmla="*/ 166455 w 568325"/>
                <a:gd name="connsiteY20" fmla="*/ 242888 h 550069"/>
                <a:gd name="connsiteX21" fmla="*/ 171804 w 568325"/>
                <a:gd name="connsiteY21" fmla="*/ 244673 h 550069"/>
                <a:gd name="connsiteX22" fmla="*/ 166455 w 568325"/>
                <a:gd name="connsiteY22" fmla="*/ 242888 h 550069"/>
                <a:gd name="connsiteX23" fmla="*/ 165956 w 568325"/>
                <a:gd name="connsiteY23" fmla="*/ 242874 h 550069"/>
                <a:gd name="connsiteX24" fmla="*/ 156052 w 568325"/>
                <a:gd name="connsiteY24" fmla="*/ 242590 h 550069"/>
                <a:gd name="connsiteX25" fmla="*/ 165288 w 568325"/>
                <a:gd name="connsiteY25" fmla="*/ 242854 h 550069"/>
                <a:gd name="connsiteX26" fmla="*/ 407302 w 568325"/>
                <a:gd name="connsiteY26" fmla="*/ 405665 h 550069"/>
                <a:gd name="connsiteX27" fmla="*/ 399492 w 568325"/>
                <a:gd name="connsiteY27" fmla="*/ 409575 h 550069"/>
                <a:gd name="connsiteX28" fmla="*/ 404248 w 568325"/>
                <a:gd name="connsiteY28" fmla="*/ 419100 h 550069"/>
                <a:gd name="connsiteX29" fmla="*/ 404248 w 568325"/>
                <a:gd name="connsiteY29" fmla="*/ 423863 h 550069"/>
                <a:gd name="connsiteX30" fmla="*/ 404248 w 568325"/>
                <a:gd name="connsiteY30" fmla="*/ 426244 h 550069"/>
                <a:gd name="connsiteX31" fmla="*/ 401870 w 568325"/>
                <a:gd name="connsiteY31" fmla="*/ 426244 h 550069"/>
                <a:gd name="connsiteX32" fmla="*/ 399492 w 568325"/>
                <a:gd name="connsiteY32" fmla="*/ 431007 h 550069"/>
                <a:gd name="connsiteX33" fmla="*/ 392358 w 568325"/>
                <a:gd name="connsiteY33" fmla="*/ 440532 h 550069"/>
                <a:gd name="connsiteX34" fmla="*/ 387603 w 568325"/>
                <a:gd name="connsiteY34" fmla="*/ 450057 h 550069"/>
                <a:gd name="connsiteX35" fmla="*/ 382847 w 568325"/>
                <a:gd name="connsiteY35" fmla="*/ 457200 h 550069"/>
                <a:gd name="connsiteX36" fmla="*/ 380469 w 568325"/>
                <a:gd name="connsiteY36" fmla="*/ 466725 h 550069"/>
                <a:gd name="connsiteX37" fmla="*/ 380469 w 568325"/>
                <a:gd name="connsiteY37" fmla="*/ 519113 h 550069"/>
                <a:gd name="connsiteX38" fmla="*/ 380469 w 568325"/>
                <a:gd name="connsiteY38" fmla="*/ 550069 h 550069"/>
                <a:gd name="connsiteX39" fmla="*/ 282974 w 568325"/>
                <a:gd name="connsiteY39" fmla="*/ 550069 h 550069"/>
                <a:gd name="connsiteX40" fmla="*/ 274651 w 568325"/>
                <a:gd name="connsiteY40" fmla="*/ 535484 h 550069"/>
                <a:gd name="connsiteX41" fmla="*/ 273462 w 568325"/>
                <a:gd name="connsiteY41" fmla="*/ 533400 h 550069"/>
                <a:gd name="connsiteX42" fmla="*/ 256817 w 568325"/>
                <a:gd name="connsiteY42" fmla="*/ 533400 h 550069"/>
                <a:gd name="connsiteX43" fmla="*/ 254439 w 568325"/>
                <a:gd name="connsiteY43" fmla="*/ 533400 h 550069"/>
                <a:gd name="connsiteX44" fmla="*/ 142676 w 568325"/>
                <a:gd name="connsiteY44" fmla="*/ 535782 h 550069"/>
                <a:gd name="connsiteX45" fmla="*/ 135542 w 568325"/>
                <a:gd name="connsiteY45" fmla="*/ 535782 h 550069"/>
                <a:gd name="connsiteX46" fmla="*/ 45181 w 568325"/>
                <a:gd name="connsiteY46" fmla="*/ 519113 h 550069"/>
                <a:gd name="connsiteX47" fmla="*/ 11890 w 568325"/>
                <a:gd name="connsiteY47" fmla="*/ 542925 h 550069"/>
                <a:gd name="connsiteX48" fmla="*/ 0 w 568325"/>
                <a:gd name="connsiteY48" fmla="*/ 495300 h 550069"/>
                <a:gd name="connsiteX49" fmla="*/ 2378 w 568325"/>
                <a:gd name="connsiteY49" fmla="*/ 457200 h 550069"/>
                <a:gd name="connsiteX50" fmla="*/ 66582 w 568325"/>
                <a:gd name="connsiteY50" fmla="*/ 457200 h 550069"/>
                <a:gd name="connsiteX51" fmla="*/ 73716 w 568325"/>
                <a:gd name="connsiteY51" fmla="*/ 442913 h 550069"/>
                <a:gd name="connsiteX52" fmla="*/ 78472 w 568325"/>
                <a:gd name="connsiteY52" fmla="*/ 431007 h 550069"/>
                <a:gd name="connsiteX53" fmla="*/ 78472 w 568325"/>
                <a:gd name="connsiteY53" fmla="*/ 428625 h 550069"/>
                <a:gd name="connsiteX54" fmla="*/ 85606 w 568325"/>
                <a:gd name="connsiteY54" fmla="*/ 426244 h 550069"/>
                <a:gd name="connsiteX55" fmla="*/ 90361 w 568325"/>
                <a:gd name="connsiteY55" fmla="*/ 423863 h 550069"/>
                <a:gd name="connsiteX56" fmla="*/ 102251 w 568325"/>
                <a:gd name="connsiteY56" fmla="*/ 409575 h 550069"/>
                <a:gd name="connsiteX57" fmla="*/ 116519 w 568325"/>
                <a:gd name="connsiteY57" fmla="*/ 385763 h 550069"/>
                <a:gd name="connsiteX58" fmla="*/ 114141 w 568325"/>
                <a:gd name="connsiteY58" fmla="*/ 371475 h 550069"/>
                <a:gd name="connsiteX59" fmla="*/ 118897 w 568325"/>
                <a:gd name="connsiteY59" fmla="*/ 359569 h 550069"/>
                <a:gd name="connsiteX60" fmla="*/ 116816 w 568325"/>
                <a:gd name="connsiteY60" fmla="*/ 344984 h 550069"/>
                <a:gd name="connsiteX61" fmla="*/ 116519 w 568325"/>
                <a:gd name="connsiteY61" fmla="*/ 342900 h 550069"/>
                <a:gd name="connsiteX62" fmla="*/ 147432 w 568325"/>
                <a:gd name="connsiteY62" fmla="*/ 342900 h 550069"/>
                <a:gd name="connsiteX63" fmla="*/ 147432 w 568325"/>
                <a:gd name="connsiteY63" fmla="*/ 247650 h 550069"/>
                <a:gd name="connsiteX64" fmla="*/ 156052 w 568325"/>
                <a:gd name="connsiteY64" fmla="*/ 242590 h 550069"/>
                <a:gd name="connsiteX65" fmla="*/ 568325 w 568325"/>
                <a:gd name="connsiteY65" fmla="*/ 238125 h 550069"/>
                <a:gd name="connsiteX66" fmla="*/ 527900 w 568325"/>
                <a:gd name="connsiteY66" fmla="*/ 283369 h 550069"/>
                <a:gd name="connsiteX67" fmla="*/ 516445 w 568325"/>
                <a:gd name="connsiteY67" fmla="*/ 300494 h 550069"/>
                <a:gd name="connsiteX68" fmla="*/ 527900 w 568325"/>
                <a:gd name="connsiteY68" fmla="*/ 283369 h 550069"/>
                <a:gd name="connsiteX69" fmla="*/ 568325 w 568325"/>
                <a:gd name="connsiteY69" fmla="*/ 238125 h 550069"/>
                <a:gd name="connsiteX70" fmla="*/ 562861 w 568325"/>
                <a:gd name="connsiteY70" fmla="*/ 219511 h 550069"/>
                <a:gd name="connsiteX71" fmla="*/ 565947 w 568325"/>
                <a:gd name="connsiteY71" fmla="*/ 223838 h 550069"/>
                <a:gd name="connsiteX72" fmla="*/ 566192 w 568325"/>
                <a:gd name="connsiteY72" fmla="*/ 225310 h 550069"/>
                <a:gd name="connsiteX73" fmla="*/ 565947 w 568325"/>
                <a:gd name="connsiteY73" fmla="*/ 223838 h 550069"/>
                <a:gd name="connsiteX74" fmla="*/ 562861 w 568325"/>
                <a:gd name="connsiteY74" fmla="*/ 219511 h 550069"/>
                <a:gd name="connsiteX75" fmla="*/ 494617 w 568325"/>
                <a:gd name="connsiteY75" fmla="*/ 179461 h 550069"/>
                <a:gd name="connsiteX76" fmla="*/ 516011 w 568325"/>
                <a:gd name="connsiteY76" fmla="*/ 183357 h 550069"/>
                <a:gd name="connsiteX77" fmla="*/ 546924 w 568325"/>
                <a:gd name="connsiteY77" fmla="*/ 192882 h 550069"/>
                <a:gd name="connsiteX78" fmla="*/ 546979 w 568325"/>
                <a:gd name="connsiteY78" fmla="*/ 192992 h 550069"/>
                <a:gd name="connsiteX79" fmla="*/ 546924 w 568325"/>
                <a:gd name="connsiteY79" fmla="*/ 192882 h 550069"/>
                <a:gd name="connsiteX80" fmla="*/ 516011 w 568325"/>
                <a:gd name="connsiteY80" fmla="*/ 183357 h 550069"/>
                <a:gd name="connsiteX81" fmla="*/ 494617 w 568325"/>
                <a:gd name="connsiteY81" fmla="*/ 179461 h 550069"/>
                <a:gd name="connsiteX82" fmla="*/ 460048 w 568325"/>
                <a:gd name="connsiteY82" fmla="*/ 162849 h 550069"/>
                <a:gd name="connsiteX83" fmla="*/ 473208 w 568325"/>
                <a:gd name="connsiteY83" fmla="*/ 173832 h 550069"/>
                <a:gd name="connsiteX84" fmla="*/ 486151 w 568325"/>
                <a:gd name="connsiteY84" fmla="*/ 177535 h 550069"/>
                <a:gd name="connsiteX85" fmla="*/ 473208 w 568325"/>
                <a:gd name="connsiteY85" fmla="*/ 173832 h 550069"/>
                <a:gd name="connsiteX86" fmla="*/ 460048 w 568325"/>
                <a:gd name="connsiteY86" fmla="*/ 162849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178345 w 568325"/>
                <a:gd name="connsiteY14" fmla="*/ 250032 h 550069"/>
                <a:gd name="connsiteX15" fmla="*/ 185983 w 568325"/>
                <a:gd name="connsiteY15" fmla="*/ 254963 h 550069"/>
                <a:gd name="connsiteX16" fmla="*/ 178345 w 568325"/>
                <a:gd name="connsiteY16" fmla="*/ 250032 h 550069"/>
                <a:gd name="connsiteX17" fmla="*/ 175930 w 568325"/>
                <a:gd name="connsiteY17" fmla="*/ 247613 h 550069"/>
                <a:gd name="connsiteX18" fmla="*/ 165956 w 568325"/>
                <a:gd name="connsiteY18" fmla="*/ 242874 h 550069"/>
                <a:gd name="connsiteX19" fmla="*/ 166455 w 568325"/>
                <a:gd name="connsiteY19" fmla="*/ 242888 h 550069"/>
                <a:gd name="connsiteX20" fmla="*/ 171804 w 568325"/>
                <a:gd name="connsiteY20" fmla="*/ 244673 h 550069"/>
                <a:gd name="connsiteX21" fmla="*/ 166455 w 568325"/>
                <a:gd name="connsiteY21" fmla="*/ 242888 h 550069"/>
                <a:gd name="connsiteX22" fmla="*/ 165956 w 568325"/>
                <a:gd name="connsiteY22" fmla="*/ 242874 h 550069"/>
                <a:gd name="connsiteX23" fmla="*/ 156052 w 568325"/>
                <a:gd name="connsiteY23" fmla="*/ 242590 h 550069"/>
                <a:gd name="connsiteX24" fmla="*/ 165288 w 568325"/>
                <a:gd name="connsiteY24" fmla="*/ 242854 h 550069"/>
                <a:gd name="connsiteX25" fmla="*/ 407302 w 568325"/>
                <a:gd name="connsiteY25" fmla="*/ 405665 h 550069"/>
                <a:gd name="connsiteX26" fmla="*/ 399492 w 568325"/>
                <a:gd name="connsiteY26" fmla="*/ 409575 h 550069"/>
                <a:gd name="connsiteX27" fmla="*/ 404248 w 568325"/>
                <a:gd name="connsiteY27" fmla="*/ 419100 h 550069"/>
                <a:gd name="connsiteX28" fmla="*/ 404248 w 568325"/>
                <a:gd name="connsiteY28" fmla="*/ 423863 h 550069"/>
                <a:gd name="connsiteX29" fmla="*/ 404248 w 568325"/>
                <a:gd name="connsiteY29" fmla="*/ 426244 h 550069"/>
                <a:gd name="connsiteX30" fmla="*/ 401870 w 568325"/>
                <a:gd name="connsiteY30" fmla="*/ 426244 h 550069"/>
                <a:gd name="connsiteX31" fmla="*/ 399492 w 568325"/>
                <a:gd name="connsiteY31" fmla="*/ 431007 h 550069"/>
                <a:gd name="connsiteX32" fmla="*/ 392358 w 568325"/>
                <a:gd name="connsiteY32" fmla="*/ 440532 h 550069"/>
                <a:gd name="connsiteX33" fmla="*/ 387603 w 568325"/>
                <a:gd name="connsiteY33" fmla="*/ 450057 h 550069"/>
                <a:gd name="connsiteX34" fmla="*/ 382847 w 568325"/>
                <a:gd name="connsiteY34" fmla="*/ 457200 h 550069"/>
                <a:gd name="connsiteX35" fmla="*/ 380469 w 568325"/>
                <a:gd name="connsiteY35" fmla="*/ 466725 h 550069"/>
                <a:gd name="connsiteX36" fmla="*/ 380469 w 568325"/>
                <a:gd name="connsiteY36" fmla="*/ 519113 h 550069"/>
                <a:gd name="connsiteX37" fmla="*/ 380469 w 568325"/>
                <a:gd name="connsiteY37" fmla="*/ 550069 h 550069"/>
                <a:gd name="connsiteX38" fmla="*/ 282974 w 568325"/>
                <a:gd name="connsiteY38" fmla="*/ 550069 h 550069"/>
                <a:gd name="connsiteX39" fmla="*/ 274651 w 568325"/>
                <a:gd name="connsiteY39" fmla="*/ 535484 h 550069"/>
                <a:gd name="connsiteX40" fmla="*/ 273462 w 568325"/>
                <a:gd name="connsiteY40" fmla="*/ 533400 h 550069"/>
                <a:gd name="connsiteX41" fmla="*/ 256817 w 568325"/>
                <a:gd name="connsiteY41" fmla="*/ 533400 h 550069"/>
                <a:gd name="connsiteX42" fmla="*/ 254439 w 568325"/>
                <a:gd name="connsiteY42" fmla="*/ 533400 h 550069"/>
                <a:gd name="connsiteX43" fmla="*/ 142676 w 568325"/>
                <a:gd name="connsiteY43" fmla="*/ 535782 h 550069"/>
                <a:gd name="connsiteX44" fmla="*/ 135542 w 568325"/>
                <a:gd name="connsiteY44" fmla="*/ 535782 h 550069"/>
                <a:gd name="connsiteX45" fmla="*/ 45181 w 568325"/>
                <a:gd name="connsiteY45" fmla="*/ 519113 h 550069"/>
                <a:gd name="connsiteX46" fmla="*/ 11890 w 568325"/>
                <a:gd name="connsiteY46" fmla="*/ 542925 h 550069"/>
                <a:gd name="connsiteX47" fmla="*/ 0 w 568325"/>
                <a:gd name="connsiteY47" fmla="*/ 495300 h 550069"/>
                <a:gd name="connsiteX48" fmla="*/ 2378 w 568325"/>
                <a:gd name="connsiteY48" fmla="*/ 457200 h 550069"/>
                <a:gd name="connsiteX49" fmla="*/ 66582 w 568325"/>
                <a:gd name="connsiteY49" fmla="*/ 457200 h 550069"/>
                <a:gd name="connsiteX50" fmla="*/ 73716 w 568325"/>
                <a:gd name="connsiteY50" fmla="*/ 442913 h 550069"/>
                <a:gd name="connsiteX51" fmla="*/ 78472 w 568325"/>
                <a:gd name="connsiteY51" fmla="*/ 431007 h 550069"/>
                <a:gd name="connsiteX52" fmla="*/ 78472 w 568325"/>
                <a:gd name="connsiteY52" fmla="*/ 428625 h 550069"/>
                <a:gd name="connsiteX53" fmla="*/ 85606 w 568325"/>
                <a:gd name="connsiteY53" fmla="*/ 426244 h 550069"/>
                <a:gd name="connsiteX54" fmla="*/ 90361 w 568325"/>
                <a:gd name="connsiteY54" fmla="*/ 423863 h 550069"/>
                <a:gd name="connsiteX55" fmla="*/ 102251 w 568325"/>
                <a:gd name="connsiteY55" fmla="*/ 409575 h 550069"/>
                <a:gd name="connsiteX56" fmla="*/ 116519 w 568325"/>
                <a:gd name="connsiteY56" fmla="*/ 385763 h 550069"/>
                <a:gd name="connsiteX57" fmla="*/ 114141 w 568325"/>
                <a:gd name="connsiteY57" fmla="*/ 371475 h 550069"/>
                <a:gd name="connsiteX58" fmla="*/ 118897 w 568325"/>
                <a:gd name="connsiteY58" fmla="*/ 359569 h 550069"/>
                <a:gd name="connsiteX59" fmla="*/ 116816 w 568325"/>
                <a:gd name="connsiteY59" fmla="*/ 344984 h 550069"/>
                <a:gd name="connsiteX60" fmla="*/ 116519 w 568325"/>
                <a:gd name="connsiteY60" fmla="*/ 342900 h 550069"/>
                <a:gd name="connsiteX61" fmla="*/ 147432 w 568325"/>
                <a:gd name="connsiteY61" fmla="*/ 342900 h 550069"/>
                <a:gd name="connsiteX62" fmla="*/ 147432 w 568325"/>
                <a:gd name="connsiteY62" fmla="*/ 247650 h 550069"/>
                <a:gd name="connsiteX63" fmla="*/ 156052 w 568325"/>
                <a:gd name="connsiteY63" fmla="*/ 242590 h 550069"/>
                <a:gd name="connsiteX64" fmla="*/ 568325 w 568325"/>
                <a:gd name="connsiteY64" fmla="*/ 238125 h 550069"/>
                <a:gd name="connsiteX65" fmla="*/ 527900 w 568325"/>
                <a:gd name="connsiteY65" fmla="*/ 283369 h 550069"/>
                <a:gd name="connsiteX66" fmla="*/ 516445 w 568325"/>
                <a:gd name="connsiteY66" fmla="*/ 300494 h 550069"/>
                <a:gd name="connsiteX67" fmla="*/ 527900 w 568325"/>
                <a:gd name="connsiteY67" fmla="*/ 283369 h 550069"/>
                <a:gd name="connsiteX68" fmla="*/ 568325 w 568325"/>
                <a:gd name="connsiteY68" fmla="*/ 238125 h 550069"/>
                <a:gd name="connsiteX69" fmla="*/ 562861 w 568325"/>
                <a:gd name="connsiteY69" fmla="*/ 219511 h 550069"/>
                <a:gd name="connsiteX70" fmla="*/ 565947 w 568325"/>
                <a:gd name="connsiteY70" fmla="*/ 223838 h 550069"/>
                <a:gd name="connsiteX71" fmla="*/ 566192 w 568325"/>
                <a:gd name="connsiteY71" fmla="*/ 225310 h 550069"/>
                <a:gd name="connsiteX72" fmla="*/ 565947 w 568325"/>
                <a:gd name="connsiteY72" fmla="*/ 223838 h 550069"/>
                <a:gd name="connsiteX73" fmla="*/ 562861 w 568325"/>
                <a:gd name="connsiteY73" fmla="*/ 219511 h 550069"/>
                <a:gd name="connsiteX74" fmla="*/ 494617 w 568325"/>
                <a:gd name="connsiteY74" fmla="*/ 179461 h 550069"/>
                <a:gd name="connsiteX75" fmla="*/ 516011 w 568325"/>
                <a:gd name="connsiteY75" fmla="*/ 183357 h 550069"/>
                <a:gd name="connsiteX76" fmla="*/ 546924 w 568325"/>
                <a:gd name="connsiteY76" fmla="*/ 192882 h 550069"/>
                <a:gd name="connsiteX77" fmla="*/ 546979 w 568325"/>
                <a:gd name="connsiteY77" fmla="*/ 192992 h 550069"/>
                <a:gd name="connsiteX78" fmla="*/ 546924 w 568325"/>
                <a:gd name="connsiteY78" fmla="*/ 192882 h 550069"/>
                <a:gd name="connsiteX79" fmla="*/ 516011 w 568325"/>
                <a:gd name="connsiteY79" fmla="*/ 183357 h 550069"/>
                <a:gd name="connsiteX80" fmla="*/ 494617 w 568325"/>
                <a:gd name="connsiteY80" fmla="*/ 179461 h 550069"/>
                <a:gd name="connsiteX81" fmla="*/ 460048 w 568325"/>
                <a:gd name="connsiteY81" fmla="*/ 162849 h 550069"/>
                <a:gd name="connsiteX82" fmla="*/ 473208 w 568325"/>
                <a:gd name="connsiteY82" fmla="*/ 173832 h 550069"/>
                <a:gd name="connsiteX83" fmla="*/ 486151 w 568325"/>
                <a:gd name="connsiteY83" fmla="*/ 177535 h 550069"/>
                <a:gd name="connsiteX84" fmla="*/ 473208 w 568325"/>
                <a:gd name="connsiteY84" fmla="*/ 173832 h 550069"/>
                <a:gd name="connsiteX85" fmla="*/ 460048 w 568325"/>
                <a:gd name="connsiteY85" fmla="*/ 162849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178345 w 568325"/>
                <a:gd name="connsiteY13" fmla="*/ 250032 h 550069"/>
                <a:gd name="connsiteX14" fmla="*/ 185983 w 568325"/>
                <a:gd name="connsiteY14" fmla="*/ 254963 h 550069"/>
                <a:gd name="connsiteX15" fmla="*/ 178345 w 568325"/>
                <a:gd name="connsiteY15" fmla="*/ 250032 h 550069"/>
                <a:gd name="connsiteX16" fmla="*/ 175930 w 568325"/>
                <a:gd name="connsiteY16" fmla="*/ 247613 h 550069"/>
                <a:gd name="connsiteX17" fmla="*/ 165956 w 568325"/>
                <a:gd name="connsiteY17" fmla="*/ 242874 h 550069"/>
                <a:gd name="connsiteX18" fmla="*/ 166455 w 568325"/>
                <a:gd name="connsiteY18" fmla="*/ 242888 h 550069"/>
                <a:gd name="connsiteX19" fmla="*/ 171804 w 568325"/>
                <a:gd name="connsiteY19" fmla="*/ 244673 h 550069"/>
                <a:gd name="connsiteX20" fmla="*/ 166455 w 568325"/>
                <a:gd name="connsiteY20" fmla="*/ 242888 h 550069"/>
                <a:gd name="connsiteX21" fmla="*/ 165956 w 568325"/>
                <a:gd name="connsiteY21" fmla="*/ 242874 h 550069"/>
                <a:gd name="connsiteX22" fmla="*/ 156052 w 568325"/>
                <a:gd name="connsiteY22" fmla="*/ 242590 h 550069"/>
                <a:gd name="connsiteX23" fmla="*/ 165288 w 568325"/>
                <a:gd name="connsiteY23" fmla="*/ 242854 h 550069"/>
                <a:gd name="connsiteX24" fmla="*/ 407302 w 568325"/>
                <a:gd name="connsiteY24" fmla="*/ 405665 h 550069"/>
                <a:gd name="connsiteX25" fmla="*/ 399492 w 568325"/>
                <a:gd name="connsiteY25" fmla="*/ 409575 h 550069"/>
                <a:gd name="connsiteX26" fmla="*/ 404248 w 568325"/>
                <a:gd name="connsiteY26" fmla="*/ 419100 h 550069"/>
                <a:gd name="connsiteX27" fmla="*/ 404248 w 568325"/>
                <a:gd name="connsiteY27" fmla="*/ 423863 h 550069"/>
                <a:gd name="connsiteX28" fmla="*/ 404248 w 568325"/>
                <a:gd name="connsiteY28" fmla="*/ 426244 h 550069"/>
                <a:gd name="connsiteX29" fmla="*/ 401870 w 568325"/>
                <a:gd name="connsiteY29" fmla="*/ 426244 h 550069"/>
                <a:gd name="connsiteX30" fmla="*/ 399492 w 568325"/>
                <a:gd name="connsiteY30" fmla="*/ 431007 h 550069"/>
                <a:gd name="connsiteX31" fmla="*/ 392358 w 568325"/>
                <a:gd name="connsiteY31" fmla="*/ 440532 h 550069"/>
                <a:gd name="connsiteX32" fmla="*/ 387603 w 568325"/>
                <a:gd name="connsiteY32" fmla="*/ 450057 h 550069"/>
                <a:gd name="connsiteX33" fmla="*/ 382847 w 568325"/>
                <a:gd name="connsiteY33" fmla="*/ 457200 h 550069"/>
                <a:gd name="connsiteX34" fmla="*/ 380469 w 568325"/>
                <a:gd name="connsiteY34" fmla="*/ 466725 h 550069"/>
                <a:gd name="connsiteX35" fmla="*/ 380469 w 568325"/>
                <a:gd name="connsiteY35" fmla="*/ 519113 h 550069"/>
                <a:gd name="connsiteX36" fmla="*/ 380469 w 568325"/>
                <a:gd name="connsiteY36" fmla="*/ 550069 h 550069"/>
                <a:gd name="connsiteX37" fmla="*/ 282974 w 568325"/>
                <a:gd name="connsiteY37" fmla="*/ 550069 h 550069"/>
                <a:gd name="connsiteX38" fmla="*/ 274651 w 568325"/>
                <a:gd name="connsiteY38" fmla="*/ 535484 h 550069"/>
                <a:gd name="connsiteX39" fmla="*/ 273462 w 568325"/>
                <a:gd name="connsiteY39" fmla="*/ 533400 h 550069"/>
                <a:gd name="connsiteX40" fmla="*/ 256817 w 568325"/>
                <a:gd name="connsiteY40" fmla="*/ 533400 h 550069"/>
                <a:gd name="connsiteX41" fmla="*/ 254439 w 568325"/>
                <a:gd name="connsiteY41" fmla="*/ 533400 h 550069"/>
                <a:gd name="connsiteX42" fmla="*/ 142676 w 568325"/>
                <a:gd name="connsiteY42" fmla="*/ 535782 h 550069"/>
                <a:gd name="connsiteX43" fmla="*/ 135542 w 568325"/>
                <a:gd name="connsiteY43" fmla="*/ 535782 h 550069"/>
                <a:gd name="connsiteX44" fmla="*/ 45181 w 568325"/>
                <a:gd name="connsiteY44" fmla="*/ 519113 h 550069"/>
                <a:gd name="connsiteX45" fmla="*/ 11890 w 568325"/>
                <a:gd name="connsiteY45" fmla="*/ 542925 h 550069"/>
                <a:gd name="connsiteX46" fmla="*/ 0 w 568325"/>
                <a:gd name="connsiteY46" fmla="*/ 495300 h 550069"/>
                <a:gd name="connsiteX47" fmla="*/ 2378 w 568325"/>
                <a:gd name="connsiteY47" fmla="*/ 457200 h 550069"/>
                <a:gd name="connsiteX48" fmla="*/ 66582 w 568325"/>
                <a:gd name="connsiteY48" fmla="*/ 457200 h 550069"/>
                <a:gd name="connsiteX49" fmla="*/ 73716 w 568325"/>
                <a:gd name="connsiteY49" fmla="*/ 442913 h 550069"/>
                <a:gd name="connsiteX50" fmla="*/ 78472 w 568325"/>
                <a:gd name="connsiteY50" fmla="*/ 431007 h 550069"/>
                <a:gd name="connsiteX51" fmla="*/ 78472 w 568325"/>
                <a:gd name="connsiteY51" fmla="*/ 428625 h 550069"/>
                <a:gd name="connsiteX52" fmla="*/ 85606 w 568325"/>
                <a:gd name="connsiteY52" fmla="*/ 426244 h 550069"/>
                <a:gd name="connsiteX53" fmla="*/ 90361 w 568325"/>
                <a:gd name="connsiteY53" fmla="*/ 423863 h 550069"/>
                <a:gd name="connsiteX54" fmla="*/ 102251 w 568325"/>
                <a:gd name="connsiteY54" fmla="*/ 409575 h 550069"/>
                <a:gd name="connsiteX55" fmla="*/ 116519 w 568325"/>
                <a:gd name="connsiteY55" fmla="*/ 385763 h 550069"/>
                <a:gd name="connsiteX56" fmla="*/ 114141 w 568325"/>
                <a:gd name="connsiteY56" fmla="*/ 371475 h 550069"/>
                <a:gd name="connsiteX57" fmla="*/ 118897 w 568325"/>
                <a:gd name="connsiteY57" fmla="*/ 359569 h 550069"/>
                <a:gd name="connsiteX58" fmla="*/ 116816 w 568325"/>
                <a:gd name="connsiteY58" fmla="*/ 344984 h 550069"/>
                <a:gd name="connsiteX59" fmla="*/ 116519 w 568325"/>
                <a:gd name="connsiteY59" fmla="*/ 342900 h 550069"/>
                <a:gd name="connsiteX60" fmla="*/ 147432 w 568325"/>
                <a:gd name="connsiteY60" fmla="*/ 342900 h 550069"/>
                <a:gd name="connsiteX61" fmla="*/ 147432 w 568325"/>
                <a:gd name="connsiteY61" fmla="*/ 247650 h 550069"/>
                <a:gd name="connsiteX62" fmla="*/ 156052 w 568325"/>
                <a:gd name="connsiteY62" fmla="*/ 242590 h 550069"/>
                <a:gd name="connsiteX63" fmla="*/ 568325 w 568325"/>
                <a:gd name="connsiteY63" fmla="*/ 238125 h 550069"/>
                <a:gd name="connsiteX64" fmla="*/ 527900 w 568325"/>
                <a:gd name="connsiteY64" fmla="*/ 283369 h 550069"/>
                <a:gd name="connsiteX65" fmla="*/ 516445 w 568325"/>
                <a:gd name="connsiteY65" fmla="*/ 300494 h 550069"/>
                <a:gd name="connsiteX66" fmla="*/ 527900 w 568325"/>
                <a:gd name="connsiteY66" fmla="*/ 283369 h 550069"/>
                <a:gd name="connsiteX67" fmla="*/ 568325 w 568325"/>
                <a:gd name="connsiteY67" fmla="*/ 238125 h 550069"/>
                <a:gd name="connsiteX68" fmla="*/ 562861 w 568325"/>
                <a:gd name="connsiteY68" fmla="*/ 219511 h 550069"/>
                <a:gd name="connsiteX69" fmla="*/ 565947 w 568325"/>
                <a:gd name="connsiteY69" fmla="*/ 223838 h 550069"/>
                <a:gd name="connsiteX70" fmla="*/ 566192 w 568325"/>
                <a:gd name="connsiteY70" fmla="*/ 225310 h 550069"/>
                <a:gd name="connsiteX71" fmla="*/ 565947 w 568325"/>
                <a:gd name="connsiteY71" fmla="*/ 223838 h 550069"/>
                <a:gd name="connsiteX72" fmla="*/ 562861 w 568325"/>
                <a:gd name="connsiteY72" fmla="*/ 219511 h 550069"/>
                <a:gd name="connsiteX73" fmla="*/ 494617 w 568325"/>
                <a:gd name="connsiteY73" fmla="*/ 179461 h 550069"/>
                <a:gd name="connsiteX74" fmla="*/ 516011 w 568325"/>
                <a:gd name="connsiteY74" fmla="*/ 183357 h 550069"/>
                <a:gd name="connsiteX75" fmla="*/ 546924 w 568325"/>
                <a:gd name="connsiteY75" fmla="*/ 192882 h 550069"/>
                <a:gd name="connsiteX76" fmla="*/ 546979 w 568325"/>
                <a:gd name="connsiteY76" fmla="*/ 192992 h 550069"/>
                <a:gd name="connsiteX77" fmla="*/ 546924 w 568325"/>
                <a:gd name="connsiteY77" fmla="*/ 192882 h 550069"/>
                <a:gd name="connsiteX78" fmla="*/ 516011 w 568325"/>
                <a:gd name="connsiteY78" fmla="*/ 183357 h 550069"/>
                <a:gd name="connsiteX79" fmla="*/ 494617 w 568325"/>
                <a:gd name="connsiteY79" fmla="*/ 179461 h 550069"/>
                <a:gd name="connsiteX80" fmla="*/ 460048 w 568325"/>
                <a:gd name="connsiteY80" fmla="*/ 162849 h 550069"/>
                <a:gd name="connsiteX81" fmla="*/ 473208 w 568325"/>
                <a:gd name="connsiteY81" fmla="*/ 173832 h 550069"/>
                <a:gd name="connsiteX82" fmla="*/ 486151 w 568325"/>
                <a:gd name="connsiteY82" fmla="*/ 177535 h 550069"/>
                <a:gd name="connsiteX83" fmla="*/ 473208 w 568325"/>
                <a:gd name="connsiteY83" fmla="*/ 173832 h 550069"/>
                <a:gd name="connsiteX84" fmla="*/ 460048 w 568325"/>
                <a:gd name="connsiteY84" fmla="*/ 162849 h 550069"/>
                <a:gd name="connsiteX85" fmla="*/ 458940 w 568325"/>
                <a:gd name="connsiteY85" fmla="*/ 161925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0" fmla="*/ 218770 w 568325"/>
                <a:gd name="connsiteY0" fmla="*/ 41539 h 474926"/>
                <a:gd name="connsiteX1" fmla="*/ 425598 w 568325"/>
                <a:gd name="connsiteY1" fmla="*/ 39106 h 474926"/>
                <a:gd name="connsiteX2" fmla="*/ 430461 w 568325"/>
                <a:gd name="connsiteY2" fmla="*/ 43976 h 474926"/>
                <a:gd name="connsiteX3" fmla="*/ 425598 w 568325"/>
                <a:gd name="connsiteY3" fmla="*/ 39106 h 474926"/>
                <a:gd name="connsiteX4" fmla="*/ 358364 w 568325"/>
                <a:gd name="connsiteY4" fmla="*/ 0 h 474926"/>
                <a:gd name="connsiteX5" fmla="*/ 368579 w 568325"/>
                <a:gd name="connsiteY5" fmla="*/ 15345 h 474926"/>
                <a:gd name="connsiteX6" fmla="*/ 409004 w 568325"/>
                <a:gd name="connsiteY6" fmla="*/ 22489 h 474926"/>
                <a:gd name="connsiteX7" fmla="*/ 414936 w 568325"/>
                <a:gd name="connsiteY7" fmla="*/ 28429 h 474926"/>
                <a:gd name="connsiteX8" fmla="*/ 409004 w 568325"/>
                <a:gd name="connsiteY8" fmla="*/ 22489 h 474926"/>
                <a:gd name="connsiteX9" fmla="*/ 368579 w 568325"/>
                <a:gd name="connsiteY9" fmla="*/ 15345 h 474926"/>
                <a:gd name="connsiteX10" fmla="*/ 358364 w 568325"/>
                <a:gd name="connsiteY10" fmla="*/ 0 h 474926"/>
                <a:gd name="connsiteX11" fmla="*/ 175930 w 568325"/>
                <a:gd name="connsiteY11" fmla="*/ 172470 h 474926"/>
                <a:gd name="connsiteX12" fmla="*/ 178345 w 568325"/>
                <a:gd name="connsiteY12" fmla="*/ 174889 h 474926"/>
                <a:gd name="connsiteX13" fmla="*/ 185983 w 568325"/>
                <a:gd name="connsiteY13" fmla="*/ 179820 h 474926"/>
                <a:gd name="connsiteX14" fmla="*/ 178345 w 568325"/>
                <a:gd name="connsiteY14" fmla="*/ 174889 h 474926"/>
                <a:gd name="connsiteX15" fmla="*/ 175930 w 568325"/>
                <a:gd name="connsiteY15" fmla="*/ 172470 h 474926"/>
                <a:gd name="connsiteX16" fmla="*/ 165956 w 568325"/>
                <a:gd name="connsiteY16" fmla="*/ 167731 h 474926"/>
                <a:gd name="connsiteX17" fmla="*/ 166455 w 568325"/>
                <a:gd name="connsiteY17" fmla="*/ 167745 h 474926"/>
                <a:gd name="connsiteX18" fmla="*/ 171804 w 568325"/>
                <a:gd name="connsiteY18" fmla="*/ 169530 h 474926"/>
                <a:gd name="connsiteX19" fmla="*/ 166455 w 568325"/>
                <a:gd name="connsiteY19" fmla="*/ 167745 h 474926"/>
                <a:gd name="connsiteX20" fmla="*/ 165956 w 568325"/>
                <a:gd name="connsiteY20" fmla="*/ 167731 h 474926"/>
                <a:gd name="connsiteX21" fmla="*/ 156052 w 568325"/>
                <a:gd name="connsiteY21" fmla="*/ 167447 h 474926"/>
                <a:gd name="connsiteX22" fmla="*/ 165288 w 568325"/>
                <a:gd name="connsiteY22" fmla="*/ 167711 h 474926"/>
                <a:gd name="connsiteX23" fmla="*/ 407302 w 568325"/>
                <a:gd name="connsiteY23" fmla="*/ 330522 h 474926"/>
                <a:gd name="connsiteX24" fmla="*/ 399492 w 568325"/>
                <a:gd name="connsiteY24" fmla="*/ 334432 h 474926"/>
                <a:gd name="connsiteX25" fmla="*/ 404248 w 568325"/>
                <a:gd name="connsiteY25" fmla="*/ 343957 h 474926"/>
                <a:gd name="connsiteX26" fmla="*/ 404248 w 568325"/>
                <a:gd name="connsiteY26" fmla="*/ 348720 h 474926"/>
                <a:gd name="connsiteX27" fmla="*/ 404248 w 568325"/>
                <a:gd name="connsiteY27" fmla="*/ 351101 h 474926"/>
                <a:gd name="connsiteX28" fmla="*/ 401870 w 568325"/>
                <a:gd name="connsiteY28" fmla="*/ 351101 h 474926"/>
                <a:gd name="connsiteX29" fmla="*/ 399492 w 568325"/>
                <a:gd name="connsiteY29" fmla="*/ 355864 h 474926"/>
                <a:gd name="connsiteX30" fmla="*/ 392358 w 568325"/>
                <a:gd name="connsiteY30" fmla="*/ 365389 h 474926"/>
                <a:gd name="connsiteX31" fmla="*/ 387603 w 568325"/>
                <a:gd name="connsiteY31" fmla="*/ 374914 h 474926"/>
                <a:gd name="connsiteX32" fmla="*/ 382847 w 568325"/>
                <a:gd name="connsiteY32" fmla="*/ 382057 h 474926"/>
                <a:gd name="connsiteX33" fmla="*/ 380469 w 568325"/>
                <a:gd name="connsiteY33" fmla="*/ 391582 h 474926"/>
                <a:gd name="connsiteX34" fmla="*/ 380469 w 568325"/>
                <a:gd name="connsiteY34" fmla="*/ 443970 h 474926"/>
                <a:gd name="connsiteX35" fmla="*/ 380469 w 568325"/>
                <a:gd name="connsiteY35" fmla="*/ 474926 h 474926"/>
                <a:gd name="connsiteX36" fmla="*/ 282974 w 568325"/>
                <a:gd name="connsiteY36" fmla="*/ 474926 h 474926"/>
                <a:gd name="connsiteX37" fmla="*/ 274651 w 568325"/>
                <a:gd name="connsiteY37" fmla="*/ 460341 h 474926"/>
                <a:gd name="connsiteX38" fmla="*/ 273462 w 568325"/>
                <a:gd name="connsiteY38" fmla="*/ 458257 h 474926"/>
                <a:gd name="connsiteX39" fmla="*/ 256817 w 568325"/>
                <a:gd name="connsiteY39" fmla="*/ 458257 h 474926"/>
                <a:gd name="connsiteX40" fmla="*/ 254439 w 568325"/>
                <a:gd name="connsiteY40" fmla="*/ 458257 h 474926"/>
                <a:gd name="connsiteX41" fmla="*/ 142676 w 568325"/>
                <a:gd name="connsiteY41" fmla="*/ 460639 h 474926"/>
                <a:gd name="connsiteX42" fmla="*/ 135542 w 568325"/>
                <a:gd name="connsiteY42" fmla="*/ 460639 h 474926"/>
                <a:gd name="connsiteX43" fmla="*/ 45181 w 568325"/>
                <a:gd name="connsiteY43" fmla="*/ 443970 h 474926"/>
                <a:gd name="connsiteX44" fmla="*/ 11890 w 568325"/>
                <a:gd name="connsiteY44" fmla="*/ 467782 h 474926"/>
                <a:gd name="connsiteX45" fmla="*/ 0 w 568325"/>
                <a:gd name="connsiteY45" fmla="*/ 420157 h 474926"/>
                <a:gd name="connsiteX46" fmla="*/ 2378 w 568325"/>
                <a:gd name="connsiteY46" fmla="*/ 382057 h 474926"/>
                <a:gd name="connsiteX47" fmla="*/ 66582 w 568325"/>
                <a:gd name="connsiteY47" fmla="*/ 382057 h 474926"/>
                <a:gd name="connsiteX48" fmla="*/ 73716 w 568325"/>
                <a:gd name="connsiteY48" fmla="*/ 367770 h 474926"/>
                <a:gd name="connsiteX49" fmla="*/ 78472 w 568325"/>
                <a:gd name="connsiteY49" fmla="*/ 355864 h 474926"/>
                <a:gd name="connsiteX50" fmla="*/ 78472 w 568325"/>
                <a:gd name="connsiteY50" fmla="*/ 353482 h 474926"/>
                <a:gd name="connsiteX51" fmla="*/ 85606 w 568325"/>
                <a:gd name="connsiteY51" fmla="*/ 351101 h 474926"/>
                <a:gd name="connsiteX52" fmla="*/ 90361 w 568325"/>
                <a:gd name="connsiteY52" fmla="*/ 348720 h 474926"/>
                <a:gd name="connsiteX53" fmla="*/ 102251 w 568325"/>
                <a:gd name="connsiteY53" fmla="*/ 334432 h 474926"/>
                <a:gd name="connsiteX54" fmla="*/ 116519 w 568325"/>
                <a:gd name="connsiteY54" fmla="*/ 310620 h 474926"/>
                <a:gd name="connsiteX55" fmla="*/ 114141 w 568325"/>
                <a:gd name="connsiteY55" fmla="*/ 296332 h 474926"/>
                <a:gd name="connsiteX56" fmla="*/ 118897 w 568325"/>
                <a:gd name="connsiteY56" fmla="*/ 284426 h 474926"/>
                <a:gd name="connsiteX57" fmla="*/ 116816 w 568325"/>
                <a:gd name="connsiteY57" fmla="*/ 269841 h 474926"/>
                <a:gd name="connsiteX58" fmla="*/ 116519 w 568325"/>
                <a:gd name="connsiteY58" fmla="*/ 267757 h 474926"/>
                <a:gd name="connsiteX59" fmla="*/ 147432 w 568325"/>
                <a:gd name="connsiteY59" fmla="*/ 267757 h 474926"/>
                <a:gd name="connsiteX60" fmla="*/ 147432 w 568325"/>
                <a:gd name="connsiteY60" fmla="*/ 172507 h 474926"/>
                <a:gd name="connsiteX61" fmla="*/ 156052 w 568325"/>
                <a:gd name="connsiteY61" fmla="*/ 167447 h 474926"/>
                <a:gd name="connsiteX62" fmla="*/ 568325 w 568325"/>
                <a:gd name="connsiteY62" fmla="*/ 162982 h 474926"/>
                <a:gd name="connsiteX63" fmla="*/ 527900 w 568325"/>
                <a:gd name="connsiteY63" fmla="*/ 208226 h 474926"/>
                <a:gd name="connsiteX64" fmla="*/ 516445 w 568325"/>
                <a:gd name="connsiteY64" fmla="*/ 225351 h 474926"/>
                <a:gd name="connsiteX65" fmla="*/ 527900 w 568325"/>
                <a:gd name="connsiteY65" fmla="*/ 208226 h 474926"/>
                <a:gd name="connsiteX66" fmla="*/ 568325 w 568325"/>
                <a:gd name="connsiteY66" fmla="*/ 162982 h 474926"/>
                <a:gd name="connsiteX67" fmla="*/ 562861 w 568325"/>
                <a:gd name="connsiteY67" fmla="*/ 144368 h 474926"/>
                <a:gd name="connsiteX68" fmla="*/ 565947 w 568325"/>
                <a:gd name="connsiteY68" fmla="*/ 148695 h 474926"/>
                <a:gd name="connsiteX69" fmla="*/ 566192 w 568325"/>
                <a:gd name="connsiteY69" fmla="*/ 150167 h 474926"/>
                <a:gd name="connsiteX70" fmla="*/ 565947 w 568325"/>
                <a:gd name="connsiteY70" fmla="*/ 148695 h 474926"/>
                <a:gd name="connsiteX71" fmla="*/ 562861 w 568325"/>
                <a:gd name="connsiteY71" fmla="*/ 144368 h 474926"/>
                <a:gd name="connsiteX72" fmla="*/ 494617 w 568325"/>
                <a:gd name="connsiteY72" fmla="*/ 104318 h 474926"/>
                <a:gd name="connsiteX73" fmla="*/ 516011 w 568325"/>
                <a:gd name="connsiteY73" fmla="*/ 108214 h 474926"/>
                <a:gd name="connsiteX74" fmla="*/ 546924 w 568325"/>
                <a:gd name="connsiteY74" fmla="*/ 117739 h 474926"/>
                <a:gd name="connsiteX75" fmla="*/ 546979 w 568325"/>
                <a:gd name="connsiteY75" fmla="*/ 117849 h 474926"/>
                <a:gd name="connsiteX76" fmla="*/ 546924 w 568325"/>
                <a:gd name="connsiteY76" fmla="*/ 117739 h 474926"/>
                <a:gd name="connsiteX77" fmla="*/ 516011 w 568325"/>
                <a:gd name="connsiteY77" fmla="*/ 108214 h 474926"/>
                <a:gd name="connsiteX78" fmla="*/ 494617 w 568325"/>
                <a:gd name="connsiteY78" fmla="*/ 104318 h 474926"/>
                <a:gd name="connsiteX79" fmla="*/ 460048 w 568325"/>
                <a:gd name="connsiteY79" fmla="*/ 87706 h 474926"/>
                <a:gd name="connsiteX80" fmla="*/ 473208 w 568325"/>
                <a:gd name="connsiteY80" fmla="*/ 98689 h 474926"/>
                <a:gd name="connsiteX81" fmla="*/ 486151 w 568325"/>
                <a:gd name="connsiteY81" fmla="*/ 102392 h 474926"/>
                <a:gd name="connsiteX82" fmla="*/ 473208 w 568325"/>
                <a:gd name="connsiteY82" fmla="*/ 98689 h 474926"/>
                <a:gd name="connsiteX83" fmla="*/ 460048 w 568325"/>
                <a:gd name="connsiteY83" fmla="*/ 87706 h 474926"/>
                <a:gd name="connsiteX84" fmla="*/ 458940 w 568325"/>
                <a:gd name="connsiteY84" fmla="*/ 86782 h 474926"/>
                <a:gd name="connsiteX85" fmla="*/ 458940 w 568325"/>
                <a:gd name="connsiteY85" fmla="*/ 86782 h 474926"/>
                <a:gd name="connsiteX86" fmla="*/ 458940 w 568325"/>
                <a:gd name="connsiteY86" fmla="*/ 86782 h 474926"/>
                <a:gd name="connsiteX0" fmla="*/ 218770 w 568325"/>
                <a:gd name="connsiteY0" fmla="*/ 26194 h 459581"/>
                <a:gd name="connsiteX1" fmla="*/ 425598 w 568325"/>
                <a:gd name="connsiteY1" fmla="*/ 23761 h 459581"/>
                <a:gd name="connsiteX2" fmla="*/ 430461 w 568325"/>
                <a:gd name="connsiteY2" fmla="*/ 28631 h 459581"/>
                <a:gd name="connsiteX3" fmla="*/ 425598 w 568325"/>
                <a:gd name="connsiteY3" fmla="*/ 23761 h 459581"/>
                <a:gd name="connsiteX4" fmla="*/ 368579 w 568325"/>
                <a:gd name="connsiteY4" fmla="*/ 0 h 459581"/>
                <a:gd name="connsiteX5" fmla="*/ 368579 w 568325"/>
                <a:gd name="connsiteY5" fmla="*/ 0 h 459581"/>
                <a:gd name="connsiteX6" fmla="*/ 409004 w 568325"/>
                <a:gd name="connsiteY6" fmla="*/ 7144 h 459581"/>
                <a:gd name="connsiteX7" fmla="*/ 414936 w 568325"/>
                <a:gd name="connsiteY7" fmla="*/ 13084 h 459581"/>
                <a:gd name="connsiteX8" fmla="*/ 409004 w 568325"/>
                <a:gd name="connsiteY8" fmla="*/ 7144 h 459581"/>
                <a:gd name="connsiteX9" fmla="*/ 368579 w 568325"/>
                <a:gd name="connsiteY9" fmla="*/ 0 h 459581"/>
                <a:gd name="connsiteX10" fmla="*/ 175930 w 568325"/>
                <a:gd name="connsiteY10" fmla="*/ 157125 h 459581"/>
                <a:gd name="connsiteX11" fmla="*/ 178345 w 568325"/>
                <a:gd name="connsiteY11" fmla="*/ 159544 h 459581"/>
                <a:gd name="connsiteX12" fmla="*/ 185983 w 568325"/>
                <a:gd name="connsiteY12" fmla="*/ 164475 h 459581"/>
                <a:gd name="connsiteX13" fmla="*/ 178345 w 568325"/>
                <a:gd name="connsiteY13" fmla="*/ 159544 h 459581"/>
                <a:gd name="connsiteX14" fmla="*/ 175930 w 568325"/>
                <a:gd name="connsiteY14" fmla="*/ 157125 h 459581"/>
                <a:gd name="connsiteX15" fmla="*/ 165956 w 568325"/>
                <a:gd name="connsiteY15" fmla="*/ 152386 h 459581"/>
                <a:gd name="connsiteX16" fmla="*/ 166455 w 568325"/>
                <a:gd name="connsiteY16" fmla="*/ 152400 h 459581"/>
                <a:gd name="connsiteX17" fmla="*/ 171804 w 568325"/>
                <a:gd name="connsiteY17" fmla="*/ 154185 h 459581"/>
                <a:gd name="connsiteX18" fmla="*/ 166455 w 568325"/>
                <a:gd name="connsiteY18" fmla="*/ 152400 h 459581"/>
                <a:gd name="connsiteX19" fmla="*/ 165956 w 568325"/>
                <a:gd name="connsiteY19" fmla="*/ 152386 h 459581"/>
                <a:gd name="connsiteX20" fmla="*/ 156052 w 568325"/>
                <a:gd name="connsiteY20" fmla="*/ 152102 h 459581"/>
                <a:gd name="connsiteX21" fmla="*/ 165288 w 568325"/>
                <a:gd name="connsiteY21" fmla="*/ 152366 h 459581"/>
                <a:gd name="connsiteX22" fmla="*/ 407302 w 568325"/>
                <a:gd name="connsiteY22" fmla="*/ 315177 h 459581"/>
                <a:gd name="connsiteX23" fmla="*/ 399492 w 568325"/>
                <a:gd name="connsiteY23" fmla="*/ 319087 h 459581"/>
                <a:gd name="connsiteX24" fmla="*/ 404248 w 568325"/>
                <a:gd name="connsiteY24" fmla="*/ 328612 h 459581"/>
                <a:gd name="connsiteX25" fmla="*/ 404248 w 568325"/>
                <a:gd name="connsiteY25" fmla="*/ 333375 h 459581"/>
                <a:gd name="connsiteX26" fmla="*/ 404248 w 568325"/>
                <a:gd name="connsiteY26" fmla="*/ 335756 h 459581"/>
                <a:gd name="connsiteX27" fmla="*/ 401870 w 568325"/>
                <a:gd name="connsiteY27" fmla="*/ 335756 h 459581"/>
                <a:gd name="connsiteX28" fmla="*/ 399492 w 568325"/>
                <a:gd name="connsiteY28" fmla="*/ 340519 h 459581"/>
                <a:gd name="connsiteX29" fmla="*/ 392358 w 568325"/>
                <a:gd name="connsiteY29" fmla="*/ 350044 h 459581"/>
                <a:gd name="connsiteX30" fmla="*/ 387603 w 568325"/>
                <a:gd name="connsiteY30" fmla="*/ 359569 h 459581"/>
                <a:gd name="connsiteX31" fmla="*/ 382847 w 568325"/>
                <a:gd name="connsiteY31" fmla="*/ 366712 h 459581"/>
                <a:gd name="connsiteX32" fmla="*/ 380469 w 568325"/>
                <a:gd name="connsiteY32" fmla="*/ 376237 h 459581"/>
                <a:gd name="connsiteX33" fmla="*/ 380469 w 568325"/>
                <a:gd name="connsiteY33" fmla="*/ 428625 h 459581"/>
                <a:gd name="connsiteX34" fmla="*/ 380469 w 568325"/>
                <a:gd name="connsiteY34" fmla="*/ 459581 h 459581"/>
                <a:gd name="connsiteX35" fmla="*/ 282974 w 568325"/>
                <a:gd name="connsiteY35" fmla="*/ 459581 h 459581"/>
                <a:gd name="connsiteX36" fmla="*/ 274651 w 568325"/>
                <a:gd name="connsiteY36" fmla="*/ 444996 h 459581"/>
                <a:gd name="connsiteX37" fmla="*/ 273462 w 568325"/>
                <a:gd name="connsiteY37" fmla="*/ 442912 h 459581"/>
                <a:gd name="connsiteX38" fmla="*/ 256817 w 568325"/>
                <a:gd name="connsiteY38" fmla="*/ 442912 h 459581"/>
                <a:gd name="connsiteX39" fmla="*/ 254439 w 568325"/>
                <a:gd name="connsiteY39" fmla="*/ 442912 h 459581"/>
                <a:gd name="connsiteX40" fmla="*/ 142676 w 568325"/>
                <a:gd name="connsiteY40" fmla="*/ 445294 h 459581"/>
                <a:gd name="connsiteX41" fmla="*/ 135542 w 568325"/>
                <a:gd name="connsiteY41" fmla="*/ 445294 h 459581"/>
                <a:gd name="connsiteX42" fmla="*/ 45181 w 568325"/>
                <a:gd name="connsiteY42" fmla="*/ 428625 h 459581"/>
                <a:gd name="connsiteX43" fmla="*/ 11890 w 568325"/>
                <a:gd name="connsiteY43" fmla="*/ 452437 h 459581"/>
                <a:gd name="connsiteX44" fmla="*/ 0 w 568325"/>
                <a:gd name="connsiteY44" fmla="*/ 404812 h 459581"/>
                <a:gd name="connsiteX45" fmla="*/ 2378 w 568325"/>
                <a:gd name="connsiteY45" fmla="*/ 366712 h 459581"/>
                <a:gd name="connsiteX46" fmla="*/ 66582 w 568325"/>
                <a:gd name="connsiteY46" fmla="*/ 366712 h 459581"/>
                <a:gd name="connsiteX47" fmla="*/ 73716 w 568325"/>
                <a:gd name="connsiteY47" fmla="*/ 352425 h 459581"/>
                <a:gd name="connsiteX48" fmla="*/ 78472 w 568325"/>
                <a:gd name="connsiteY48" fmla="*/ 340519 h 459581"/>
                <a:gd name="connsiteX49" fmla="*/ 78472 w 568325"/>
                <a:gd name="connsiteY49" fmla="*/ 338137 h 459581"/>
                <a:gd name="connsiteX50" fmla="*/ 85606 w 568325"/>
                <a:gd name="connsiteY50" fmla="*/ 335756 h 459581"/>
                <a:gd name="connsiteX51" fmla="*/ 90361 w 568325"/>
                <a:gd name="connsiteY51" fmla="*/ 333375 h 459581"/>
                <a:gd name="connsiteX52" fmla="*/ 102251 w 568325"/>
                <a:gd name="connsiteY52" fmla="*/ 319087 h 459581"/>
                <a:gd name="connsiteX53" fmla="*/ 116519 w 568325"/>
                <a:gd name="connsiteY53" fmla="*/ 295275 h 459581"/>
                <a:gd name="connsiteX54" fmla="*/ 114141 w 568325"/>
                <a:gd name="connsiteY54" fmla="*/ 280987 h 459581"/>
                <a:gd name="connsiteX55" fmla="*/ 118897 w 568325"/>
                <a:gd name="connsiteY55" fmla="*/ 269081 h 459581"/>
                <a:gd name="connsiteX56" fmla="*/ 116816 w 568325"/>
                <a:gd name="connsiteY56" fmla="*/ 254496 h 459581"/>
                <a:gd name="connsiteX57" fmla="*/ 116519 w 568325"/>
                <a:gd name="connsiteY57" fmla="*/ 252412 h 459581"/>
                <a:gd name="connsiteX58" fmla="*/ 147432 w 568325"/>
                <a:gd name="connsiteY58" fmla="*/ 252412 h 459581"/>
                <a:gd name="connsiteX59" fmla="*/ 147432 w 568325"/>
                <a:gd name="connsiteY59" fmla="*/ 157162 h 459581"/>
                <a:gd name="connsiteX60" fmla="*/ 156052 w 568325"/>
                <a:gd name="connsiteY60" fmla="*/ 152102 h 459581"/>
                <a:gd name="connsiteX61" fmla="*/ 568325 w 568325"/>
                <a:gd name="connsiteY61" fmla="*/ 147637 h 459581"/>
                <a:gd name="connsiteX62" fmla="*/ 527900 w 568325"/>
                <a:gd name="connsiteY62" fmla="*/ 192881 h 459581"/>
                <a:gd name="connsiteX63" fmla="*/ 516445 w 568325"/>
                <a:gd name="connsiteY63" fmla="*/ 210006 h 459581"/>
                <a:gd name="connsiteX64" fmla="*/ 527900 w 568325"/>
                <a:gd name="connsiteY64" fmla="*/ 192881 h 459581"/>
                <a:gd name="connsiteX65" fmla="*/ 568325 w 568325"/>
                <a:gd name="connsiteY65" fmla="*/ 147637 h 459581"/>
                <a:gd name="connsiteX66" fmla="*/ 562861 w 568325"/>
                <a:gd name="connsiteY66" fmla="*/ 129023 h 459581"/>
                <a:gd name="connsiteX67" fmla="*/ 565947 w 568325"/>
                <a:gd name="connsiteY67" fmla="*/ 133350 h 459581"/>
                <a:gd name="connsiteX68" fmla="*/ 566192 w 568325"/>
                <a:gd name="connsiteY68" fmla="*/ 134822 h 459581"/>
                <a:gd name="connsiteX69" fmla="*/ 565947 w 568325"/>
                <a:gd name="connsiteY69" fmla="*/ 133350 h 459581"/>
                <a:gd name="connsiteX70" fmla="*/ 562861 w 568325"/>
                <a:gd name="connsiteY70" fmla="*/ 129023 h 459581"/>
                <a:gd name="connsiteX71" fmla="*/ 494617 w 568325"/>
                <a:gd name="connsiteY71" fmla="*/ 88973 h 459581"/>
                <a:gd name="connsiteX72" fmla="*/ 516011 w 568325"/>
                <a:gd name="connsiteY72" fmla="*/ 92869 h 459581"/>
                <a:gd name="connsiteX73" fmla="*/ 546924 w 568325"/>
                <a:gd name="connsiteY73" fmla="*/ 102394 h 459581"/>
                <a:gd name="connsiteX74" fmla="*/ 546979 w 568325"/>
                <a:gd name="connsiteY74" fmla="*/ 102504 h 459581"/>
                <a:gd name="connsiteX75" fmla="*/ 546924 w 568325"/>
                <a:gd name="connsiteY75" fmla="*/ 102394 h 459581"/>
                <a:gd name="connsiteX76" fmla="*/ 516011 w 568325"/>
                <a:gd name="connsiteY76" fmla="*/ 92869 h 459581"/>
                <a:gd name="connsiteX77" fmla="*/ 494617 w 568325"/>
                <a:gd name="connsiteY77" fmla="*/ 88973 h 459581"/>
                <a:gd name="connsiteX78" fmla="*/ 460048 w 568325"/>
                <a:gd name="connsiteY78" fmla="*/ 72361 h 459581"/>
                <a:gd name="connsiteX79" fmla="*/ 473208 w 568325"/>
                <a:gd name="connsiteY79" fmla="*/ 83344 h 459581"/>
                <a:gd name="connsiteX80" fmla="*/ 486151 w 568325"/>
                <a:gd name="connsiteY80" fmla="*/ 87047 h 459581"/>
                <a:gd name="connsiteX81" fmla="*/ 473208 w 568325"/>
                <a:gd name="connsiteY81" fmla="*/ 83344 h 459581"/>
                <a:gd name="connsiteX82" fmla="*/ 460048 w 568325"/>
                <a:gd name="connsiteY82" fmla="*/ 72361 h 459581"/>
                <a:gd name="connsiteX83" fmla="*/ 458940 w 568325"/>
                <a:gd name="connsiteY83" fmla="*/ 71437 h 459581"/>
                <a:gd name="connsiteX84" fmla="*/ 458940 w 568325"/>
                <a:gd name="connsiteY84" fmla="*/ 71437 h 459581"/>
                <a:gd name="connsiteX85" fmla="*/ 458940 w 568325"/>
                <a:gd name="connsiteY85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14936 w 568325"/>
                <a:gd name="connsiteY4" fmla="*/ 13084 h 459581"/>
                <a:gd name="connsiteX5" fmla="*/ 409004 w 568325"/>
                <a:gd name="connsiteY5" fmla="*/ 7144 h 459581"/>
                <a:gd name="connsiteX6" fmla="*/ 368579 w 568325"/>
                <a:gd name="connsiteY6" fmla="*/ 0 h 459581"/>
                <a:gd name="connsiteX7" fmla="*/ 175930 w 568325"/>
                <a:gd name="connsiteY7" fmla="*/ 157125 h 459581"/>
                <a:gd name="connsiteX8" fmla="*/ 178345 w 568325"/>
                <a:gd name="connsiteY8" fmla="*/ 159544 h 459581"/>
                <a:gd name="connsiteX9" fmla="*/ 185983 w 568325"/>
                <a:gd name="connsiteY9" fmla="*/ 164475 h 459581"/>
                <a:gd name="connsiteX10" fmla="*/ 178345 w 568325"/>
                <a:gd name="connsiteY10" fmla="*/ 159544 h 459581"/>
                <a:gd name="connsiteX11" fmla="*/ 175930 w 568325"/>
                <a:gd name="connsiteY11" fmla="*/ 157125 h 459581"/>
                <a:gd name="connsiteX12" fmla="*/ 165956 w 568325"/>
                <a:gd name="connsiteY12" fmla="*/ 152386 h 459581"/>
                <a:gd name="connsiteX13" fmla="*/ 166455 w 568325"/>
                <a:gd name="connsiteY13" fmla="*/ 152400 h 459581"/>
                <a:gd name="connsiteX14" fmla="*/ 171804 w 568325"/>
                <a:gd name="connsiteY14" fmla="*/ 154185 h 459581"/>
                <a:gd name="connsiteX15" fmla="*/ 166455 w 568325"/>
                <a:gd name="connsiteY15" fmla="*/ 152400 h 459581"/>
                <a:gd name="connsiteX16" fmla="*/ 165956 w 568325"/>
                <a:gd name="connsiteY16" fmla="*/ 152386 h 459581"/>
                <a:gd name="connsiteX17" fmla="*/ 156052 w 568325"/>
                <a:gd name="connsiteY17" fmla="*/ 152102 h 459581"/>
                <a:gd name="connsiteX18" fmla="*/ 165288 w 568325"/>
                <a:gd name="connsiteY18" fmla="*/ 152366 h 459581"/>
                <a:gd name="connsiteX19" fmla="*/ 407302 w 568325"/>
                <a:gd name="connsiteY19" fmla="*/ 315177 h 459581"/>
                <a:gd name="connsiteX20" fmla="*/ 399492 w 568325"/>
                <a:gd name="connsiteY20" fmla="*/ 319087 h 459581"/>
                <a:gd name="connsiteX21" fmla="*/ 404248 w 568325"/>
                <a:gd name="connsiteY21" fmla="*/ 328612 h 459581"/>
                <a:gd name="connsiteX22" fmla="*/ 404248 w 568325"/>
                <a:gd name="connsiteY22" fmla="*/ 333375 h 459581"/>
                <a:gd name="connsiteX23" fmla="*/ 404248 w 568325"/>
                <a:gd name="connsiteY23" fmla="*/ 335756 h 459581"/>
                <a:gd name="connsiteX24" fmla="*/ 401870 w 568325"/>
                <a:gd name="connsiteY24" fmla="*/ 335756 h 459581"/>
                <a:gd name="connsiteX25" fmla="*/ 399492 w 568325"/>
                <a:gd name="connsiteY25" fmla="*/ 340519 h 459581"/>
                <a:gd name="connsiteX26" fmla="*/ 392358 w 568325"/>
                <a:gd name="connsiteY26" fmla="*/ 350044 h 459581"/>
                <a:gd name="connsiteX27" fmla="*/ 387603 w 568325"/>
                <a:gd name="connsiteY27" fmla="*/ 359569 h 459581"/>
                <a:gd name="connsiteX28" fmla="*/ 382847 w 568325"/>
                <a:gd name="connsiteY28" fmla="*/ 366712 h 459581"/>
                <a:gd name="connsiteX29" fmla="*/ 380469 w 568325"/>
                <a:gd name="connsiteY29" fmla="*/ 376237 h 459581"/>
                <a:gd name="connsiteX30" fmla="*/ 380469 w 568325"/>
                <a:gd name="connsiteY30" fmla="*/ 428625 h 459581"/>
                <a:gd name="connsiteX31" fmla="*/ 380469 w 568325"/>
                <a:gd name="connsiteY31" fmla="*/ 459581 h 459581"/>
                <a:gd name="connsiteX32" fmla="*/ 282974 w 568325"/>
                <a:gd name="connsiteY32" fmla="*/ 459581 h 459581"/>
                <a:gd name="connsiteX33" fmla="*/ 274651 w 568325"/>
                <a:gd name="connsiteY33" fmla="*/ 444996 h 459581"/>
                <a:gd name="connsiteX34" fmla="*/ 273462 w 568325"/>
                <a:gd name="connsiteY34" fmla="*/ 442912 h 459581"/>
                <a:gd name="connsiteX35" fmla="*/ 256817 w 568325"/>
                <a:gd name="connsiteY35" fmla="*/ 442912 h 459581"/>
                <a:gd name="connsiteX36" fmla="*/ 254439 w 568325"/>
                <a:gd name="connsiteY36" fmla="*/ 442912 h 459581"/>
                <a:gd name="connsiteX37" fmla="*/ 142676 w 568325"/>
                <a:gd name="connsiteY37" fmla="*/ 445294 h 459581"/>
                <a:gd name="connsiteX38" fmla="*/ 135542 w 568325"/>
                <a:gd name="connsiteY38" fmla="*/ 445294 h 459581"/>
                <a:gd name="connsiteX39" fmla="*/ 45181 w 568325"/>
                <a:gd name="connsiteY39" fmla="*/ 428625 h 459581"/>
                <a:gd name="connsiteX40" fmla="*/ 11890 w 568325"/>
                <a:gd name="connsiteY40" fmla="*/ 452437 h 459581"/>
                <a:gd name="connsiteX41" fmla="*/ 0 w 568325"/>
                <a:gd name="connsiteY41" fmla="*/ 404812 h 459581"/>
                <a:gd name="connsiteX42" fmla="*/ 2378 w 568325"/>
                <a:gd name="connsiteY42" fmla="*/ 366712 h 459581"/>
                <a:gd name="connsiteX43" fmla="*/ 66582 w 568325"/>
                <a:gd name="connsiteY43" fmla="*/ 366712 h 459581"/>
                <a:gd name="connsiteX44" fmla="*/ 73716 w 568325"/>
                <a:gd name="connsiteY44" fmla="*/ 352425 h 459581"/>
                <a:gd name="connsiteX45" fmla="*/ 78472 w 568325"/>
                <a:gd name="connsiteY45" fmla="*/ 340519 h 459581"/>
                <a:gd name="connsiteX46" fmla="*/ 78472 w 568325"/>
                <a:gd name="connsiteY46" fmla="*/ 338137 h 459581"/>
                <a:gd name="connsiteX47" fmla="*/ 85606 w 568325"/>
                <a:gd name="connsiteY47" fmla="*/ 335756 h 459581"/>
                <a:gd name="connsiteX48" fmla="*/ 90361 w 568325"/>
                <a:gd name="connsiteY48" fmla="*/ 333375 h 459581"/>
                <a:gd name="connsiteX49" fmla="*/ 102251 w 568325"/>
                <a:gd name="connsiteY49" fmla="*/ 319087 h 459581"/>
                <a:gd name="connsiteX50" fmla="*/ 116519 w 568325"/>
                <a:gd name="connsiteY50" fmla="*/ 295275 h 459581"/>
                <a:gd name="connsiteX51" fmla="*/ 114141 w 568325"/>
                <a:gd name="connsiteY51" fmla="*/ 280987 h 459581"/>
                <a:gd name="connsiteX52" fmla="*/ 118897 w 568325"/>
                <a:gd name="connsiteY52" fmla="*/ 269081 h 459581"/>
                <a:gd name="connsiteX53" fmla="*/ 116816 w 568325"/>
                <a:gd name="connsiteY53" fmla="*/ 254496 h 459581"/>
                <a:gd name="connsiteX54" fmla="*/ 116519 w 568325"/>
                <a:gd name="connsiteY54" fmla="*/ 252412 h 459581"/>
                <a:gd name="connsiteX55" fmla="*/ 147432 w 568325"/>
                <a:gd name="connsiteY55" fmla="*/ 252412 h 459581"/>
                <a:gd name="connsiteX56" fmla="*/ 147432 w 568325"/>
                <a:gd name="connsiteY56" fmla="*/ 157162 h 459581"/>
                <a:gd name="connsiteX57" fmla="*/ 156052 w 568325"/>
                <a:gd name="connsiteY57" fmla="*/ 152102 h 459581"/>
                <a:gd name="connsiteX58" fmla="*/ 568325 w 568325"/>
                <a:gd name="connsiteY58" fmla="*/ 147637 h 459581"/>
                <a:gd name="connsiteX59" fmla="*/ 527900 w 568325"/>
                <a:gd name="connsiteY59" fmla="*/ 192881 h 459581"/>
                <a:gd name="connsiteX60" fmla="*/ 516445 w 568325"/>
                <a:gd name="connsiteY60" fmla="*/ 210006 h 459581"/>
                <a:gd name="connsiteX61" fmla="*/ 527900 w 568325"/>
                <a:gd name="connsiteY61" fmla="*/ 192881 h 459581"/>
                <a:gd name="connsiteX62" fmla="*/ 568325 w 568325"/>
                <a:gd name="connsiteY62" fmla="*/ 147637 h 459581"/>
                <a:gd name="connsiteX63" fmla="*/ 562861 w 568325"/>
                <a:gd name="connsiteY63" fmla="*/ 129023 h 459581"/>
                <a:gd name="connsiteX64" fmla="*/ 565947 w 568325"/>
                <a:gd name="connsiteY64" fmla="*/ 133350 h 459581"/>
                <a:gd name="connsiteX65" fmla="*/ 566192 w 568325"/>
                <a:gd name="connsiteY65" fmla="*/ 134822 h 459581"/>
                <a:gd name="connsiteX66" fmla="*/ 565947 w 568325"/>
                <a:gd name="connsiteY66" fmla="*/ 133350 h 459581"/>
                <a:gd name="connsiteX67" fmla="*/ 562861 w 568325"/>
                <a:gd name="connsiteY67" fmla="*/ 129023 h 459581"/>
                <a:gd name="connsiteX68" fmla="*/ 494617 w 568325"/>
                <a:gd name="connsiteY68" fmla="*/ 88973 h 459581"/>
                <a:gd name="connsiteX69" fmla="*/ 516011 w 568325"/>
                <a:gd name="connsiteY69" fmla="*/ 92869 h 459581"/>
                <a:gd name="connsiteX70" fmla="*/ 546924 w 568325"/>
                <a:gd name="connsiteY70" fmla="*/ 102394 h 459581"/>
                <a:gd name="connsiteX71" fmla="*/ 546979 w 568325"/>
                <a:gd name="connsiteY71" fmla="*/ 102504 h 459581"/>
                <a:gd name="connsiteX72" fmla="*/ 546924 w 568325"/>
                <a:gd name="connsiteY72" fmla="*/ 102394 h 459581"/>
                <a:gd name="connsiteX73" fmla="*/ 516011 w 568325"/>
                <a:gd name="connsiteY73" fmla="*/ 92869 h 459581"/>
                <a:gd name="connsiteX74" fmla="*/ 494617 w 568325"/>
                <a:gd name="connsiteY74" fmla="*/ 88973 h 459581"/>
                <a:gd name="connsiteX75" fmla="*/ 460048 w 568325"/>
                <a:gd name="connsiteY75" fmla="*/ 72361 h 459581"/>
                <a:gd name="connsiteX76" fmla="*/ 473208 w 568325"/>
                <a:gd name="connsiteY76" fmla="*/ 83344 h 459581"/>
                <a:gd name="connsiteX77" fmla="*/ 486151 w 568325"/>
                <a:gd name="connsiteY77" fmla="*/ 87047 h 459581"/>
                <a:gd name="connsiteX78" fmla="*/ 473208 w 568325"/>
                <a:gd name="connsiteY78" fmla="*/ 83344 h 459581"/>
                <a:gd name="connsiteX79" fmla="*/ 460048 w 568325"/>
                <a:gd name="connsiteY79" fmla="*/ 72361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82" fmla="*/ 458940 w 568325"/>
                <a:gd name="connsiteY82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16445 w 568325"/>
                <a:gd name="connsiteY59" fmla="*/ 210006 h 459581"/>
                <a:gd name="connsiteX60" fmla="*/ 527900 w 568325"/>
                <a:gd name="connsiteY60" fmla="*/ 192881 h 459581"/>
                <a:gd name="connsiteX61" fmla="*/ 568325 w 568325"/>
                <a:gd name="connsiteY61" fmla="*/ 147637 h 459581"/>
                <a:gd name="connsiteX62" fmla="*/ 562861 w 568325"/>
                <a:gd name="connsiteY62" fmla="*/ 129023 h 459581"/>
                <a:gd name="connsiteX63" fmla="*/ 565947 w 568325"/>
                <a:gd name="connsiteY63" fmla="*/ 133350 h 459581"/>
                <a:gd name="connsiteX64" fmla="*/ 566192 w 568325"/>
                <a:gd name="connsiteY64" fmla="*/ 134822 h 459581"/>
                <a:gd name="connsiteX65" fmla="*/ 565947 w 568325"/>
                <a:gd name="connsiteY65" fmla="*/ 133350 h 459581"/>
                <a:gd name="connsiteX66" fmla="*/ 562861 w 568325"/>
                <a:gd name="connsiteY66" fmla="*/ 129023 h 459581"/>
                <a:gd name="connsiteX67" fmla="*/ 494617 w 568325"/>
                <a:gd name="connsiteY67" fmla="*/ 88973 h 459581"/>
                <a:gd name="connsiteX68" fmla="*/ 516011 w 568325"/>
                <a:gd name="connsiteY68" fmla="*/ 92869 h 459581"/>
                <a:gd name="connsiteX69" fmla="*/ 546924 w 568325"/>
                <a:gd name="connsiteY69" fmla="*/ 102394 h 459581"/>
                <a:gd name="connsiteX70" fmla="*/ 546979 w 568325"/>
                <a:gd name="connsiteY70" fmla="*/ 102504 h 459581"/>
                <a:gd name="connsiteX71" fmla="*/ 546924 w 568325"/>
                <a:gd name="connsiteY71" fmla="*/ 102394 h 459581"/>
                <a:gd name="connsiteX72" fmla="*/ 516011 w 568325"/>
                <a:gd name="connsiteY72" fmla="*/ 92869 h 459581"/>
                <a:gd name="connsiteX73" fmla="*/ 494617 w 568325"/>
                <a:gd name="connsiteY73" fmla="*/ 88973 h 459581"/>
                <a:gd name="connsiteX74" fmla="*/ 460048 w 568325"/>
                <a:gd name="connsiteY74" fmla="*/ 72361 h 459581"/>
                <a:gd name="connsiteX75" fmla="*/ 473208 w 568325"/>
                <a:gd name="connsiteY75" fmla="*/ 83344 h 459581"/>
                <a:gd name="connsiteX76" fmla="*/ 486151 w 568325"/>
                <a:gd name="connsiteY76" fmla="*/ 87047 h 459581"/>
                <a:gd name="connsiteX77" fmla="*/ 473208 w 568325"/>
                <a:gd name="connsiteY77" fmla="*/ 83344 h 459581"/>
                <a:gd name="connsiteX78" fmla="*/ 460048 w 568325"/>
                <a:gd name="connsiteY78" fmla="*/ 72361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27900 w 568325"/>
                <a:gd name="connsiteY59" fmla="*/ 192881 h 459581"/>
                <a:gd name="connsiteX60" fmla="*/ 568325 w 568325"/>
                <a:gd name="connsiteY60" fmla="*/ 147637 h 459581"/>
                <a:gd name="connsiteX61" fmla="*/ 562861 w 568325"/>
                <a:gd name="connsiteY61" fmla="*/ 129023 h 459581"/>
                <a:gd name="connsiteX62" fmla="*/ 565947 w 568325"/>
                <a:gd name="connsiteY62" fmla="*/ 133350 h 459581"/>
                <a:gd name="connsiteX63" fmla="*/ 566192 w 568325"/>
                <a:gd name="connsiteY63" fmla="*/ 134822 h 459581"/>
                <a:gd name="connsiteX64" fmla="*/ 565947 w 568325"/>
                <a:gd name="connsiteY64" fmla="*/ 133350 h 459581"/>
                <a:gd name="connsiteX65" fmla="*/ 562861 w 568325"/>
                <a:gd name="connsiteY65" fmla="*/ 129023 h 459581"/>
                <a:gd name="connsiteX66" fmla="*/ 494617 w 568325"/>
                <a:gd name="connsiteY66" fmla="*/ 88973 h 459581"/>
                <a:gd name="connsiteX67" fmla="*/ 516011 w 568325"/>
                <a:gd name="connsiteY67" fmla="*/ 92869 h 459581"/>
                <a:gd name="connsiteX68" fmla="*/ 546924 w 568325"/>
                <a:gd name="connsiteY68" fmla="*/ 102394 h 459581"/>
                <a:gd name="connsiteX69" fmla="*/ 546979 w 568325"/>
                <a:gd name="connsiteY69" fmla="*/ 102504 h 459581"/>
                <a:gd name="connsiteX70" fmla="*/ 546924 w 568325"/>
                <a:gd name="connsiteY70" fmla="*/ 102394 h 459581"/>
                <a:gd name="connsiteX71" fmla="*/ 516011 w 568325"/>
                <a:gd name="connsiteY71" fmla="*/ 92869 h 459581"/>
                <a:gd name="connsiteX72" fmla="*/ 494617 w 568325"/>
                <a:gd name="connsiteY72" fmla="*/ 88973 h 459581"/>
                <a:gd name="connsiteX73" fmla="*/ 460048 w 568325"/>
                <a:gd name="connsiteY73" fmla="*/ 72361 h 459581"/>
                <a:gd name="connsiteX74" fmla="*/ 473208 w 568325"/>
                <a:gd name="connsiteY74" fmla="*/ 83344 h 459581"/>
                <a:gd name="connsiteX75" fmla="*/ 486151 w 568325"/>
                <a:gd name="connsiteY75" fmla="*/ 87047 h 459581"/>
                <a:gd name="connsiteX76" fmla="*/ 473208 w 568325"/>
                <a:gd name="connsiteY76" fmla="*/ 83344 h 459581"/>
                <a:gd name="connsiteX77" fmla="*/ 460048 w 568325"/>
                <a:gd name="connsiteY77" fmla="*/ 72361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68325 w 568325"/>
                <a:gd name="connsiteY59" fmla="*/ 147637 h 459581"/>
                <a:gd name="connsiteX60" fmla="*/ 562861 w 568325"/>
                <a:gd name="connsiteY60" fmla="*/ 129023 h 459581"/>
                <a:gd name="connsiteX61" fmla="*/ 565947 w 568325"/>
                <a:gd name="connsiteY61" fmla="*/ 133350 h 459581"/>
                <a:gd name="connsiteX62" fmla="*/ 566192 w 568325"/>
                <a:gd name="connsiteY62" fmla="*/ 134822 h 459581"/>
                <a:gd name="connsiteX63" fmla="*/ 565947 w 568325"/>
                <a:gd name="connsiteY63" fmla="*/ 133350 h 459581"/>
                <a:gd name="connsiteX64" fmla="*/ 562861 w 568325"/>
                <a:gd name="connsiteY64" fmla="*/ 129023 h 459581"/>
                <a:gd name="connsiteX65" fmla="*/ 494617 w 568325"/>
                <a:gd name="connsiteY65" fmla="*/ 88973 h 459581"/>
                <a:gd name="connsiteX66" fmla="*/ 516011 w 568325"/>
                <a:gd name="connsiteY66" fmla="*/ 92869 h 459581"/>
                <a:gd name="connsiteX67" fmla="*/ 546924 w 568325"/>
                <a:gd name="connsiteY67" fmla="*/ 102394 h 459581"/>
                <a:gd name="connsiteX68" fmla="*/ 546979 w 568325"/>
                <a:gd name="connsiteY68" fmla="*/ 102504 h 459581"/>
                <a:gd name="connsiteX69" fmla="*/ 546924 w 568325"/>
                <a:gd name="connsiteY69" fmla="*/ 102394 h 459581"/>
                <a:gd name="connsiteX70" fmla="*/ 516011 w 568325"/>
                <a:gd name="connsiteY70" fmla="*/ 92869 h 459581"/>
                <a:gd name="connsiteX71" fmla="*/ 494617 w 568325"/>
                <a:gd name="connsiteY71" fmla="*/ 88973 h 459581"/>
                <a:gd name="connsiteX72" fmla="*/ 460048 w 568325"/>
                <a:gd name="connsiteY72" fmla="*/ 72361 h 459581"/>
                <a:gd name="connsiteX73" fmla="*/ 473208 w 568325"/>
                <a:gd name="connsiteY73" fmla="*/ 83344 h 459581"/>
                <a:gd name="connsiteX74" fmla="*/ 486151 w 568325"/>
                <a:gd name="connsiteY74" fmla="*/ 87047 h 459581"/>
                <a:gd name="connsiteX75" fmla="*/ 473208 w 568325"/>
                <a:gd name="connsiteY75" fmla="*/ 83344 h 459581"/>
                <a:gd name="connsiteX76" fmla="*/ 460048 w 568325"/>
                <a:gd name="connsiteY76" fmla="*/ 72361 h 459581"/>
                <a:gd name="connsiteX77" fmla="*/ 458940 w 568325"/>
                <a:gd name="connsiteY77" fmla="*/ 71437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46924 w 566192"/>
                <a:gd name="connsiteY66" fmla="*/ 102394 h 459581"/>
                <a:gd name="connsiteX67" fmla="*/ 516011 w 566192"/>
                <a:gd name="connsiteY67" fmla="*/ 92869 h 459581"/>
                <a:gd name="connsiteX68" fmla="*/ 494617 w 566192"/>
                <a:gd name="connsiteY68" fmla="*/ 88973 h 459581"/>
                <a:gd name="connsiteX69" fmla="*/ 460048 w 566192"/>
                <a:gd name="connsiteY69" fmla="*/ 72361 h 459581"/>
                <a:gd name="connsiteX70" fmla="*/ 473208 w 566192"/>
                <a:gd name="connsiteY70" fmla="*/ 83344 h 459581"/>
                <a:gd name="connsiteX71" fmla="*/ 486151 w 566192"/>
                <a:gd name="connsiteY71" fmla="*/ 87047 h 459581"/>
                <a:gd name="connsiteX72" fmla="*/ 473208 w 566192"/>
                <a:gd name="connsiteY72" fmla="*/ 83344 h 459581"/>
                <a:gd name="connsiteX73" fmla="*/ 460048 w 566192"/>
                <a:gd name="connsiteY73" fmla="*/ 72361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76" fmla="*/ 458940 w 566192"/>
                <a:gd name="connsiteY76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94617 w 566192"/>
                <a:gd name="connsiteY67" fmla="*/ 88973 h 459581"/>
                <a:gd name="connsiteX68" fmla="*/ 460048 w 566192"/>
                <a:gd name="connsiteY68" fmla="*/ 72361 h 459581"/>
                <a:gd name="connsiteX69" fmla="*/ 473208 w 566192"/>
                <a:gd name="connsiteY69" fmla="*/ 83344 h 459581"/>
                <a:gd name="connsiteX70" fmla="*/ 486151 w 566192"/>
                <a:gd name="connsiteY70" fmla="*/ 87047 h 459581"/>
                <a:gd name="connsiteX71" fmla="*/ 473208 w 566192"/>
                <a:gd name="connsiteY71" fmla="*/ 83344 h 459581"/>
                <a:gd name="connsiteX72" fmla="*/ 460048 w 566192"/>
                <a:gd name="connsiteY72" fmla="*/ 72361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516011 w 566192"/>
                <a:gd name="connsiteY62" fmla="*/ 92869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60048 w 566192"/>
                <a:gd name="connsiteY67" fmla="*/ 72361 h 459581"/>
                <a:gd name="connsiteX68" fmla="*/ 473208 w 566192"/>
                <a:gd name="connsiteY68" fmla="*/ 83344 h 459581"/>
                <a:gd name="connsiteX69" fmla="*/ 486151 w 566192"/>
                <a:gd name="connsiteY69" fmla="*/ 87047 h 459581"/>
                <a:gd name="connsiteX70" fmla="*/ 473208 w 566192"/>
                <a:gd name="connsiteY70" fmla="*/ 83344 h 459581"/>
                <a:gd name="connsiteX71" fmla="*/ 460048 w 566192"/>
                <a:gd name="connsiteY71" fmla="*/ 72361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368579 w 566192"/>
                <a:gd name="connsiteY4" fmla="*/ 0 h 459581"/>
                <a:gd name="connsiteX5" fmla="*/ 175930 w 566192"/>
                <a:gd name="connsiteY5" fmla="*/ 157125 h 459581"/>
                <a:gd name="connsiteX6" fmla="*/ 178345 w 566192"/>
                <a:gd name="connsiteY6" fmla="*/ 159544 h 459581"/>
                <a:gd name="connsiteX7" fmla="*/ 185983 w 566192"/>
                <a:gd name="connsiteY7" fmla="*/ 164475 h 459581"/>
                <a:gd name="connsiteX8" fmla="*/ 178345 w 566192"/>
                <a:gd name="connsiteY8" fmla="*/ 159544 h 459581"/>
                <a:gd name="connsiteX9" fmla="*/ 175930 w 566192"/>
                <a:gd name="connsiteY9" fmla="*/ 157125 h 459581"/>
                <a:gd name="connsiteX10" fmla="*/ 165956 w 566192"/>
                <a:gd name="connsiteY10" fmla="*/ 152386 h 459581"/>
                <a:gd name="connsiteX11" fmla="*/ 166455 w 566192"/>
                <a:gd name="connsiteY11" fmla="*/ 152400 h 459581"/>
                <a:gd name="connsiteX12" fmla="*/ 171804 w 566192"/>
                <a:gd name="connsiteY12" fmla="*/ 154185 h 459581"/>
                <a:gd name="connsiteX13" fmla="*/ 166455 w 566192"/>
                <a:gd name="connsiteY13" fmla="*/ 152400 h 459581"/>
                <a:gd name="connsiteX14" fmla="*/ 165956 w 566192"/>
                <a:gd name="connsiteY14" fmla="*/ 152386 h 459581"/>
                <a:gd name="connsiteX15" fmla="*/ 156052 w 566192"/>
                <a:gd name="connsiteY15" fmla="*/ 152102 h 459581"/>
                <a:gd name="connsiteX16" fmla="*/ 165288 w 566192"/>
                <a:gd name="connsiteY16" fmla="*/ 152366 h 459581"/>
                <a:gd name="connsiteX17" fmla="*/ 407302 w 566192"/>
                <a:gd name="connsiteY17" fmla="*/ 315177 h 459581"/>
                <a:gd name="connsiteX18" fmla="*/ 399492 w 566192"/>
                <a:gd name="connsiteY18" fmla="*/ 319087 h 459581"/>
                <a:gd name="connsiteX19" fmla="*/ 404248 w 566192"/>
                <a:gd name="connsiteY19" fmla="*/ 328612 h 459581"/>
                <a:gd name="connsiteX20" fmla="*/ 404248 w 566192"/>
                <a:gd name="connsiteY20" fmla="*/ 333375 h 459581"/>
                <a:gd name="connsiteX21" fmla="*/ 404248 w 566192"/>
                <a:gd name="connsiteY21" fmla="*/ 335756 h 459581"/>
                <a:gd name="connsiteX22" fmla="*/ 401870 w 566192"/>
                <a:gd name="connsiteY22" fmla="*/ 335756 h 459581"/>
                <a:gd name="connsiteX23" fmla="*/ 399492 w 566192"/>
                <a:gd name="connsiteY23" fmla="*/ 340519 h 459581"/>
                <a:gd name="connsiteX24" fmla="*/ 392358 w 566192"/>
                <a:gd name="connsiteY24" fmla="*/ 350044 h 459581"/>
                <a:gd name="connsiteX25" fmla="*/ 387603 w 566192"/>
                <a:gd name="connsiteY25" fmla="*/ 359569 h 459581"/>
                <a:gd name="connsiteX26" fmla="*/ 382847 w 566192"/>
                <a:gd name="connsiteY26" fmla="*/ 366712 h 459581"/>
                <a:gd name="connsiteX27" fmla="*/ 380469 w 566192"/>
                <a:gd name="connsiteY27" fmla="*/ 376237 h 459581"/>
                <a:gd name="connsiteX28" fmla="*/ 380469 w 566192"/>
                <a:gd name="connsiteY28" fmla="*/ 428625 h 459581"/>
                <a:gd name="connsiteX29" fmla="*/ 380469 w 566192"/>
                <a:gd name="connsiteY29" fmla="*/ 459581 h 459581"/>
                <a:gd name="connsiteX30" fmla="*/ 282974 w 566192"/>
                <a:gd name="connsiteY30" fmla="*/ 459581 h 459581"/>
                <a:gd name="connsiteX31" fmla="*/ 274651 w 566192"/>
                <a:gd name="connsiteY31" fmla="*/ 444996 h 459581"/>
                <a:gd name="connsiteX32" fmla="*/ 273462 w 566192"/>
                <a:gd name="connsiteY32" fmla="*/ 442912 h 459581"/>
                <a:gd name="connsiteX33" fmla="*/ 256817 w 566192"/>
                <a:gd name="connsiteY33" fmla="*/ 442912 h 459581"/>
                <a:gd name="connsiteX34" fmla="*/ 254439 w 566192"/>
                <a:gd name="connsiteY34" fmla="*/ 442912 h 459581"/>
                <a:gd name="connsiteX35" fmla="*/ 142676 w 566192"/>
                <a:gd name="connsiteY35" fmla="*/ 445294 h 459581"/>
                <a:gd name="connsiteX36" fmla="*/ 135542 w 566192"/>
                <a:gd name="connsiteY36" fmla="*/ 445294 h 459581"/>
                <a:gd name="connsiteX37" fmla="*/ 45181 w 566192"/>
                <a:gd name="connsiteY37" fmla="*/ 428625 h 459581"/>
                <a:gd name="connsiteX38" fmla="*/ 11890 w 566192"/>
                <a:gd name="connsiteY38" fmla="*/ 452437 h 459581"/>
                <a:gd name="connsiteX39" fmla="*/ 0 w 566192"/>
                <a:gd name="connsiteY39" fmla="*/ 404812 h 459581"/>
                <a:gd name="connsiteX40" fmla="*/ 2378 w 566192"/>
                <a:gd name="connsiteY40" fmla="*/ 366712 h 459581"/>
                <a:gd name="connsiteX41" fmla="*/ 66582 w 566192"/>
                <a:gd name="connsiteY41" fmla="*/ 366712 h 459581"/>
                <a:gd name="connsiteX42" fmla="*/ 73716 w 566192"/>
                <a:gd name="connsiteY42" fmla="*/ 352425 h 459581"/>
                <a:gd name="connsiteX43" fmla="*/ 78472 w 566192"/>
                <a:gd name="connsiteY43" fmla="*/ 340519 h 459581"/>
                <a:gd name="connsiteX44" fmla="*/ 78472 w 566192"/>
                <a:gd name="connsiteY44" fmla="*/ 338137 h 459581"/>
                <a:gd name="connsiteX45" fmla="*/ 85606 w 566192"/>
                <a:gd name="connsiteY45" fmla="*/ 335756 h 459581"/>
                <a:gd name="connsiteX46" fmla="*/ 90361 w 566192"/>
                <a:gd name="connsiteY46" fmla="*/ 333375 h 459581"/>
                <a:gd name="connsiteX47" fmla="*/ 102251 w 566192"/>
                <a:gd name="connsiteY47" fmla="*/ 319087 h 459581"/>
                <a:gd name="connsiteX48" fmla="*/ 116519 w 566192"/>
                <a:gd name="connsiteY48" fmla="*/ 295275 h 459581"/>
                <a:gd name="connsiteX49" fmla="*/ 114141 w 566192"/>
                <a:gd name="connsiteY49" fmla="*/ 280987 h 459581"/>
                <a:gd name="connsiteX50" fmla="*/ 118897 w 566192"/>
                <a:gd name="connsiteY50" fmla="*/ 269081 h 459581"/>
                <a:gd name="connsiteX51" fmla="*/ 116816 w 566192"/>
                <a:gd name="connsiteY51" fmla="*/ 254496 h 459581"/>
                <a:gd name="connsiteX52" fmla="*/ 116519 w 566192"/>
                <a:gd name="connsiteY52" fmla="*/ 252412 h 459581"/>
                <a:gd name="connsiteX53" fmla="*/ 147432 w 566192"/>
                <a:gd name="connsiteY53" fmla="*/ 252412 h 459581"/>
                <a:gd name="connsiteX54" fmla="*/ 147432 w 566192"/>
                <a:gd name="connsiteY54" fmla="*/ 157162 h 459581"/>
                <a:gd name="connsiteX55" fmla="*/ 156052 w 566192"/>
                <a:gd name="connsiteY55" fmla="*/ 152102 h 459581"/>
                <a:gd name="connsiteX56" fmla="*/ 562861 w 566192"/>
                <a:gd name="connsiteY56" fmla="*/ 129023 h 459581"/>
                <a:gd name="connsiteX57" fmla="*/ 565947 w 566192"/>
                <a:gd name="connsiteY57" fmla="*/ 133350 h 459581"/>
                <a:gd name="connsiteX58" fmla="*/ 566192 w 566192"/>
                <a:gd name="connsiteY58" fmla="*/ 134822 h 459581"/>
                <a:gd name="connsiteX59" fmla="*/ 565947 w 566192"/>
                <a:gd name="connsiteY59" fmla="*/ 133350 h 459581"/>
                <a:gd name="connsiteX60" fmla="*/ 562861 w 566192"/>
                <a:gd name="connsiteY60" fmla="*/ 129023 h 459581"/>
                <a:gd name="connsiteX61" fmla="*/ 516011 w 566192"/>
                <a:gd name="connsiteY61" fmla="*/ 92869 h 459581"/>
                <a:gd name="connsiteX62" fmla="*/ 516011 w 566192"/>
                <a:gd name="connsiteY62" fmla="*/ 92869 h 459581"/>
                <a:gd name="connsiteX63" fmla="*/ 546924 w 566192"/>
                <a:gd name="connsiteY63" fmla="*/ 102394 h 459581"/>
                <a:gd name="connsiteX64" fmla="*/ 546979 w 566192"/>
                <a:gd name="connsiteY64" fmla="*/ 102504 h 459581"/>
                <a:gd name="connsiteX65" fmla="*/ 516011 w 566192"/>
                <a:gd name="connsiteY65" fmla="*/ 92869 h 459581"/>
                <a:gd name="connsiteX66" fmla="*/ 460048 w 566192"/>
                <a:gd name="connsiteY66" fmla="*/ 72361 h 459581"/>
                <a:gd name="connsiteX67" fmla="*/ 473208 w 566192"/>
                <a:gd name="connsiteY67" fmla="*/ 83344 h 459581"/>
                <a:gd name="connsiteX68" fmla="*/ 486151 w 566192"/>
                <a:gd name="connsiteY68" fmla="*/ 87047 h 459581"/>
                <a:gd name="connsiteX69" fmla="*/ 473208 w 566192"/>
                <a:gd name="connsiteY69" fmla="*/ 83344 h 459581"/>
                <a:gd name="connsiteX70" fmla="*/ 460048 w 566192"/>
                <a:gd name="connsiteY70" fmla="*/ 72361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368579 w 566192"/>
                <a:gd name="connsiteY3" fmla="*/ 0 h 459581"/>
                <a:gd name="connsiteX4" fmla="*/ 175930 w 566192"/>
                <a:gd name="connsiteY4" fmla="*/ 157125 h 459581"/>
                <a:gd name="connsiteX5" fmla="*/ 178345 w 566192"/>
                <a:gd name="connsiteY5" fmla="*/ 159544 h 459581"/>
                <a:gd name="connsiteX6" fmla="*/ 185983 w 566192"/>
                <a:gd name="connsiteY6" fmla="*/ 164475 h 459581"/>
                <a:gd name="connsiteX7" fmla="*/ 178345 w 566192"/>
                <a:gd name="connsiteY7" fmla="*/ 159544 h 459581"/>
                <a:gd name="connsiteX8" fmla="*/ 175930 w 566192"/>
                <a:gd name="connsiteY8" fmla="*/ 157125 h 459581"/>
                <a:gd name="connsiteX9" fmla="*/ 165956 w 566192"/>
                <a:gd name="connsiteY9" fmla="*/ 152386 h 459581"/>
                <a:gd name="connsiteX10" fmla="*/ 166455 w 566192"/>
                <a:gd name="connsiteY10" fmla="*/ 152400 h 459581"/>
                <a:gd name="connsiteX11" fmla="*/ 171804 w 566192"/>
                <a:gd name="connsiteY11" fmla="*/ 154185 h 459581"/>
                <a:gd name="connsiteX12" fmla="*/ 166455 w 566192"/>
                <a:gd name="connsiteY12" fmla="*/ 152400 h 459581"/>
                <a:gd name="connsiteX13" fmla="*/ 165956 w 566192"/>
                <a:gd name="connsiteY13" fmla="*/ 152386 h 459581"/>
                <a:gd name="connsiteX14" fmla="*/ 156052 w 566192"/>
                <a:gd name="connsiteY14" fmla="*/ 152102 h 459581"/>
                <a:gd name="connsiteX15" fmla="*/ 165288 w 566192"/>
                <a:gd name="connsiteY15" fmla="*/ 152366 h 459581"/>
                <a:gd name="connsiteX16" fmla="*/ 407302 w 566192"/>
                <a:gd name="connsiteY16" fmla="*/ 315177 h 459581"/>
                <a:gd name="connsiteX17" fmla="*/ 399492 w 566192"/>
                <a:gd name="connsiteY17" fmla="*/ 319087 h 459581"/>
                <a:gd name="connsiteX18" fmla="*/ 404248 w 566192"/>
                <a:gd name="connsiteY18" fmla="*/ 328612 h 459581"/>
                <a:gd name="connsiteX19" fmla="*/ 404248 w 566192"/>
                <a:gd name="connsiteY19" fmla="*/ 333375 h 459581"/>
                <a:gd name="connsiteX20" fmla="*/ 404248 w 566192"/>
                <a:gd name="connsiteY20" fmla="*/ 335756 h 459581"/>
                <a:gd name="connsiteX21" fmla="*/ 401870 w 566192"/>
                <a:gd name="connsiteY21" fmla="*/ 335756 h 459581"/>
                <a:gd name="connsiteX22" fmla="*/ 399492 w 566192"/>
                <a:gd name="connsiteY22" fmla="*/ 340519 h 459581"/>
                <a:gd name="connsiteX23" fmla="*/ 392358 w 566192"/>
                <a:gd name="connsiteY23" fmla="*/ 350044 h 459581"/>
                <a:gd name="connsiteX24" fmla="*/ 387603 w 566192"/>
                <a:gd name="connsiteY24" fmla="*/ 359569 h 459581"/>
                <a:gd name="connsiteX25" fmla="*/ 382847 w 566192"/>
                <a:gd name="connsiteY25" fmla="*/ 366712 h 459581"/>
                <a:gd name="connsiteX26" fmla="*/ 380469 w 566192"/>
                <a:gd name="connsiteY26" fmla="*/ 376237 h 459581"/>
                <a:gd name="connsiteX27" fmla="*/ 380469 w 566192"/>
                <a:gd name="connsiteY27" fmla="*/ 428625 h 459581"/>
                <a:gd name="connsiteX28" fmla="*/ 380469 w 566192"/>
                <a:gd name="connsiteY28" fmla="*/ 459581 h 459581"/>
                <a:gd name="connsiteX29" fmla="*/ 282974 w 566192"/>
                <a:gd name="connsiteY29" fmla="*/ 459581 h 459581"/>
                <a:gd name="connsiteX30" fmla="*/ 274651 w 566192"/>
                <a:gd name="connsiteY30" fmla="*/ 444996 h 459581"/>
                <a:gd name="connsiteX31" fmla="*/ 273462 w 566192"/>
                <a:gd name="connsiteY31" fmla="*/ 442912 h 459581"/>
                <a:gd name="connsiteX32" fmla="*/ 256817 w 566192"/>
                <a:gd name="connsiteY32" fmla="*/ 442912 h 459581"/>
                <a:gd name="connsiteX33" fmla="*/ 254439 w 566192"/>
                <a:gd name="connsiteY33" fmla="*/ 442912 h 459581"/>
                <a:gd name="connsiteX34" fmla="*/ 142676 w 566192"/>
                <a:gd name="connsiteY34" fmla="*/ 445294 h 459581"/>
                <a:gd name="connsiteX35" fmla="*/ 135542 w 566192"/>
                <a:gd name="connsiteY35" fmla="*/ 445294 h 459581"/>
                <a:gd name="connsiteX36" fmla="*/ 45181 w 566192"/>
                <a:gd name="connsiteY36" fmla="*/ 428625 h 459581"/>
                <a:gd name="connsiteX37" fmla="*/ 11890 w 566192"/>
                <a:gd name="connsiteY37" fmla="*/ 452437 h 459581"/>
                <a:gd name="connsiteX38" fmla="*/ 0 w 566192"/>
                <a:gd name="connsiteY38" fmla="*/ 404812 h 459581"/>
                <a:gd name="connsiteX39" fmla="*/ 2378 w 566192"/>
                <a:gd name="connsiteY39" fmla="*/ 366712 h 459581"/>
                <a:gd name="connsiteX40" fmla="*/ 66582 w 566192"/>
                <a:gd name="connsiteY40" fmla="*/ 366712 h 459581"/>
                <a:gd name="connsiteX41" fmla="*/ 73716 w 566192"/>
                <a:gd name="connsiteY41" fmla="*/ 352425 h 459581"/>
                <a:gd name="connsiteX42" fmla="*/ 78472 w 566192"/>
                <a:gd name="connsiteY42" fmla="*/ 340519 h 459581"/>
                <a:gd name="connsiteX43" fmla="*/ 78472 w 566192"/>
                <a:gd name="connsiteY43" fmla="*/ 338137 h 459581"/>
                <a:gd name="connsiteX44" fmla="*/ 85606 w 566192"/>
                <a:gd name="connsiteY44" fmla="*/ 335756 h 459581"/>
                <a:gd name="connsiteX45" fmla="*/ 90361 w 566192"/>
                <a:gd name="connsiteY45" fmla="*/ 333375 h 459581"/>
                <a:gd name="connsiteX46" fmla="*/ 102251 w 566192"/>
                <a:gd name="connsiteY46" fmla="*/ 319087 h 459581"/>
                <a:gd name="connsiteX47" fmla="*/ 116519 w 566192"/>
                <a:gd name="connsiteY47" fmla="*/ 295275 h 459581"/>
                <a:gd name="connsiteX48" fmla="*/ 114141 w 566192"/>
                <a:gd name="connsiteY48" fmla="*/ 280987 h 459581"/>
                <a:gd name="connsiteX49" fmla="*/ 118897 w 566192"/>
                <a:gd name="connsiteY49" fmla="*/ 269081 h 459581"/>
                <a:gd name="connsiteX50" fmla="*/ 116816 w 566192"/>
                <a:gd name="connsiteY50" fmla="*/ 254496 h 459581"/>
                <a:gd name="connsiteX51" fmla="*/ 116519 w 566192"/>
                <a:gd name="connsiteY51" fmla="*/ 252412 h 459581"/>
                <a:gd name="connsiteX52" fmla="*/ 147432 w 566192"/>
                <a:gd name="connsiteY52" fmla="*/ 252412 h 459581"/>
                <a:gd name="connsiteX53" fmla="*/ 147432 w 566192"/>
                <a:gd name="connsiteY53" fmla="*/ 157162 h 459581"/>
                <a:gd name="connsiteX54" fmla="*/ 156052 w 566192"/>
                <a:gd name="connsiteY54" fmla="*/ 152102 h 459581"/>
                <a:gd name="connsiteX55" fmla="*/ 562861 w 566192"/>
                <a:gd name="connsiteY55" fmla="*/ 129023 h 459581"/>
                <a:gd name="connsiteX56" fmla="*/ 565947 w 566192"/>
                <a:gd name="connsiteY56" fmla="*/ 133350 h 459581"/>
                <a:gd name="connsiteX57" fmla="*/ 566192 w 566192"/>
                <a:gd name="connsiteY57" fmla="*/ 134822 h 459581"/>
                <a:gd name="connsiteX58" fmla="*/ 565947 w 566192"/>
                <a:gd name="connsiteY58" fmla="*/ 133350 h 459581"/>
                <a:gd name="connsiteX59" fmla="*/ 562861 w 566192"/>
                <a:gd name="connsiteY59" fmla="*/ 129023 h 459581"/>
                <a:gd name="connsiteX60" fmla="*/ 516011 w 566192"/>
                <a:gd name="connsiteY60" fmla="*/ 92869 h 459581"/>
                <a:gd name="connsiteX61" fmla="*/ 516011 w 566192"/>
                <a:gd name="connsiteY61" fmla="*/ 92869 h 459581"/>
                <a:gd name="connsiteX62" fmla="*/ 546924 w 566192"/>
                <a:gd name="connsiteY62" fmla="*/ 102394 h 459581"/>
                <a:gd name="connsiteX63" fmla="*/ 546979 w 566192"/>
                <a:gd name="connsiteY63" fmla="*/ 102504 h 459581"/>
                <a:gd name="connsiteX64" fmla="*/ 516011 w 566192"/>
                <a:gd name="connsiteY64" fmla="*/ 92869 h 459581"/>
                <a:gd name="connsiteX65" fmla="*/ 460048 w 566192"/>
                <a:gd name="connsiteY65" fmla="*/ 72361 h 459581"/>
                <a:gd name="connsiteX66" fmla="*/ 473208 w 566192"/>
                <a:gd name="connsiteY66" fmla="*/ 83344 h 459581"/>
                <a:gd name="connsiteX67" fmla="*/ 486151 w 566192"/>
                <a:gd name="connsiteY67" fmla="*/ 87047 h 459581"/>
                <a:gd name="connsiteX68" fmla="*/ 473208 w 566192"/>
                <a:gd name="connsiteY68" fmla="*/ 83344 h 459581"/>
                <a:gd name="connsiteX69" fmla="*/ 460048 w 566192"/>
                <a:gd name="connsiteY69" fmla="*/ 72361 h 459581"/>
                <a:gd name="connsiteX70" fmla="*/ 458940 w 566192"/>
                <a:gd name="connsiteY70" fmla="*/ 71437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67" fmla="*/ 458940 w 566192"/>
                <a:gd name="connsiteY67" fmla="*/ 45243 h 433387"/>
                <a:gd name="connsiteX68" fmla="*/ 458940 w 566192"/>
                <a:gd name="connsiteY68" fmla="*/ 45243 h 433387"/>
                <a:gd name="connsiteX69" fmla="*/ 458940 w 566192"/>
                <a:gd name="connsiteY69" fmla="*/ 45243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73208 w 566192"/>
                <a:gd name="connsiteY62" fmla="*/ 57150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86151 w 566192"/>
                <a:gd name="connsiteY62" fmla="*/ 60853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0" fmla="*/ 486151 w 577591"/>
                <a:gd name="connsiteY0" fmla="*/ 3703 h 376237"/>
                <a:gd name="connsiteX1" fmla="*/ 175930 w 577591"/>
                <a:gd name="connsiteY1" fmla="*/ 73781 h 376237"/>
                <a:gd name="connsiteX2" fmla="*/ 178345 w 577591"/>
                <a:gd name="connsiteY2" fmla="*/ 76200 h 376237"/>
                <a:gd name="connsiteX3" fmla="*/ 185983 w 577591"/>
                <a:gd name="connsiteY3" fmla="*/ 81131 h 376237"/>
                <a:gd name="connsiteX4" fmla="*/ 178345 w 577591"/>
                <a:gd name="connsiteY4" fmla="*/ 76200 h 376237"/>
                <a:gd name="connsiteX5" fmla="*/ 175930 w 577591"/>
                <a:gd name="connsiteY5" fmla="*/ 73781 h 376237"/>
                <a:gd name="connsiteX6" fmla="*/ 165956 w 577591"/>
                <a:gd name="connsiteY6" fmla="*/ 69042 h 376237"/>
                <a:gd name="connsiteX7" fmla="*/ 166455 w 577591"/>
                <a:gd name="connsiteY7" fmla="*/ 69056 h 376237"/>
                <a:gd name="connsiteX8" fmla="*/ 171804 w 577591"/>
                <a:gd name="connsiteY8" fmla="*/ 70841 h 376237"/>
                <a:gd name="connsiteX9" fmla="*/ 166455 w 577591"/>
                <a:gd name="connsiteY9" fmla="*/ 69056 h 376237"/>
                <a:gd name="connsiteX10" fmla="*/ 165956 w 577591"/>
                <a:gd name="connsiteY10" fmla="*/ 69042 h 376237"/>
                <a:gd name="connsiteX11" fmla="*/ 156052 w 577591"/>
                <a:gd name="connsiteY11" fmla="*/ 68758 h 376237"/>
                <a:gd name="connsiteX12" fmla="*/ 165288 w 577591"/>
                <a:gd name="connsiteY12" fmla="*/ 69022 h 376237"/>
                <a:gd name="connsiteX13" fmla="*/ 407302 w 577591"/>
                <a:gd name="connsiteY13" fmla="*/ 231833 h 376237"/>
                <a:gd name="connsiteX14" fmla="*/ 399492 w 577591"/>
                <a:gd name="connsiteY14" fmla="*/ 235743 h 376237"/>
                <a:gd name="connsiteX15" fmla="*/ 404248 w 577591"/>
                <a:gd name="connsiteY15" fmla="*/ 245268 h 376237"/>
                <a:gd name="connsiteX16" fmla="*/ 404248 w 577591"/>
                <a:gd name="connsiteY16" fmla="*/ 250031 h 376237"/>
                <a:gd name="connsiteX17" fmla="*/ 404248 w 577591"/>
                <a:gd name="connsiteY17" fmla="*/ 252412 h 376237"/>
                <a:gd name="connsiteX18" fmla="*/ 401870 w 577591"/>
                <a:gd name="connsiteY18" fmla="*/ 252412 h 376237"/>
                <a:gd name="connsiteX19" fmla="*/ 399492 w 577591"/>
                <a:gd name="connsiteY19" fmla="*/ 257175 h 376237"/>
                <a:gd name="connsiteX20" fmla="*/ 392358 w 577591"/>
                <a:gd name="connsiteY20" fmla="*/ 266700 h 376237"/>
                <a:gd name="connsiteX21" fmla="*/ 387603 w 577591"/>
                <a:gd name="connsiteY21" fmla="*/ 276225 h 376237"/>
                <a:gd name="connsiteX22" fmla="*/ 382847 w 577591"/>
                <a:gd name="connsiteY22" fmla="*/ 283368 h 376237"/>
                <a:gd name="connsiteX23" fmla="*/ 380469 w 577591"/>
                <a:gd name="connsiteY23" fmla="*/ 292893 h 376237"/>
                <a:gd name="connsiteX24" fmla="*/ 380469 w 577591"/>
                <a:gd name="connsiteY24" fmla="*/ 345281 h 376237"/>
                <a:gd name="connsiteX25" fmla="*/ 380469 w 577591"/>
                <a:gd name="connsiteY25" fmla="*/ 376237 h 376237"/>
                <a:gd name="connsiteX26" fmla="*/ 282974 w 577591"/>
                <a:gd name="connsiteY26" fmla="*/ 376237 h 376237"/>
                <a:gd name="connsiteX27" fmla="*/ 274651 w 577591"/>
                <a:gd name="connsiteY27" fmla="*/ 361652 h 376237"/>
                <a:gd name="connsiteX28" fmla="*/ 273462 w 577591"/>
                <a:gd name="connsiteY28" fmla="*/ 359568 h 376237"/>
                <a:gd name="connsiteX29" fmla="*/ 256817 w 577591"/>
                <a:gd name="connsiteY29" fmla="*/ 359568 h 376237"/>
                <a:gd name="connsiteX30" fmla="*/ 254439 w 577591"/>
                <a:gd name="connsiteY30" fmla="*/ 359568 h 376237"/>
                <a:gd name="connsiteX31" fmla="*/ 142676 w 577591"/>
                <a:gd name="connsiteY31" fmla="*/ 361950 h 376237"/>
                <a:gd name="connsiteX32" fmla="*/ 135542 w 577591"/>
                <a:gd name="connsiteY32" fmla="*/ 361950 h 376237"/>
                <a:gd name="connsiteX33" fmla="*/ 45181 w 577591"/>
                <a:gd name="connsiteY33" fmla="*/ 345281 h 376237"/>
                <a:gd name="connsiteX34" fmla="*/ 11890 w 577591"/>
                <a:gd name="connsiteY34" fmla="*/ 369093 h 376237"/>
                <a:gd name="connsiteX35" fmla="*/ 0 w 577591"/>
                <a:gd name="connsiteY35" fmla="*/ 321468 h 376237"/>
                <a:gd name="connsiteX36" fmla="*/ 2378 w 577591"/>
                <a:gd name="connsiteY36" fmla="*/ 283368 h 376237"/>
                <a:gd name="connsiteX37" fmla="*/ 66582 w 577591"/>
                <a:gd name="connsiteY37" fmla="*/ 283368 h 376237"/>
                <a:gd name="connsiteX38" fmla="*/ 73716 w 577591"/>
                <a:gd name="connsiteY38" fmla="*/ 269081 h 376237"/>
                <a:gd name="connsiteX39" fmla="*/ 78472 w 577591"/>
                <a:gd name="connsiteY39" fmla="*/ 257175 h 376237"/>
                <a:gd name="connsiteX40" fmla="*/ 78472 w 577591"/>
                <a:gd name="connsiteY40" fmla="*/ 254793 h 376237"/>
                <a:gd name="connsiteX41" fmla="*/ 85606 w 577591"/>
                <a:gd name="connsiteY41" fmla="*/ 252412 h 376237"/>
                <a:gd name="connsiteX42" fmla="*/ 90361 w 577591"/>
                <a:gd name="connsiteY42" fmla="*/ 250031 h 376237"/>
                <a:gd name="connsiteX43" fmla="*/ 102251 w 577591"/>
                <a:gd name="connsiteY43" fmla="*/ 235743 h 376237"/>
                <a:gd name="connsiteX44" fmla="*/ 116519 w 577591"/>
                <a:gd name="connsiteY44" fmla="*/ 211931 h 376237"/>
                <a:gd name="connsiteX45" fmla="*/ 114141 w 577591"/>
                <a:gd name="connsiteY45" fmla="*/ 197643 h 376237"/>
                <a:gd name="connsiteX46" fmla="*/ 118897 w 577591"/>
                <a:gd name="connsiteY46" fmla="*/ 185737 h 376237"/>
                <a:gd name="connsiteX47" fmla="*/ 116816 w 577591"/>
                <a:gd name="connsiteY47" fmla="*/ 171152 h 376237"/>
                <a:gd name="connsiteX48" fmla="*/ 116519 w 577591"/>
                <a:gd name="connsiteY48" fmla="*/ 169068 h 376237"/>
                <a:gd name="connsiteX49" fmla="*/ 147432 w 577591"/>
                <a:gd name="connsiteY49" fmla="*/ 169068 h 376237"/>
                <a:gd name="connsiteX50" fmla="*/ 147432 w 577591"/>
                <a:gd name="connsiteY50" fmla="*/ 73818 h 376237"/>
                <a:gd name="connsiteX51" fmla="*/ 156052 w 577591"/>
                <a:gd name="connsiteY51" fmla="*/ 68758 h 376237"/>
                <a:gd name="connsiteX52" fmla="*/ 562861 w 577591"/>
                <a:gd name="connsiteY52" fmla="*/ 45679 h 376237"/>
                <a:gd name="connsiteX53" fmla="*/ 565947 w 577591"/>
                <a:gd name="connsiteY53" fmla="*/ 50006 h 376237"/>
                <a:gd name="connsiteX54" fmla="*/ 566192 w 577591"/>
                <a:gd name="connsiteY54" fmla="*/ 51478 h 376237"/>
                <a:gd name="connsiteX55" fmla="*/ 565947 w 577591"/>
                <a:gd name="connsiteY55" fmla="*/ 50006 h 376237"/>
                <a:gd name="connsiteX56" fmla="*/ 562861 w 577591"/>
                <a:gd name="connsiteY56" fmla="*/ 45679 h 376237"/>
                <a:gd name="connsiteX57" fmla="*/ 516011 w 577591"/>
                <a:gd name="connsiteY57" fmla="*/ 9525 h 376237"/>
                <a:gd name="connsiteX58" fmla="*/ 516011 w 577591"/>
                <a:gd name="connsiteY58" fmla="*/ 9525 h 376237"/>
                <a:gd name="connsiteX59" fmla="*/ 546924 w 577591"/>
                <a:gd name="connsiteY59" fmla="*/ 19050 h 376237"/>
                <a:gd name="connsiteX60" fmla="*/ 546979 w 577591"/>
                <a:gd name="connsiteY60" fmla="*/ 19160 h 376237"/>
                <a:gd name="connsiteX61" fmla="*/ 516011 w 577591"/>
                <a:gd name="connsiteY61" fmla="*/ 9525 h 376237"/>
                <a:gd name="connsiteX62" fmla="*/ 486151 w 577591"/>
                <a:gd name="connsiteY62" fmla="*/ 3703 h 376237"/>
                <a:gd name="connsiteX63" fmla="*/ 473208 w 577591"/>
                <a:gd name="connsiteY63" fmla="*/ 0 h 376237"/>
                <a:gd name="connsiteX64" fmla="*/ 577591 w 577591"/>
                <a:gd name="connsiteY64" fmla="*/ 95143 h 376237"/>
                <a:gd name="connsiteX0" fmla="*/ 486151 w 566192"/>
                <a:gd name="connsiteY0" fmla="*/ 3703 h 376237"/>
                <a:gd name="connsiteX1" fmla="*/ 175930 w 566192"/>
                <a:gd name="connsiteY1" fmla="*/ 73781 h 376237"/>
                <a:gd name="connsiteX2" fmla="*/ 178345 w 566192"/>
                <a:gd name="connsiteY2" fmla="*/ 76200 h 376237"/>
                <a:gd name="connsiteX3" fmla="*/ 185983 w 566192"/>
                <a:gd name="connsiteY3" fmla="*/ 81131 h 376237"/>
                <a:gd name="connsiteX4" fmla="*/ 178345 w 566192"/>
                <a:gd name="connsiteY4" fmla="*/ 76200 h 376237"/>
                <a:gd name="connsiteX5" fmla="*/ 175930 w 566192"/>
                <a:gd name="connsiteY5" fmla="*/ 73781 h 376237"/>
                <a:gd name="connsiteX6" fmla="*/ 165956 w 566192"/>
                <a:gd name="connsiteY6" fmla="*/ 69042 h 376237"/>
                <a:gd name="connsiteX7" fmla="*/ 166455 w 566192"/>
                <a:gd name="connsiteY7" fmla="*/ 69056 h 376237"/>
                <a:gd name="connsiteX8" fmla="*/ 171804 w 566192"/>
                <a:gd name="connsiteY8" fmla="*/ 70841 h 376237"/>
                <a:gd name="connsiteX9" fmla="*/ 166455 w 566192"/>
                <a:gd name="connsiteY9" fmla="*/ 69056 h 376237"/>
                <a:gd name="connsiteX10" fmla="*/ 165956 w 566192"/>
                <a:gd name="connsiteY10" fmla="*/ 69042 h 376237"/>
                <a:gd name="connsiteX11" fmla="*/ 156052 w 566192"/>
                <a:gd name="connsiteY11" fmla="*/ 68758 h 376237"/>
                <a:gd name="connsiteX12" fmla="*/ 165288 w 566192"/>
                <a:gd name="connsiteY12" fmla="*/ 69022 h 376237"/>
                <a:gd name="connsiteX13" fmla="*/ 407302 w 566192"/>
                <a:gd name="connsiteY13" fmla="*/ 231833 h 376237"/>
                <a:gd name="connsiteX14" fmla="*/ 399492 w 566192"/>
                <a:gd name="connsiteY14" fmla="*/ 235743 h 376237"/>
                <a:gd name="connsiteX15" fmla="*/ 404248 w 566192"/>
                <a:gd name="connsiteY15" fmla="*/ 245268 h 376237"/>
                <a:gd name="connsiteX16" fmla="*/ 404248 w 566192"/>
                <a:gd name="connsiteY16" fmla="*/ 250031 h 376237"/>
                <a:gd name="connsiteX17" fmla="*/ 404248 w 566192"/>
                <a:gd name="connsiteY17" fmla="*/ 252412 h 376237"/>
                <a:gd name="connsiteX18" fmla="*/ 401870 w 566192"/>
                <a:gd name="connsiteY18" fmla="*/ 252412 h 376237"/>
                <a:gd name="connsiteX19" fmla="*/ 399492 w 566192"/>
                <a:gd name="connsiteY19" fmla="*/ 257175 h 376237"/>
                <a:gd name="connsiteX20" fmla="*/ 392358 w 566192"/>
                <a:gd name="connsiteY20" fmla="*/ 266700 h 376237"/>
                <a:gd name="connsiteX21" fmla="*/ 387603 w 566192"/>
                <a:gd name="connsiteY21" fmla="*/ 276225 h 376237"/>
                <a:gd name="connsiteX22" fmla="*/ 382847 w 566192"/>
                <a:gd name="connsiteY22" fmla="*/ 283368 h 376237"/>
                <a:gd name="connsiteX23" fmla="*/ 380469 w 566192"/>
                <a:gd name="connsiteY23" fmla="*/ 292893 h 376237"/>
                <a:gd name="connsiteX24" fmla="*/ 380469 w 566192"/>
                <a:gd name="connsiteY24" fmla="*/ 345281 h 376237"/>
                <a:gd name="connsiteX25" fmla="*/ 380469 w 566192"/>
                <a:gd name="connsiteY25" fmla="*/ 376237 h 376237"/>
                <a:gd name="connsiteX26" fmla="*/ 282974 w 566192"/>
                <a:gd name="connsiteY26" fmla="*/ 376237 h 376237"/>
                <a:gd name="connsiteX27" fmla="*/ 274651 w 566192"/>
                <a:gd name="connsiteY27" fmla="*/ 361652 h 376237"/>
                <a:gd name="connsiteX28" fmla="*/ 273462 w 566192"/>
                <a:gd name="connsiteY28" fmla="*/ 359568 h 376237"/>
                <a:gd name="connsiteX29" fmla="*/ 256817 w 566192"/>
                <a:gd name="connsiteY29" fmla="*/ 359568 h 376237"/>
                <a:gd name="connsiteX30" fmla="*/ 254439 w 566192"/>
                <a:gd name="connsiteY30" fmla="*/ 359568 h 376237"/>
                <a:gd name="connsiteX31" fmla="*/ 142676 w 566192"/>
                <a:gd name="connsiteY31" fmla="*/ 361950 h 376237"/>
                <a:gd name="connsiteX32" fmla="*/ 135542 w 566192"/>
                <a:gd name="connsiteY32" fmla="*/ 361950 h 376237"/>
                <a:gd name="connsiteX33" fmla="*/ 45181 w 566192"/>
                <a:gd name="connsiteY33" fmla="*/ 345281 h 376237"/>
                <a:gd name="connsiteX34" fmla="*/ 11890 w 566192"/>
                <a:gd name="connsiteY34" fmla="*/ 369093 h 376237"/>
                <a:gd name="connsiteX35" fmla="*/ 0 w 566192"/>
                <a:gd name="connsiteY35" fmla="*/ 321468 h 376237"/>
                <a:gd name="connsiteX36" fmla="*/ 2378 w 566192"/>
                <a:gd name="connsiteY36" fmla="*/ 283368 h 376237"/>
                <a:gd name="connsiteX37" fmla="*/ 66582 w 566192"/>
                <a:gd name="connsiteY37" fmla="*/ 283368 h 376237"/>
                <a:gd name="connsiteX38" fmla="*/ 73716 w 566192"/>
                <a:gd name="connsiteY38" fmla="*/ 269081 h 376237"/>
                <a:gd name="connsiteX39" fmla="*/ 78472 w 566192"/>
                <a:gd name="connsiteY39" fmla="*/ 257175 h 376237"/>
                <a:gd name="connsiteX40" fmla="*/ 78472 w 566192"/>
                <a:gd name="connsiteY40" fmla="*/ 254793 h 376237"/>
                <a:gd name="connsiteX41" fmla="*/ 85606 w 566192"/>
                <a:gd name="connsiteY41" fmla="*/ 252412 h 376237"/>
                <a:gd name="connsiteX42" fmla="*/ 90361 w 566192"/>
                <a:gd name="connsiteY42" fmla="*/ 250031 h 376237"/>
                <a:gd name="connsiteX43" fmla="*/ 102251 w 566192"/>
                <a:gd name="connsiteY43" fmla="*/ 235743 h 376237"/>
                <a:gd name="connsiteX44" fmla="*/ 116519 w 566192"/>
                <a:gd name="connsiteY44" fmla="*/ 211931 h 376237"/>
                <a:gd name="connsiteX45" fmla="*/ 114141 w 566192"/>
                <a:gd name="connsiteY45" fmla="*/ 197643 h 376237"/>
                <a:gd name="connsiteX46" fmla="*/ 118897 w 566192"/>
                <a:gd name="connsiteY46" fmla="*/ 185737 h 376237"/>
                <a:gd name="connsiteX47" fmla="*/ 116816 w 566192"/>
                <a:gd name="connsiteY47" fmla="*/ 171152 h 376237"/>
                <a:gd name="connsiteX48" fmla="*/ 116519 w 566192"/>
                <a:gd name="connsiteY48" fmla="*/ 169068 h 376237"/>
                <a:gd name="connsiteX49" fmla="*/ 147432 w 566192"/>
                <a:gd name="connsiteY49" fmla="*/ 169068 h 376237"/>
                <a:gd name="connsiteX50" fmla="*/ 147432 w 566192"/>
                <a:gd name="connsiteY50" fmla="*/ 73818 h 376237"/>
                <a:gd name="connsiteX51" fmla="*/ 156052 w 566192"/>
                <a:gd name="connsiteY51" fmla="*/ 68758 h 376237"/>
                <a:gd name="connsiteX52" fmla="*/ 562861 w 566192"/>
                <a:gd name="connsiteY52" fmla="*/ 45679 h 376237"/>
                <a:gd name="connsiteX53" fmla="*/ 565947 w 566192"/>
                <a:gd name="connsiteY53" fmla="*/ 50006 h 376237"/>
                <a:gd name="connsiteX54" fmla="*/ 566192 w 566192"/>
                <a:gd name="connsiteY54" fmla="*/ 51478 h 376237"/>
                <a:gd name="connsiteX55" fmla="*/ 565947 w 566192"/>
                <a:gd name="connsiteY55" fmla="*/ 50006 h 376237"/>
                <a:gd name="connsiteX56" fmla="*/ 562861 w 566192"/>
                <a:gd name="connsiteY56" fmla="*/ 45679 h 376237"/>
                <a:gd name="connsiteX57" fmla="*/ 516011 w 566192"/>
                <a:gd name="connsiteY57" fmla="*/ 9525 h 376237"/>
                <a:gd name="connsiteX58" fmla="*/ 516011 w 566192"/>
                <a:gd name="connsiteY58" fmla="*/ 9525 h 376237"/>
                <a:gd name="connsiteX59" fmla="*/ 546924 w 566192"/>
                <a:gd name="connsiteY59" fmla="*/ 19050 h 376237"/>
                <a:gd name="connsiteX60" fmla="*/ 546979 w 566192"/>
                <a:gd name="connsiteY60" fmla="*/ 19160 h 376237"/>
                <a:gd name="connsiteX61" fmla="*/ 516011 w 566192"/>
                <a:gd name="connsiteY61" fmla="*/ 9525 h 376237"/>
                <a:gd name="connsiteX62" fmla="*/ 486151 w 566192"/>
                <a:gd name="connsiteY62" fmla="*/ 3703 h 376237"/>
                <a:gd name="connsiteX63" fmla="*/ 473208 w 566192"/>
                <a:gd name="connsiteY63" fmla="*/ 0 h 376237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16011 w 566192"/>
                <a:gd name="connsiteY57" fmla="*/ 5822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61" fmla="*/ 516011 w 566192"/>
                <a:gd name="connsiteY61" fmla="*/ 5822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79 w 566192"/>
                <a:gd name="connsiteY57" fmla="*/ 1545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24 w 566192"/>
                <a:gd name="connsiteY57" fmla="*/ 1534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5947 w 566192"/>
                <a:gd name="connsiteY52" fmla="*/ 46303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6192 w 566192"/>
                <a:gd name="connsiteY52" fmla="*/ 47775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0" fmla="*/ 486151 w 486151"/>
                <a:gd name="connsiteY0" fmla="*/ 0 h 372534"/>
                <a:gd name="connsiteX1" fmla="*/ 175930 w 486151"/>
                <a:gd name="connsiteY1" fmla="*/ 70078 h 372534"/>
                <a:gd name="connsiteX2" fmla="*/ 178345 w 486151"/>
                <a:gd name="connsiteY2" fmla="*/ 72497 h 372534"/>
                <a:gd name="connsiteX3" fmla="*/ 185983 w 486151"/>
                <a:gd name="connsiteY3" fmla="*/ 77428 h 372534"/>
                <a:gd name="connsiteX4" fmla="*/ 178345 w 486151"/>
                <a:gd name="connsiteY4" fmla="*/ 72497 h 372534"/>
                <a:gd name="connsiteX5" fmla="*/ 175930 w 486151"/>
                <a:gd name="connsiteY5" fmla="*/ 70078 h 372534"/>
                <a:gd name="connsiteX6" fmla="*/ 165956 w 486151"/>
                <a:gd name="connsiteY6" fmla="*/ 65339 h 372534"/>
                <a:gd name="connsiteX7" fmla="*/ 166455 w 486151"/>
                <a:gd name="connsiteY7" fmla="*/ 65353 h 372534"/>
                <a:gd name="connsiteX8" fmla="*/ 171804 w 486151"/>
                <a:gd name="connsiteY8" fmla="*/ 67138 h 372534"/>
                <a:gd name="connsiteX9" fmla="*/ 166455 w 486151"/>
                <a:gd name="connsiteY9" fmla="*/ 65353 h 372534"/>
                <a:gd name="connsiteX10" fmla="*/ 165956 w 486151"/>
                <a:gd name="connsiteY10" fmla="*/ 65339 h 372534"/>
                <a:gd name="connsiteX11" fmla="*/ 156052 w 486151"/>
                <a:gd name="connsiteY11" fmla="*/ 65055 h 372534"/>
                <a:gd name="connsiteX12" fmla="*/ 165288 w 486151"/>
                <a:gd name="connsiteY12" fmla="*/ 65319 h 372534"/>
                <a:gd name="connsiteX13" fmla="*/ 407302 w 486151"/>
                <a:gd name="connsiteY13" fmla="*/ 228130 h 372534"/>
                <a:gd name="connsiteX14" fmla="*/ 399492 w 486151"/>
                <a:gd name="connsiteY14" fmla="*/ 232040 h 372534"/>
                <a:gd name="connsiteX15" fmla="*/ 404248 w 486151"/>
                <a:gd name="connsiteY15" fmla="*/ 241565 h 372534"/>
                <a:gd name="connsiteX16" fmla="*/ 404248 w 486151"/>
                <a:gd name="connsiteY16" fmla="*/ 246328 h 372534"/>
                <a:gd name="connsiteX17" fmla="*/ 404248 w 486151"/>
                <a:gd name="connsiteY17" fmla="*/ 248709 h 372534"/>
                <a:gd name="connsiteX18" fmla="*/ 401870 w 486151"/>
                <a:gd name="connsiteY18" fmla="*/ 248709 h 372534"/>
                <a:gd name="connsiteX19" fmla="*/ 399492 w 486151"/>
                <a:gd name="connsiteY19" fmla="*/ 253472 h 372534"/>
                <a:gd name="connsiteX20" fmla="*/ 392358 w 486151"/>
                <a:gd name="connsiteY20" fmla="*/ 262997 h 372534"/>
                <a:gd name="connsiteX21" fmla="*/ 387603 w 486151"/>
                <a:gd name="connsiteY21" fmla="*/ 272522 h 372534"/>
                <a:gd name="connsiteX22" fmla="*/ 382847 w 486151"/>
                <a:gd name="connsiteY22" fmla="*/ 279665 h 372534"/>
                <a:gd name="connsiteX23" fmla="*/ 380469 w 486151"/>
                <a:gd name="connsiteY23" fmla="*/ 289190 h 372534"/>
                <a:gd name="connsiteX24" fmla="*/ 380469 w 486151"/>
                <a:gd name="connsiteY24" fmla="*/ 341578 h 372534"/>
                <a:gd name="connsiteX25" fmla="*/ 380469 w 486151"/>
                <a:gd name="connsiteY25" fmla="*/ 372534 h 372534"/>
                <a:gd name="connsiteX26" fmla="*/ 282974 w 486151"/>
                <a:gd name="connsiteY26" fmla="*/ 372534 h 372534"/>
                <a:gd name="connsiteX27" fmla="*/ 274651 w 486151"/>
                <a:gd name="connsiteY27" fmla="*/ 357949 h 372534"/>
                <a:gd name="connsiteX28" fmla="*/ 273462 w 486151"/>
                <a:gd name="connsiteY28" fmla="*/ 355865 h 372534"/>
                <a:gd name="connsiteX29" fmla="*/ 256817 w 486151"/>
                <a:gd name="connsiteY29" fmla="*/ 355865 h 372534"/>
                <a:gd name="connsiteX30" fmla="*/ 254439 w 486151"/>
                <a:gd name="connsiteY30" fmla="*/ 355865 h 372534"/>
                <a:gd name="connsiteX31" fmla="*/ 142676 w 486151"/>
                <a:gd name="connsiteY31" fmla="*/ 358247 h 372534"/>
                <a:gd name="connsiteX32" fmla="*/ 135542 w 486151"/>
                <a:gd name="connsiteY32" fmla="*/ 358247 h 372534"/>
                <a:gd name="connsiteX33" fmla="*/ 45181 w 486151"/>
                <a:gd name="connsiteY33" fmla="*/ 341578 h 372534"/>
                <a:gd name="connsiteX34" fmla="*/ 11890 w 486151"/>
                <a:gd name="connsiteY34" fmla="*/ 365390 h 372534"/>
                <a:gd name="connsiteX35" fmla="*/ 0 w 486151"/>
                <a:gd name="connsiteY35" fmla="*/ 317765 h 372534"/>
                <a:gd name="connsiteX36" fmla="*/ 2378 w 486151"/>
                <a:gd name="connsiteY36" fmla="*/ 279665 h 372534"/>
                <a:gd name="connsiteX37" fmla="*/ 66582 w 486151"/>
                <a:gd name="connsiteY37" fmla="*/ 279665 h 372534"/>
                <a:gd name="connsiteX38" fmla="*/ 73716 w 486151"/>
                <a:gd name="connsiteY38" fmla="*/ 265378 h 372534"/>
                <a:gd name="connsiteX39" fmla="*/ 78472 w 486151"/>
                <a:gd name="connsiteY39" fmla="*/ 253472 h 372534"/>
                <a:gd name="connsiteX40" fmla="*/ 78472 w 486151"/>
                <a:gd name="connsiteY40" fmla="*/ 251090 h 372534"/>
                <a:gd name="connsiteX41" fmla="*/ 85606 w 486151"/>
                <a:gd name="connsiteY41" fmla="*/ 248709 h 372534"/>
                <a:gd name="connsiteX42" fmla="*/ 90361 w 486151"/>
                <a:gd name="connsiteY42" fmla="*/ 246328 h 372534"/>
                <a:gd name="connsiteX43" fmla="*/ 102251 w 486151"/>
                <a:gd name="connsiteY43" fmla="*/ 232040 h 372534"/>
                <a:gd name="connsiteX44" fmla="*/ 116519 w 486151"/>
                <a:gd name="connsiteY44" fmla="*/ 208228 h 372534"/>
                <a:gd name="connsiteX45" fmla="*/ 114141 w 486151"/>
                <a:gd name="connsiteY45" fmla="*/ 193940 h 372534"/>
                <a:gd name="connsiteX46" fmla="*/ 118897 w 486151"/>
                <a:gd name="connsiteY46" fmla="*/ 182034 h 372534"/>
                <a:gd name="connsiteX47" fmla="*/ 116816 w 486151"/>
                <a:gd name="connsiteY47" fmla="*/ 167449 h 372534"/>
                <a:gd name="connsiteX48" fmla="*/ 116519 w 486151"/>
                <a:gd name="connsiteY48" fmla="*/ 165365 h 372534"/>
                <a:gd name="connsiteX49" fmla="*/ 147432 w 486151"/>
                <a:gd name="connsiteY49" fmla="*/ 165365 h 372534"/>
                <a:gd name="connsiteX50" fmla="*/ 147432 w 486151"/>
                <a:gd name="connsiteY50" fmla="*/ 70115 h 372534"/>
                <a:gd name="connsiteX51" fmla="*/ 156052 w 486151"/>
                <a:gd name="connsiteY51" fmla="*/ 65055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86151" h="372534">
                  <a:moveTo>
                    <a:pt x="486151" y="0"/>
                  </a:moveTo>
                  <a:close/>
                  <a:moveTo>
                    <a:pt x="175930" y="70078"/>
                  </a:moveTo>
                  <a:lnTo>
                    <a:pt x="178345" y="72497"/>
                  </a:lnTo>
                  <a:cubicBezTo>
                    <a:pt x="178345" y="73849"/>
                    <a:pt x="182181" y="75970"/>
                    <a:pt x="185983" y="77428"/>
                  </a:cubicBezTo>
                  <a:cubicBezTo>
                    <a:pt x="182182" y="75971"/>
                    <a:pt x="178345" y="73850"/>
                    <a:pt x="178345" y="72497"/>
                  </a:cubicBezTo>
                  <a:lnTo>
                    <a:pt x="175930" y="70078"/>
                  </a:lnTo>
                  <a:close/>
                  <a:moveTo>
                    <a:pt x="165956" y="65339"/>
                  </a:moveTo>
                  <a:cubicBezTo>
                    <a:pt x="166120" y="65352"/>
                    <a:pt x="166287" y="65353"/>
                    <a:pt x="166455" y="65353"/>
                  </a:cubicBezTo>
                  <a:lnTo>
                    <a:pt x="171804" y="67138"/>
                  </a:lnTo>
                  <a:lnTo>
                    <a:pt x="166455" y="65353"/>
                  </a:lnTo>
                  <a:cubicBezTo>
                    <a:pt x="166287" y="65353"/>
                    <a:pt x="166120" y="65352"/>
                    <a:pt x="165956" y="65339"/>
                  </a:cubicBezTo>
                  <a:close/>
                  <a:moveTo>
                    <a:pt x="156052" y="65055"/>
                  </a:moveTo>
                  <a:cubicBezTo>
                    <a:pt x="158501" y="64783"/>
                    <a:pt x="161199" y="65259"/>
                    <a:pt x="165288" y="65319"/>
                  </a:cubicBezTo>
                  <a:lnTo>
                    <a:pt x="407302" y="228130"/>
                  </a:lnTo>
                  <a:lnTo>
                    <a:pt x="399492" y="232040"/>
                  </a:lnTo>
                  <a:cubicBezTo>
                    <a:pt x="399492" y="234422"/>
                    <a:pt x="401870" y="239184"/>
                    <a:pt x="404248" y="241565"/>
                  </a:cubicBezTo>
                  <a:lnTo>
                    <a:pt x="404248" y="246328"/>
                  </a:lnTo>
                  <a:lnTo>
                    <a:pt x="404248" y="248709"/>
                  </a:lnTo>
                  <a:lnTo>
                    <a:pt x="401870" y="248709"/>
                  </a:lnTo>
                  <a:lnTo>
                    <a:pt x="399492" y="253472"/>
                  </a:lnTo>
                  <a:cubicBezTo>
                    <a:pt x="397114" y="258234"/>
                    <a:pt x="394736" y="260615"/>
                    <a:pt x="392358" y="262997"/>
                  </a:cubicBezTo>
                  <a:cubicBezTo>
                    <a:pt x="389980" y="267759"/>
                    <a:pt x="387603" y="270140"/>
                    <a:pt x="387603" y="272522"/>
                  </a:cubicBezTo>
                  <a:cubicBezTo>
                    <a:pt x="385225" y="274903"/>
                    <a:pt x="382847" y="277284"/>
                    <a:pt x="382847" y="279665"/>
                  </a:cubicBezTo>
                  <a:lnTo>
                    <a:pt x="380469" y="289190"/>
                  </a:lnTo>
                  <a:lnTo>
                    <a:pt x="380469" y="341578"/>
                  </a:lnTo>
                  <a:lnTo>
                    <a:pt x="380469" y="372534"/>
                  </a:lnTo>
                  <a:lnTo>
                    <a:pt x="282974" y="372534"/>
                  </a:lnTo>
                  <a:lnTo>
                    <a:pt x="274651" y="357949"/>
                  </a:lnTo>
                  <a:lnTo>
                    <a:pt x="273462" y="355865"/>
                  </a:lnTo>
                  <a:lnTo>
                    <a:pt x="256817" y="355865"/>
                  </a:lnTo>
                  <a:lnTo>
                    <a:pt x="254439" y="355865"/>
                  </a:lnTo>
                  <a:lnTo>
                    <a:pt x="142676" y="358247"/>
                  </a:lnTo>
                  <a:lnTo>
                    <a:pt x="135542" y="358247"/>
                  </a:lnTo>
                  <a:cubicBezTo>
                    <a:pt x="109385" y="332053"/>
                    <a:pt x="78472" y="327290"/>
                    <a:pt x="45181" y="341578"/>
                  </a:cubicBezTo>
                  <a:cubicBezTo>
                    <a:pt x="33291" y="346340"/>
                    <a:pt x="23779" y="358247"/>
                    <a:pt x="11890" y="365390"/>
                  </a:cubicBezTo>
                  <a:lnTo>
                    <a:pt x="0" y="317765"/>
                  </a:lnTo>
                  <a:lnTo>
                    <a:pt x="2378" y="279665"/>
                  </a:lnTo>
                  <a:lnTo>
                    <a:pt x="66582" y="279665"/>
                  </a:lnTo>
                  <a:cubicBezTo>
                    <a:pt x="71338" y="272522"/>
                    <a:pt x="71338" y="270140"/>
                    <a:pt x="73716" y="265378"/>
                  </a:cubicBezTo>
                  <a:lnTo>
                    <a:pt x="78472" y="253472"/>
                  </a:lnTo>
                  <a:lnTo>
                    <a:pt x="78472" y="251090"/>
                  </a:lnTo>
                  <a:cubicBezTo>
                    <a:pt x="80850" y="251090"/>
                    <a:pt x="83228" y="251090"/>
                    <a:pt x="85606" y="248709"/>
                  </a:cubicBezTo>
                  <a:lnTo>
                    <a:pt x="90361" y="246328"/>
                  </a:lnTo>
                  <a:cubicBezTo>
                    <a:pt x="95117" y="243947"/>
                    <a:pt x="102251" y="236803"/>
                    <a:pt x="102251" y="232040"/>
                  </a:cubicBezTo>
                  <a:cubicBezTo>
                    <a:pt x="107007" y="222515"/>
                    <a:pt x="118897" y="220134"/>
                    <a:pt x="116519" y="208228"/>
                  </a:cubicBezTo>
                  <a:cubicBezTo>
                    <a:pt x="116519" y="203465"/>
                    <a:pt x="114141" y="201084"/>
                    <a:pt x="114141" y="193940"/>
                  </a:cubicBezTo>
                  <a:cubicBezTo>
                    <a:pt x="114141" y="191559"/>
                    <a:pt x="118897" y="189178"/>
                    <a:pt x="118897" y="182034"/>
                  </a:cubicBezTo>
                  <a:lnTo>
                    <a:pt x="116816" y="167449"/>
                  </a:lnTo>
                  <a:lnTo>
                    <a:pt x="116519" y="165365"/>
                  </a:lnTo>
                  <a:lnTo>
                    <a:pt x="147432" y="165365"/>
                  </a:lnTo>
                  <a:lnTo>
                    <a:pt x="147432" y="70115"/>
                  </a:lnTo>
                  <a:cubicBezTo>
                    <a:pt x="150999" y="66544"/>
                    <a:pt x="153377" y="65353"/>
                    <a:pt x="156052" y="6505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99" name="SCREVEN"/>
            <p:cNvSpPr>
              <a:spLocks/>
            </p:cNvSpPr>
            <p:nvPr/>
          </p:nvSpPr>
          <p:spPr bwMode="auto">
            <a:xfrm>
              <a:off x="5878513" y="3067050"/>
              <a:ext cx="466235" cy="631825"/>
            </a:xfrm>
            <a:custGeom>
              <a:avLst/>
              <a:gdLst>
                <a:gd name="T0" fmla="*/ 122 w 197"/>
                <a:gd name="T1" fmla="*/ 0 h 265"/>
                <a:gd name="T2" fmla="*/ 123 w 197"/>
                <a:gd name="T3" fmla="*/ 1 h 265"/>
                <a:gd name="T4" fmla="*/ 136 w 197"/>
                <a:gd name="T5" fmla="*/ 7 h 265"/>
                <a:gd name="T6" fmla="*/ 144 w 197"/>
                <a:gd name="T7" fmla="*/ 14 h 265"/>
                <a:gd name="T8" fmla="*/ 147 w 197"/>
                <a:gd name="T9" fmla="*/ 21 h 265"/>
                <a:gd name="T10" fmla="*/ 154 w 197"/>
                <a:gd name="T11" fmla="*/ 38 h 265"/>
                <a:gd name="T12" fmla="*/ 147 w 197"/>
                <a:gd name="T13" fmla="*/ 45 h 265"/>
                <a:gd name="T14" fmla="*/ 151 w 197"/>
                <a:gd name="T15" fmla="*/ 55 h 265"/>
                <a:gd name="T16" fmla="*/ 159 w 197"/>
                <a:gd name="T17" fmla="*/ 70 h 265"/>
                <a:gd name="T18" fmla="*/ 166 w 197"/>
                <a:gd name="T19" fmla="*/ 77 h 265"/>
                <a:gd name="T20" fmla="*/ 167 w 197"/>
                <a:gd name="T21" fmla="*/ 77 h 265"/>
                <a:gd name="T22" fmla="*/ 167 w 197"/>
                <a:gd name="T23" fmla="*/ 77 h 265"/>
                <a:gd name="T24" fmla="*/ 161 w 197"/>
                <a:gd name="T25" fmla="*/ 87 h 265"/>
                <a:gd name="T26" fmla="*/ 170 w 197"/>
                <a:gd name="T27" fmla="*/ 90 h 265"/>
                <a:gd name="T28" fmla="*/ 170 w 197"/>
                <a:gd name="T29" fmla="*/ 99 h 265"/>
                <a:gd name="T30" fmla="*/ 175 w 197"/>
                <a:gd name="T31" fmla="*/ 102 h 265"/>
                <a:gd name="T32" fmla="*/ 183 w 197"/>
                <a:gd name="T33" fmla="*/ 111 h 265"/>
                <a:gd name="T34" fmla="*/ 184 w 197"/>
                <a:gd name="T35" fmla="*/ 119 h 265"/>
                <a:gd name="T36" fmla="*/ 184 w 197"/>
                <a:gd name="T37" fmla="*/ 134 h 265"/>
                <a:gd name="T38" fmla="*/ 189 w 197"/>
                <a:gd name="T39" fmla="*/ 147 h 265"/>
                <a:gd name="T40" fmla="*/ 189 w 197"/>
                <a:gd name="T41" fmla="*/ 151 h 265"/>
                <a:gd name="T42" fmla="*/ 190 w 197"/>
                <a:gd name="T43" fmla="*/ 152 h 265"/>
                <a:gd name="T44" fmla="*/ 187 w 197"/>
                <a:gd name="T45" fmla="*/ 166 h 265"/>
                <a:gd name="T46" fmla="*/ 190 w 197"/>
                <a:gd name="T47" fmla="*/ 177 h 265"/>
                <a:gd name="T48" fmla="*/ 191 w 197"/>
                <a:gd name="T49" fmla="*/ 192 h 265"/>
                <a:gd name="T50" fmla="*/ 195 w 197"/>
                <a:gd name="T51" fmla="*/ 200 h 265"/>
                <a:gd name="T52" fmla="*/ 187 w 197"/>
                <a:gd name="T53" fmla="*/ 209 h 265"/>
                <a:gd name="T54" fmla="*/ 192 w 197"/>
                <a:gd name="T55" fmla="*/ 219 h 265"/>
                <a:gd name="T56" fmla="*/ 192 w 197"/>
                <a:gd name="T57" fmla="*/ 219 h 265"/>
                <a:gd name="T58" fmla="*/ 159 w 197"/>
                <a:gd name="T59" fmla="*/ 240 h 265"/>
                <a:gd name="T60" fmla="*/ 159 w 197"/>
                <a:gd name="T61" fmla="*/ 240 h 265"/>
                <a:gd name="T62" fmla="*/ 159 w 197"/>
                <a:gd name="T63" fmla="*/ 240 h 265"/>
                <a:gd name="T64" fmla="*/ 155 w 197"/>
                <a:gd name="T65" fmla="*/ 243 h 265"/>
                <a:gd name="T66" fmla="*/ 147 w 197"/>
                <a:gd name="T67" fmla="*/ 249 h 265"/>
                <a:gd name="T68" fmla="*/ 137 w 197"/>
                <a:gd name="T69" fmla="*/ 258 h 265"/>
                <a:gd name="T70" fmla="*/ 132 w 197"/>
                <a:gd name="T71" fmla="*/ 265 h 265"/>
                <a:gd name="T72" fmla="*/ 132 w 197"/>
                <a:gd name="T73" fmla="*/ 265 h 265"/>
                <a:gd name="T74" fmla="*/ 123 w 197"/>
                <a:gd name="T75" fmla="*/ 259 h 265"/>
                <a:gd name="T76" fmla="*/ 118 w 197"/>
                <a:gd name="T77" fmla="*/ 255 h 265"/>
                <a:gd name="T78" fmla="*/ 108 w 197"/>
                <a:gd name="T79" fmla="*/ 253 h 265"/>
                <a:gd name="T80" fmla="*/ 80 w 197"/>
                <a:gd name="T81" fmla="*/ 238 h 265"/>
                <a:gd name="T82" fmla="*/ 52 w 197"/>
                <a:gd name="T83" fmla="*/ 215 h 265"/>
                <a:gd name="T84" fmla="*/ 35 w 197"/>
                <a:gd name="T85" fmla="*/ 201 h 265"/>
                <a:gd name="T86" fmla="*/ 25 w 197"/>
                <a:gd name="T87" fmla="*/ 188 h 265"/>
                <a:gd name="T88" fmla="*/ 12 w 197"/>
                <a:gd name="T89" fmla="*/ 187 h 265"/>
                <a:gd name="T90" fmla="*/ 9 w 197"/>
                <a:gd name="T91" fmla="*/ 187 h 265"/>
                <a:gd name="T92" fmla="*/ 9 w 197"/>
                <a:gd name="T93" fmla="*/ 187 h 265"/>
                <a:gd name="T94" fmla="*/ 6 w 197"/>
                <a:gd name="T95" fmla="*/ 183 h 265"/>
                <a:gd name="T96" fmla="*/ 4 w 197"/>
                <a:gd name="T97" fmla="*/ 180 h 265"/>
                <a:gd name="T98" fmla="*/ 2 w 197"/>
                <a:gd name="T99" fmla="*/ 178 h 265"/>
                <a:gd name="T100" fmla="*/ 1 w 197"/>
                <a:gd name="T101" fmla="*/ 177 h 265"/>
                <a:gd name="T102" fmla="*/ 1 w 197"/>
                <a:gd name="T103" fmla="*/ 176 h 265"/>
                <a:gd name="T104" fmla="*/ 0 w 197"/>
                <a:gd name="T105" fmla="*/ 173 h 265"/>
                <a:gd name="T106" fmla="*/ 43 w 197"/>
                <a:gd name="T107" fmla="*/ 59 h 265"/>
                <a:gd name="T108" fmla="*/ 43 w 197"/>
                <a:gd name="T109" fmla="*/ 59 h 265"/>
                <a:gd name="T110" fmla="*/ 122 w 197"/>
                <a:gd name="T111" fmla="*/ 0 h 265"/>
                <a:gd name="connsiteX0" fmla="*/ 6193 w 9921"/>
                <a:gd name="connsiteY0" fmla="*/ 0 h 10000"/>
                <a:gd name="connsiteX1" fmla="*/ 6244 w 9921"/>
                <a:gd name="connsiteY1" fmla="*/ 38 h 10000"/>
                <a:gd name="connsiteX2" fmla="*/ 6904 w 9921"/>
                <a:gd name="connsiteY2" fmla="*/ 264 h 10000"/>
                <a:gd name="connsiteX3" fmla="*/ 7310 w 9921"/>
                <a:gd name="connsiteY3" fmla="*/ 528 h 10000"/>
                <a:gd name="connsiteX4" fmla="*/ 7462 w 9921"/>
                <a:gd name="connsiteY4" fmla="*/ 792 h 10000"/>
                <a:gd name="connsiteX5" fmla="*/ 7817 w 9921"/>
                <a:gd name="connsiteY5" fmla="*/ 1434 h 10000"/>
                <a:gd name="connsiteX6" fmla="*/ 7462 w 9921"/>
                <a:gd name="connsiteY6" fmla="*/ 1698 h 10000"/>
                <a:gd name="connsiteX7" fmla="*/ 7665 w 9921"/>
                <a:gd name="connsiteY7" fmla="*/ 2075 h 10000"/>
                <a:gd name="connsiteX8" fmla="*/ 8071 w 9921"/>
                <a:gd name="connsiteY8" fmla="*/ 2642 h 10000"/>
                <a:gd name="connsiteX9" fmla="*/ 8426 w 9921"/>
                <a:gd name="connsiteY9" fmla="*/ 2906 h 10000"/>
                <a:gd name="connsiteX10" fmla="*/ 8477 w 9921"/>
                <a:gd name="connsiteY10" fmla="*/ 2906 h 10000"/>
                <a:gd name="connsiteX11" fmla="*/ 8477 w 9921"/>
                <a:gd name="connsiteY11" fmla="*/ 2906 h 10000"/>
                <a:gd name="connsiteX12" fmla="*/ 8173 w 9921"/>
                <a:gd name="connsiteY12" fmla="*/ 3283 h 10000"/>
                <a:gd name="connsiteX13" fmla="*/ 8629 w 9921"/>
                <a:gd name="connsiteY13" fmla="*/ 3396 h 10000"/>
                <a:gd name="connsiteX14" fmla="*/ 8629 w 9921"/>
                <a:gd name="connsiteY14" fmla="*/ 3736 h 10000"/>
                <a:gd name="connsiteX15" fmla="*/ 8883 w 9921"/>
                <a:gd name="connsiteY15" fmla="*/ 3849 h 10000"/>
                <a:gd name="connsiteX16" fmla="*/ 9289 w 9921"/>
                <a:gd name="connsiteY16" fmla="*/ 4189 h 10000"/>
                <a:gd name="connsiteX17" fmla="*/ 9340 w 9921"/>
                <a:gd name="connsiteY17" fmla="*/ 4491 h 10000"/>
                <a:gd name="connsiteX18" fmla="*/ 9340 w 9921"/>
                <a:gd name="connsiteY18" fmla="*/ 5057 h 10000"/>
                <a:gd name="connsiteX19" fmla="*/ 9594 w 9921"/>
                <a:gd name="connsiteY19" fmla="*/ 5547 h 10000"/>
                <a:gd name="connsiteX20" fmla="*/ 9594 w 9921"/>
                <a:gd name="connsiteY20" fmla="*/ 5698 h 10000"/>
                <a:gd name="connsiteX21" fmla="*/ 9492 w 9921"/>
                <a:gd name="connsiteY21" fmla="*/ 6264 h 10000"/>
                <a:gd name="connsiteX22" fmla="*/ 9645 w 9921"/>
                <a:gd name="connsiteY22" fmla="*/ 6679 h 10000"/>
                <a:gd name="connsiteX23" fmla="*/ 9695 w 9921"/>
                <a:gd name="connsiteY23" fmla="*/ 7245 h 10000"/>
                <a:gd name="connsiteX24" fmla="*/ 9898 w 9921"/>
                <a:gd name="connsiteY24" fmla="*/ 7547 h 10000"/>
                <a:gd name="connsiteX25" fmla="*/ 9492 w 9921"/>
                <a:gd name="connsiteY25" fmla="*/ 7887 h 10000"/>
                <a:gd name="connsiteX26" fmla="*/ 9746 w 9921"/>
                <a:gd name="connsiteY26" fmla="*/ 8264 h 10000"/>
                <a:gd name="connsiteX27" fmla="*/ 9746 w 9921"/>
                <a:gd name="connsiteY27" fmla="*/ 8264 h 10000"/>
                <a:gd name="connsiteX28" fmla="*/ 8071 w 9921"/>
                <a:gd name="connsiteY28" fmla="*/ 9057 h 10000"/>
                <a:gd name="connsiteX29" fmla="*/ 8071 w 9921"/>
                <a:gd name="connsiteY29" fmla="*/ 9057 h 10000"/>
                <a:gd name="connsiteX30" fmla="*/ 8071 w 9921"/>
                <a:gd name="connsiteY30" fmla="*/ 9057 h 10000"/>
                <a:gd name="connsiteX31" fmla="*/ 7868 w 9921"/>
                <a:gd name="connsiteY31" fmla="*/ 9170 h 10000"/>
                <a:gd name="connsiteX32" fmla="*/ 7462 w 9921"/>
                <a:gd name="connsiteY32" fmla="*/ 9396 h 10000"/>
                <a:gd name="connsiteX33" fmla="*/ 6954 w 9921"/>
                <a:gd name="connsiteY33" fmla="*/ 9736 h 10000"/>
                <a:gd name="connsiteX34" fmla="*/ 6701 w 9921"/>
                <a:gd name="connsiteY34" fmla="*/ 10000 h 10000"/>
                <a:gd name="connsiteX35" fmla="*/ 6701 w 9921"/>
                <a:gd name="connsiteY35" fmla="*/ 10000 h 10000"/>
                <a:gd name="connsiteX36" fmla="*/ 6244 w 9921"/>
                <a:gd name="connsiteY36" fmla="*/ 9774 h 10000"/>
                <a:gd name="connsiteX37" fmla="*/ 5990 w 9921"/>
                <a:gd name="connsiteY37" fmla="*/ 9623 h 10000"/>
                <a:gd name="connsiteX38" fmla="*/ 5482 w 9921"/>
                <a:gd name="connsiteY38" fmla="*/ 9547 h 10000"/>
                <a:gd name="connsiteX39" fmla="*/ 4061 w 9921"/>
                <a:gd name="connsiteY39" fmla="*/ 8981 h 10000"/>
                <a:gd name="connsiteX40" fmla="*/ 2640 w 9921"/>
                <a:gd name="connsiteY40" fmla="*/ 8113 h 10000"/>
                <a:gd name="connsiteX41" fmla="*/ 1777 w 9921"/>
                <a:gd name="connsiteY41" fmla="*/ 7585 h 10000"/>
                <a:gd name="connsiteX42" fmla="*/ 1269 w 9921"/>
                <a:gd name="connsiteY42" fmla="*/ 7094 h 10000"/>
                <a:gd name="connsiteX43" fmla="*/ 609 w 9921"/>
                <a:gd name="connsiteY43" fmla="*/ 7057 h 10000"/>
                <a:gd name="connsiteX44" fmla="*/ 457 w 9921"/>
                <a:gd name="connsiteY44" fmla="*/ 7057 h 10000"/>
                <a:gd name="connsiteX45" fmla="*/ 457 w 9921"/>
                <a:gd name="connsiteY45" fmla="*/ 7057 h 10000"/>
                <a:gd name="connsiteX46" fmla="*/ 305 w 9921"/>
                <a:gd name="connsiteY46" fmla="*/ 6906 h 10000"/>
                <a:gd name="connsiteX47" fmla="*/ 203 w 9921"/>
                <a:gd name="connsiteY47" fmla="*/ 6792 h 10000"/>
                <a:gd name="connsiteX48" fmla="*/ 102 w 9921"/>
                <a:gd name="connsiteY48" fmla="*/ 6717 h 10000"/>
                <a:gd name="connsiteX49" fmla="*/ 51 w 9921"/>
                <a:gd name="connsiteY49" fmla="*/ 6679 h 10000"/>
                <a:gd name="connsiteX50" fmla="*/ 51 w 9921"/>
                <a:gd name="connsiteY50" fmla="*/ 6642 h 10000"/>
                <a:gd name="connsiteX51" fmla="*/ 0 w 9921"/>
                <a:gd name="connsiteY51" fmla="*/ 6528 h 10000"/>
                <a:gd name="connsiteX52" fmla="*/ 2183 w 9921"/>
                <a:gd name="connsiteY52" fmla="*/ 2226 h 10000"/>
                <a:gd name="connsiteX53" fmla="*/ 2183 w 9921"/>
                <a:gd name="connsiteY53" fmla="*/ 2226 h 10000"/>
                <a:gd name="connsiteX54" fmla="*/ 6193 w 9921"/>
                <a:gd name="connsiteY54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698 w 10001"/>
                <a:gd name="connsiteY14" fmla="*/ 3736 h 10000"/>
                <a:gd name="connsiteX15" fmla="*/ 8954 w 10001"/>
                <a:gd name="connsiteY15" fmla="*/ 3849 h 10000"/>
                <a:gd name="connsiteX16" fmla="*/ 9414 w 10001"/>
                <a:gd name="connsiteY16" fmla="*/ 4491 h 10000"/>
                <a:gd name="connsiteX17" fmla="*/ 9414 w 10001"/>
                <a:gd name="connsiteY17" fmla="*/ 5057 h 10000"/>
                <a:gd name="connsiteX18" fmla="*/ 9670 w 10001"/>
                <a:gd name="connsiteY18" fmla="*/ 5547 h 10000"/>
                <a:gd name="connsiteX19" fmla="*/ 9670 w 10001"/>
                <a:gd name="connsiteY19" fmla="*/ 5698 h 10000"/>
                <a:gd name="connsiteX20" fmla="*/ 9568 w 10001"/>
                <a:gd name="connsiteY20" fmla="*/ 6264 h 10000"/>
                <a:gd name="connsiteX21" fmla="*/ 9722 w 10001"/>
                <a:gd name="connsiteY21" fmla="*/ 6679 h 10000"/>
                <a:gd name="connsiteX22" fmla="*/ 9772 w 10001"/>
                <a:gd name="connsiteY22" fmla="*/ 7245 h 10000"/>
                <a:gd name="connsiteX23" fmla="*/ 9977 w 10001"/>
                <a:gd name="connsiteY23" fmla="*/ 7547 h 10000"/>
                <a:gd name="connsiteX24" fmla="*/ 9568 w 10001"/>
                <a:gd name="connsiteY24" fmla="*/ 7887 h 10000"/>
                <a:gd name="connsiteX25" fmla="*/ 9824 w 10001"/>
                <a:gd name="connsiteY25" fmla="*/ 8264 h 10000"/>
                <a:gd name="connsiteX26" fmla="*/ 9824 w 10001"/>
                <a:gd name="connsiteY26" fmla="*/ 8264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8135 w 10001"/>
                <a:gd name="connsiteY29" fmla="*/ 9057 h 10000"/>
                <a:gd name="connsiteX30" fmla="*/ 7931 w 10001"/>
                <a:gd name="connsiteY30" fmla="*/ 9170 h 10000"/>
                <a:gd name="connsiteX31" fmla="*/ 7521 w 10001"/>
                <a:gd name="connsiteY31" fmla="*/ 9396 h 10000"/>
                <a:gd name="connsiteX32" fmla="*/ 7009 w 10001"/>
                <a:gd name="connsiteY32" fmla="*/ 9736 h 10000"/>
                <a:gd name="connsiteX33" fmla="*/ 6754 w 10001"/>
                <a:gd name="connsiteY33" fmla="*/ 10000 h 10000"/>
                <a:gd name="connsiteX34" fmla="*/ 6754 w 10001"/>
                <a:gd name="connsiteY34" fmla="*/ 10000 h 10000"/>
                <a:gd name="connsiteX35" fmla="*/ 6294 w 10001"/>
                <a:gd name="connsiteY35" fmla="*/ 9774 h 10000"/>
                <a:gd name="connsiteX36" fmla="*/ 6038 w 10001"/>
                <a:gd name="connsiteY36" fmla="*/ 9623 h 10000"/>
                <a:gd name="connsiteX37" fmla="*/ 5526 w 10001"/>
                <a:gd name="connsiteY37" fmla="*/ 9547 h 10000"/>
                <a:gd name="connsiteX38" fmla="*/ 4093 w 10001"/>
                <a:gd name="connsiteY38" fmla="*/ 8981 h 10000"/>
                <a:gd name="connsiteX39" fmla="*/ 2661 w 10001"/>
                <a:gd name="connsiteY39" fmla="*/ 8113 h 10000"/>
                <a:gd name="connsiteX40" fmla="*/ 1791 w 10001"/>
                <a:gd name="connsiteY40" fmla="*/ 7585 h 10000"/>
                <a:gd name="connsiteX41" fmla="*/ 1279 w 10001"/>
                <a:gd name="connsiteY41" fmla="*/ 7094 h 10000"/>
                <a:gd name="connsiteX42" fmla="*/ 614 w 10001"/>
                <a:gd name="connsiteY42" fmla="*/ 7057 h 10000"/>
                <a:gd name="connsiteX43" fmla="*/ 461 w 10001"/>
                <a:gd name="connsiteY43" fmla="*/ 7057 h 10000"/>
                <a:gd name="connsiteX44" fmla="*/ 461 w 10001"/>
                <a:gd name="connsiteY44" fmla="*/ 7057 h 10000"/>
                <a:gd name="connsiteX45" fmla="*/ 307 w 10001"/>
                <a:gd name="connsiteY45" fmla="*/ 6906 h 10000"/>
                <a:gd name="connsiteX46" fmla="*/ 205 w 10001"/>
                <a:gd name="connsiteY46" fmla="*/ 6792 h 10000"/>
                <a:gd name="connsiteX47" fmla="*/ 103 w 10001"/>
                <a:gd name="connsiteY47" fmla="*/ 6717 h 10000"/>
                <a:gd name="connsiteX48" fmla="*/ 51 w 10001"/>
                <a:gd name="connsiteY48" fmla="*/ 6679 h 10000"/>
                <a:gd name="connsiteX49" fmla="*/ 51 w 10001"/>
                <a:gd name="connsiteY49" fmla="*/ 6642 h 10000"/>
                <a:gd name="connsiteX50" fmla="*/ 0 w 10001"/>
                <a:gd name="connsiteY50" fmla="*/ 6528 h 10000"/>
                <a:gd name="connsiteX51" fmla="*/ 2200 w 10001"/>
                <a:gd name="connsiteY51" fmla="*/ 2226 h 10000"/>
                <a:gd name="connsiteX52" fmla="*/ 2200 w 10001"/>
                <a:gd name="connsiteY52" fmla="*/ 2226 h 10000"/>
                <a:gd name="connsiteX53" fmla="*/ 6242 w 10001"/>
                <a:gd name="connsiteY53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954 w 10001"/>
                <a:gd name="connsiteY14" fmla="*/ 3849 h 10000"/>
                <a:gd name="connsiteX15" fmla="*/ 9414 w 10001"/>
                <a:gd name="connsiteY15" fmla="*/ 4491 h 10000"/>
                <a:gd name="connsiteX16" fmla="*/ 9414 w 10001"/>
                <a:gd name="connsiteY16" fmla="*/ 5057 h 10000"/>
                <a:gd name="connsiteX17" fmla="*/ 9670 w 10001"/>
                <a:gd name="connsiteY17" fmla="*/ 5547 h 10000"/>
                <a:gd name="connsiteX18" fmla="*/ 9670 w 10001"/>
                <a:gd name="connsiteY18" fmla="*/ 5698 h 10000"/>
                <a:gd name="connsiteX19" fmla="*/ 9568 w 10001"/>
                <a:gd name="connsiteY19" fmla="*/ 6264 h 10000"/>
                <a:gd name="connsiteX20" fmla="*/ 9722 w 10001"/>
                <a:gd name="connsiteY20" fmla="*/ 6679 h 10000"/>
                <a:gd name="connsiteX21" fmla="*/ 9772 w 10001"/>
                <a:gd name="connsiteY21" fmla="*/ 7245 h 10000"/>
                <a:gd name="connsiteX22" fmla="*/ 9977 w 10001"/>
                <a:gd name="connsiteY22" fmla="*/ 7547 h 10000"/>
                <a:gd name="connsiteX23" fmla="*/ 9568 w 10001"/>
                <a:gd name="connsiteY23" fmla="*/ 7887 h 10000"/>
                <a:gd name="connsiteX24" fmla="*/ 9824 w 10001"/>
                <a:gd name="connsiteY24" fmla="*/ 8264 h 10000"/>
                <a:gd name="connsiteX25" fmla="*/ 9824 w 10001"/>
                <a:gd name="connsiteY25" fmla="*/ 8264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7931 w 10001"/>
                <a:gd name="connsiteY29" fmla="*/ 9170 h 10000"/>
                <a:gd name="connsiteX30" fmla="*/ 7521 w 10001"/>
                <a:gd name="connsiteY30" fmla="*/ 9396 h 10000"/>
                <a:gd name="connsiteX31" fmla="*/ 7009 w 10001"/>
                <a:gd name="connsiteY31" fmla="*/ 9736 h 10000"/>
                <a:gd name="connsiteX32" fmla="*/ 6754 w 10001"/>
                <a:gd name="connsiteY32" fmla="*/ 10000 h 10000"/>
                <a:gd name="connsiteX33" fmla="*/ 6754 w 10001"/>
                <a:gd name="connsiteY33" fmla="*/ 10000 h 10000"/>
                <a:gd name="connsiteX34" fmla="*/ 6294 w 10001"/>
                <a:gd name="connsiteY34" fmla="*/ 9774 h 10000"/>
                <a:gd name="connsiteX35" fmla="*/ 6038 w 10001"/>
                <a:gd name="connsiteY35" fmla="*/ 9623 h 10000"/>
                <a:gd name="connsiteX36" fmla="*/ 5526 w 10001"/>
                <a:gd name="connsiteY36" fmla="*/ 9547 h 10000"/>
                <a:gd name="connsiteX37" fmla="*/ 4093 w 10001"/>
                <a:gd name="connsiteY37" fmla="*/ 8981 h 10000"/>
                <a:gd name="connsiteX38" fmla="*/ 2661 w 10001"/>
                <a:gd name="connsiteY38" fmla="*/ 8113 h 10000"/>
                <a:gd name="connsiteX39" fmla="*/ 1791 w 10001"/>
                <a:gd name="connsiteY39" fmla="*/ 7585 h 10000"/>
                <a:gd name="connsiteX40" fmla="*/ 1279 w 10001"/>
                <a:gd name="connsiteY40" fmla="*/ 7094 h 10000"/>
                <a:gd name="connsiteX41" fmla="*/ 614 w 10001"/>
                <a:gd name="connsiteY41" fmla="*/ 7057 h 10000"/>
                <a:gd name="connsiteX42" fmla="*/ 461 w 10001"/>
                <a:gd name="connsiteY42" fmla="*/ 7057 h 10000"/>
                <a:gd name="connsiteX43" fmla="*/ 461 w 10001"/>
                <a:gd name="connsiteY43" fmla="*/ 7057 h 10000"/>
                <a:gd name="connsiteX44" fmla="*/ 307 w 10001"/>
                <a:gd name="connsiteY44" fmla="*/ 6906 h 10000"/>
                <a:gd name="connsiteX45" fmla="*/ 205 w 10001"/>
                <a:gd name="connsiteY45" fmla="*/ 6792 h 10000"/>
                <a:gd name="connsiteX46" fmla="*/ 103 w 10001"/>
                <a:gd name="connsiteY46" fmla="*/ 6717 h 10000"/>
                <a:gd name="connsiteX47" fmla="*/ 51 w 10001"/>
                <a:gd name="connsiteY47" fmla="*/ 6679 h 10000"/>
                <a:gd name="connsiteX48" fmla="*/ 51 w 10001"/>
                <a:gd name="connsiteY48" fmla="*/ 6642 h 10000"/>
                <a:gd name="connsiteX49" fmla="*/ 0 w 10001"/>
                <a:gd name="connsiteY49" fmla="*/ 6528 h 10000"/>
                <a:gd name="connsiteX50" fmla="*/ 2200 w 10001"/>
                <a:gd name="connsiteY50" fmla="*/ 2226 h 10000"/>
                <a:gd name="connsiteX51" fmla="*/ 2200 w 10001"/>
                <a:gd name="connsiteY51" fmla="*/ 2226 h 10000"/>
                <a:gd name="connsiteX52" fmla="*/ 6242 w 10001"/>
                <a:gd name="connsiteY52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698 w 10001"/>
                <a:gd name="connsiteY12" fmla="*/ 3396 h 10000"/>
                <a:gd name="connsiteX13" fmla="*/ 8954 w 10001"/>
                <a:gd name="connsiteY13" fmla="*/ 3849 h 10000"/>
                <a:gd name="connsiteX14" fmla="*/ 9414 w 10001"/>
                <a:gd name="connsiteY14" fmla="*/ 4491 h 10000"/>
                <a:gd name="connsiteX15" fmla="*/ 9414 w 10001"/>
                <a:gd name="connsiteY15" fmla="*/ 5057 h 10000"/>
                <a:gd name="connsiteX16" fmla="*/ 9670 w 10001"/>
                <a:gd name="connsiteY16" fmla="*/ 5547 h 10000"/>
                <a:gd name="connsiteX17" fmla="*/ 9670 w 10001"/>
                <a:gd name="connsiteY17" fmla="*/ 5698 h 10000"/>
                <a:gd name="connsiteX18" fmla="*/ 9568 w 10001"/>
                <a:gd name="connsiteY18" fmla="*/ 6264 h 10000"/>
                <a:gd name="connsiteX19" fmla="*/ 9722 w 10001"/>
                <a:gd name="connsiteY19" fmla="*/ 6679 h 10000"/>
                <a:gd name="connsiteX20" fmla="*/ 9772 w 10001"/>
                <a:gd name="connsiteY20" fmla="*/ 7245 h 10000"/>
                <a:gd name="connsiteX21" fmla="*/ 9977 w 10001"/>
                <a:gd name="connsiteY21" fmla="*/ 7547 h 10000"/>
                <a:gd name="connsiteX22" fmla="*/ 9568 w 10001"/>
                <a:gd name="connsiteY22" fmla="*/ 7887 h 10000"/>
                <a:gd name="connsiteX23" fmla="*/ 9824 w 10001"/>
                <a:gd name="connsiteY23" fmla="*/ 8264 h 10000"/>
                <a:gd name="connsiteX24" fmla="*/ 9824 w 10001"/>
                <a:gd name="connsiteY24" fmla="*/ 8264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7931 w 10001"/>
                <a:gd name="connsiteY28" fmla="*/ 9170 h 10000"/>
                <a:gd name="connsiteX29" fmla="*/ 7521 w 10001"/>
                <a:gd name="connsiteY29" fmla="*/ 9396 h 10000"/>
                <a:gd name="connsiteX30" fmla="*/ 7009 w 10001"/>
                <a:gd name="connsiteY30" fmla="*/ 9736 h 10000"/>
                <a:gd name="connsiteX31" fmla="*/ 6754 w 10001"/>
                <a:gd name="connsiteY31" fmla="*/ 10000 h 10000"/>
                <a:gd name="connsiteX32" fmla="*/ 6754 w 10001"/>
                <a:gd name="connsiteY32" fmla="*/ 10000 h 10000"/>
                <a:gd name="connsiteX33" fmla="*/ 6294 w 10001"/>
                <a:gd name="connsiteY33" fmla="*/ 9774 h 10000"/>
                <a:gd name="connsiteX34" fmla="*/ 6038 w 10001"/>
                <a:gd name="connsiteY34" fmla="*/ 9623 h 10000"/>
                <a:gd name="connsiteX35" fmla="*/ 5526 w 10001"/>
                <a:gd name="connsiteY35" fmla="*/ 9547 h 10000"/>
                <a:gd name="connsiteX36" fmla="*/ 4093 w 10001"/>
                <a:gd name="connsiteY36" fmla="*/ 8981 h 10000"/>
                <a:gd name="connsiteX37" fmla="*/ 2661 w 10001"/>
                <a:gd name="connsiteY37" fmla="*/ 8113 h 10000"/>
                <a:gd name="connsiteX38" fmla="*/ 1791 w 10001"/>
                <a:gd name="connsiteY38" fmla="*/ 7585 h 10000"/>
                <a:gd name="connsiteX39" fmla="*/ 1279 w 10001"/>
                <a:gd name="connsiteY39" fmla="*/ 7094 h 10000"/>
                <a:gd name="connsiteX40" fmla="*/ 614 w 10001"/>
                <a:gd name="connsiteY40" fmla="*/ 7057 h 10000"/>
                <a:gd name="connsiteX41" fmla="*/ 461 w 10001"/>
                <a:gd name="connsiteY41" fmla="*/ 7057 h 10000"/>
                <a:gd name="connsiteX42" fmla="*/ 461 w 10001"/>
                <a:gd name="connsiteY42" fmla="*/ 7057 h 10000"/>
                <a:gd name="connsiteX43" fmla="*/ 307 w 10001"/>
                <a:gd name="connsiteY43" fmla="*/ 6906 h 10000"/>
                <a:gd name="connsiteX44" fmla="*/ 205 w 10001"/>
                <a:gd name="connsiteY44" fmla="*/ 6792 h 10000"/>
                <a:gd name="connsiteX45" fmla="*/ 103 w 10001"/>
                <a:gd name="connsiteY45" fmla="*/ 6717 h 10000"/>
                <a:gd name="connsiteX46" fmla="*/ 51 w 10001"/>
                <a:gd name="connsiteY46" fmla="*/ 6679 h 10000"/>
                <a:gd name="connsiteX47" fmla="*/ 51 w 10001"/>
                <a:gd name="connsiteY47" fmla="*/ 6642 h 10000"/>
                <a:gd name="connsiteX48" fmla="*/ 0 w 10001"/>
                <a:gd name="connsiteY48" fmla="*/ 6528 h 10000"/>
                <a:gd name="connsiteX49" fmla="*/ 2200 w 10001"/>
                <a:gd name="connsiteY49" fmla="*/ 2226 h 10000"/>
                <a:gd name="connsiteX50" fmla="*/ 2200 w 10001"/>
                <a:gd name="connsiteY50" fmla="*/ 2226 h 10000"/>
                <a:gd name="connsiteX51" fmla="*/ 6242 w 10001"/>
                <a:gd name="connsiteY51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4491 h 10000"/>
                <a:gd name="connsiteX14" fmla="*/ 9414 w 10001"/>
                <a:gd name="connsiteY14" fmla="*/ 5057 h 10000"/>
                <a:gd name="connsiteX15" fmla="*/ 9670 w 10001"/>
                <a:gd name="connsiteY15" fmla="*/ 5547 h 10000"/>
                <a:gd name="connsiteX16" fmla="*/ 9670 w 10001"/>
                <a:gd name="connsiteY16" fmla="*/ 5698 h 10000"/>
                <a:gd name="connsiteX17" fmla="*/ 9568 w 10001"/>
                <a:gd name="connsiteY17" fmla="*/ 6264 h 10000"/>
                <a:gd name="connsiteX18" fmla="*/ 9722 w 10001"/>
                <a:gd name="connsiteY18" fmla="*/ 6679 h 10000"/>
                <a:gd name="connsiteX19" fmla="*/ 9772 w 10001"/>
                <a:gd name="connsiteY19" fmla="*/ 7245 h 10000"/>
                <a:gd name="connsiteX20" fmla="*/ 9977 w 10001"/>
                <a:gd name="connsiteY20" fmla="*/ 7547 h 10000"/>
                <a:gd name="connsiteX21" fmla="*/ 9568 w 10001"/>
                <a:gd name="connsiteY21" fmla="*/ 7887 h 10000"/>
                <a:gd name="connsiteX22" fmla="*/ 9824 w 10001"/>
                <a:gd name="connsiteY22" fmla="*/ 8264 h 10000"/>
                <a:gd name="connsiteX23" fmla="*/ 9824 w 10001"/>
                <a:gd name="connsiteY23" fmla="*/ 8264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7931 w 10001"/>
                <a:gd name="connsiteY27" fmla="*/ 9170 h 10000"/>
                <a:gd name="connsiteX28" fmla="*/ 7521 w 10001"/>
                <a:gd name="connsiteY28" fmla="*/ 9396 h 10000"/>
                <a:gd name="connsiteX29" fmla="*/ 7009 w 10001"/>
                <a:gd name="connsiteY29" fmla="*/ 9736 h 10000"/>
                <a:gd name="connsiteX30" fmla="*/ 6754 w 10001"/>
                <a:gd name="connsiteY30" fmla="*/ 10000 h 10000"/>
                <a:gd name="connsiteX31" fmla="*/ 6754 w 10001"/>
                <a:gd name="connsiteY31" fmla="*/ 10000 h 10000"/>
                <a:gd name="connsiteX32" fmla="*/ 6294 w 10001"/>
                <a:gd name="connsiteY32" fmla="*/ 9774 h 10000"/>
                <a:gd name="connsiteX33" fmla="*/ 6038 w 10001"/>
                <a:gd name="connsiteY33" fmla="*/ 9623 h 10000"/>
                <a:gd name="connsiteX34" fmla="*/ 5526 w 10001"/>
                <a:gd name="connsiteY34" fmla="*/ 9547 h 10000"/>
                <a:gd name="connsiteX35" fmla="*/ 4093 w 10001"/>
                <a:gd name="connsiteY35" fmla="*/ 8981 h 10000"/>
                <a:gd name="connsiteX36" fmla="*/ 2661 w 10001"/>
                <a:gd name="connsiteY36" fmla="*/ 8113 h 10000"/>
                <a:gd name="connsiteX37" fmla="*/ 1791 w 10001"/>
                <a:gd name="connsiteY37" fmla="*/ 7585 h 10000"/>
                <a:gd name="connsiteX38" fmla="*/ 1279 w 10001"/>
                <a:gd name="connsiteY38" fmla="*/ 7094 h 10000"/>
                <a:gd name="connsiteX39" fmla="*/ 614 w 10001"/>
                <a:gd name="connsiteY39" fmla="*/ 7057 h 10000"/>
                <a:gd name="connsiteX40" fmla="*/ 461 w 10001"/>
                <a:gd name="connsiteY40" fmla="*/ 7057 h 10000"/>
                <a:gd name="connsiteX41" fmla="*/ 461 w 10001"/>
                <a:gd name="connsiteY41" fmla="*/ 7057 h 10000"/>
                <a:gd name="connsiteX42" fmla="*/ 307 w 10001"/>
                <a:gd name="connsiteY42" fmla="*/ 6906 h 10000"/>
                <a:gd name="connsiteX43" fmla="*/ 205 w 10001"/>
                <a:gd name="connsiteY43" fmla="*/ 6792 h 10000"/>
                <a:gd name="connsiteX44" fmla="*/ 103 w 10001"/>
                <a:gd name="connsiteY44" fmla="*/ 6717 h 10000"/>
                <a:gd name="connsiteX45" fmla="*/ 51 w 10001"/>
                <a:gd name="connsiteY45" fmla="*/ 6679 h 10000"/>
                <a:gd name="connsiteX46" fmla="*/ 51 w 10001"/>
                <a:gd name="connsiteY46" fmla="*/ 6642 h 10000"/>
                <a:gd name="connsiteX47" fmla="*/ 0 w 10001"/>
                <a:gd name="connsiteY47" fmla="*/ 6528 h 10000"/>
                <a:gd name="connsiteX48" fmla="*/ 2200 w 10001"/>
                <a:gd name="connsiteY48" fmla="*/ 2226 h 10000"/>
                <a:gd name="connsiteX49" fmla="*/ 2200 w 10001"/>
                <a:gd name="connsiteY49" fmla="*/ 2226 h 10000"/>
                <a:gd name="connsiteX50" fmla="*/ 6242 w 10001"/>
                <a:gd name="connsiteY50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5057 h 10000"/>
                <a:gd name="connsiteX14" fmla="*/ 9670 w 10001"/>
                <a:gd name="connsiteY14" fmla="*/ 5547 h 10000"/>
                <a:gd name="connsiteX15" fmla="*/ 9670 w 10001"/>
                <a:gd name="connsiteY15" fmla="*/ 5698 h 10000"/>
                <a:gd name="connsiteX16" fmla="*/ 9568 w 10001"/>
                <a:gd name="connsiteY16" fmla="*/ 6264 h 10000"/>
                <a:gd name="connsiteX17" fmla="*/ 9722 w 10001"/>
                <a:gd name="connsiteY17" fmla="*/ 6679 h 10000"/>
                <a:gd name="connsiteX18" fmla="*/ 9772 w 10001"/>
                <a:gd name="connsiteY18" fmla="*/ 7245 h 10000"/>
                <a:gd name="connsiteX19" fmla="*/ 9977 w 10001"/>
                <a:gd name="connsiteY19" fmla="*/ 7547 h 10000"/>
                <a:gd name="connsiteX20" fmla="*/ 9568 w 10001"/>
                <a:gd name="connsiteY20" fmla="*/ 7887 h 10000"/>
                <a:gd name="connsiteX21" fmla="*/ 9824 w 10001"/>
                <a:gd name="connsiteY21" fmla="*/ 8264 h 10000"/>
                <a:gd name="connsiteX22" fmla="*/ 9824 w 10001"/>
                <a:gd name="connsiteY22" fmla="*/ 8264 h 10000"/>
                <a:gd name="connsiteX23" fmla="*/ 8135 w 10001"/>
                <a:gd name="connsiteY23" fmla="*/ 9057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7931 w 10001"/>
                <a:gd name="connsiteY26" fmla="*/ 9170 h 10000"/>
                <a:gd name="connsiteX27" fmla="*/ 7521 w 10001"/>
                <a:gd name="connsiteY27" fmla="*/ 9396 h 10000"/>
                <a:gd name="connsiteX28" fmla="*/ 7009 w 10001"/>
                <a:gd name="connsiteY28" fmla="*/ 9736 h 10000"/>
                <a:gd name="connsiteX29" fmla="*/ 6754 w 10001"/>
                <a:gd name="connsiteY29" fmla="*/ 10000 h 10000"/>
                <a:gd name="connsiteX30" fmla="*/ 6754 w 10001"/>
                <a:gd name="connsiteY30" fmla="*/ 10000 h 10000"/>
                <a:gd name="connsiteX31" fmla="*/ 6294 w 10001"/>
                <a:gd name="connsiteY31" fmla="*/ 9774 h 10000"/>
                <a:gd name="connsiteX32" fmla="*/ 6038 w 10001"/>
                <a:gd name="connsiteY32" fmla="*/ 9623 h 10000"/>
                <a:gd name="connsiteX33" fmla="*/ 5526 w 10001"/>
                <a:gd name="connsiteY33" fmla="*/ 9547 h 10000"/>
                <a:gd name="connsiteX34" fmla="*/ 4093 w 10001"/>
                <a:gd name="connsiteY34" fmla="*/ 8981 h 10000"/>
                <a:gd name="connsiteX35" fmla="*/ 2661 w 10001"/>
                <a:gd name="connsiteY35" fmla="*/ 8113 h 10000"/>
                <a:gd name="connsiteX36" fmla="*/ 1791 w 10001"/>
                <a:gd name="connsiteY36" fmla="*/ 7585 h 10000"/>
                <a:gd name="connsiteX37" fmla="*/ 1279 w 10001"/>
                <a:gd name="connsiteY37" fmla="*/ 7094 h 10000"/>
                <a:gd name="connsiteX38" fmla="*/ 614 w 10001"/>
                <a:gd name="connsiteY38" fmla="*/ 7057 h 10000"/>
                <a:gd name="connsiteX39" fmla="*/ 461 w 10001"/>
                <a:gd name="connsiteY39" fmla="*/ 7057 h 10000"/>
                <a:gd name="connsiteX40" fmla="*/ 461 w 10001"/>
                <a:gd name="connsiteY40" fmla="*/ 7057 h 10000"/>
                <a:gd name="connsiteX41" fmla="*/ 307 w 10001"/>
                <a:gd name="connsiteY41" fmla="*/ 6906 h 10000"/>
                <a:gd name="connsiteX42" fmla="*/ 205 w 10001"/>
                <a:gd name="connsiteY42" fmla="*/ 6792 h 10000"/>
                <a:gd name="connsiteX43" fmla="*/ 103 w 10001"/>
                <a:gd name="connsiteY43" fmla="*/ 6717 h 10000"/>
                <a:gd name="connsiteX44" fmla="*/ 51 w 10001"/>
                <a:gd name="connsiteY44" fmla="*/ 6679 h 10000"/>
                <a:gd name="connsiteX45" fmla="*/ 51 w 10001"/>
                <a:gd name="connsiteY45" fmla="*/ 6642 h 10000"/>
                <a:gd name="connsiteX46" fmla="*/ 0 w 10001"/>
                <a:gd name="connsiteY46" fmla="*/ 6528 h 10000"/>
                <a:gd name="connsiteX47" fmla="*/ 2200 w 10001"/>
                <a:gd name="connsiteY47" fmla="*/ 2226 h 10000"/>
                <a:gd name="connsiteX48" fmla="*/ 2200 w 10001"/>
                <a:gd name="connsiteY48" fmla="*/ 2226 h 10000"/>
                <a:gd name="connsiteX49" fmla="*/ 6242 w 10001"/>
                <a:gd name="connsiteY4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01" h="10000">
                  <a:moveTo>
                    <a:pt x="6242" y="0"/>
                  </a:moveTo>
                  <a:cubicBezTo>
                    <a:pt x="6294" y="0"/>
                    <a:pt x="6294" y="38"/>
                    <a:pt x="6294" y="38"/>
                  </a:cubicBezTo>
                  <a:cubicBezTo>
                    <a:pt x="6498" y="226"/>
                    <a:pt x="6703" y="226"/>
                    <a:pt x="6959" y="264"/>
                  </a:cubicBezTo>
                  <a:cubicBezTo>
                    <a:pt x="7009" y="340"/>
                    <a:pt x="7265" y="453"/>
                    <a:pt x="7368" y="528"/>
                  </a:cubicBezTo>
                  <a:cubicBezTo>
                    <a:pt x="7470" y="566"/>
                    <a:pt x="7419" y="717"/>
                    <a:pt x="7521" y="792"/>
                  </a:cubicBezTo>
                  <a:cubicBezTo>
                    <a:pt x="7982" y="868"/>
                    <a:pt x="7982" y="1132"/>
                    <a:pt x="7879" y="1434"/>
                  </a:cubicBezTo>
                  <a:cubicBezTo>
                    <a:pt x="7828" y="1698"/>
                    <a:pt x="7623" y="1509"/>
                    <a:pt x="7521" y="1698"/>
                  </a:cubicBezTo>
                  <a:cubicBezTo>
                    <a:pt x="7419" y="1774"/>
                    <a:pt x="7726" y="1962"/>
                    <a:pt x="7726" y="2075"/>
                  </a:cubicBezTo>
                  <a:cubicBezTo>
                    <a:pt x="7828" y="2264"/>
                    <a:pt x="8084" y="2453"/>
                    <a:pt x="8135" y="2642"/>
                  </a:cubicBezTo>
                  <a:cubicBezTo>
                    <a:pt x="8187" y="2868"/>
                    <a:pt x="8084" y="2906"/>
                    <a:pt x="8493" y="2906"/>
                  </a:cubicBezTo>
                  <a:lnTo>
                    <a:pt x="8545" y="2906"/>
                  </a:lnTo>
                  <a:lnTo>
                    <a:pt x="8238" y="3283"/>
                  </a:lnTo>
                  <a:cubicBezTo>
                    <a:pt x="8306" y="3440"/>
                    <a:pt x="8758" y="3553"/>
                    <a:pt x="8954" y="3849"/>
                  </a:cubicBezTo>
                  <a:cubicBezTo>
                    <a:pt x="9150" y="4145"/>
                    <a:pt x="9295" y="4774"/>
                    <a:pt x="9414" y="5057"/>
                  </a:cubicBezTo>
                  <a:cubicBezTo>
                    <a:pt x="9313" y="5358"/>
                    <a:pt x="9670" y="5358"/>
                    <a:pt x="9670" y="5547"/>
                  </a:cubicBezTo>
                  <a:cubicBezTo>
                    <a:pt x="9619" y="5547"/>
                    <a:pt x="9670" y="5660"/>
                    <a:pt x="9670" y="5698"/>
                  </a:cubicBezTo>
                  <a:cubicBezTo>
                    <a:pt x="9653" y="5817"/>
                    <a:pt x="9560" y="6101"/>
                    <a:pt x="9568" y="6264"/>
                  </a:cubicBezTo>
                  <a:cubicBezTo>
                    <a:pt x="9261" y="6528"/>
                    <a:pt x="9517" y="6528"/>
                    <a:pt x="9722" y="6679"/>
                  </a:cubicBezTo>
                  <a:cubicBezTo>
                    <a:pt x="9824" y="6830"/>
                    <a:pt x="9722" y="7094"/>
                    <a:pt x="9772" y="7245"/>
                  </a:cubicBezTo>
                  <a:cubicBezTo>
                    <a:pt x="9824" y="7358"/>
                    <a:pt x="10080" y="7434"/>
                    <a:pt x="9977" y="7547"/>
                  </a:cubicBezTo>
                  <a:cubicBezTo>
                    <a:pt x="9824" y="7698"/>
                    <a:pt x="9619" y="7698"/>
                    <a:pt x="9568" y="7887"/>
                  </a:cubicBezTo>
                  <a:cubicBezTo>
                    <a:pt x="9568" y="8000"/>
                    <a:pt x="9670" y="8151"/>
                    <a:pt x="9824" y="8264"/>
                  </a:cubicBezTo>
                  <a:lnTo>
                    <a:pt x="9824" y="8264"/>
                  </a:lnTo>
                  <a:lnTo>
                    <a:pt x="8135" y="9057"/>
                  </a:lnTo>
                  <a:lnTo>
                    <a:pt x="8135" y="9057"/>
                  </a:lnTo>
                  <a:lnTo>
                    <a:pt x="8135" y="9057"/>
                  </a:lnTo>
                  <a:cubicBezTo>
                    <a:pt x="8084" y="9132"/>
                    <a:pt x="7982" y="9132"/>
                    <a:pt x="7931" y="9170"/>
                  </a:cubicBezTo>
                  <a:cubicBezTo>
                    <a:pt x="7828" y="9283"/>
                    <a:pt x="7675" y="9321"/>
                    <a:pt x="7521" y="9396"/>
                  </a:cubicBezTo>
                  <a:cubicBezTo>
                    <a:pt x="7368" y="9509"/>
                    <a:pt x="7164" y="9623"/>
                    <a:pt x="7009" y="9736"/>
                  </a:cubicBezTo>
                  <a:lnTo>
                    <a:pt x="6754" y="10000"/>
                  </a:lnTo>
                  <a:lnTo>
                    <a:pt x="6754" y="10000"/>
                  </a:lnTo>
                  <a:lnTo>
                    <a:pt x="6294" y="9774"/>
                  </a:lnTo>
                  <a:cubicBezTo>
                    <a:pt x="6191" y="9698"/>
                    <a:pt x="6089" y="9660"/>
                    <a:pt x="6038" y="9623"/>
                  </a:cubicBezTo>
                  <a:cubicBezTo>
                    <a:pt x="5833" y="9623"/>
                    <a:pt x="5680" y="9585"/>
                    <a:pt x="5526" y="9547"/>
                  </a:cubicBezTo>
                  <a:cubicBezTo>
                    <a:pt x="5270" y="9283"/>
                    <a:pt x="4503" y="9094"/>
                    <a:pt x="4093" y="8981"/>
                  </a:cubicBezTo>
                  <a:cubicBezTo>
                    <a:pt x="3479" y="8755"/>
                    <a:pt x="3172" y="8453"/>
                    <a:pt x="2661" y="8113"/>
                  </a:cubicBezTo>
                  <a:cubicBezTo>
                    <a:pt x="2456" y="7962"/>
                    <a:pt x="1893" y="7774"/>
                    <a:pt x="1791" y="7585"/>
                  </a:cubicBezTo>
                  <a:cubicBezTo>
                    <a:pt x="1587" y="7509"/>
                    <a:pt x="1484" y="7208"/>
                    <a:pt x="1279" y="7094"/>
                  </a:cubicBezTo>
                  <a:cubicBezTo>
                    <a:pt x="1023" y="6906"/>
                    <a:pt x="818" y="7170"/>
                    <a:pt x="614" y="7057"/>
                  </a:cubicBezTo>
                  <a:lnTo>
                    <a:pt x="461" y="7057"/>
                  </a:lnTo>
                  <a:lnTo>
                    <a:pt x="461" y="7057"/>
                  </a:lnTo>
                  <a:lnTo>
                    <a:pt x="307" y="6906"/>
                  </a:lnTo>
                  <a:cubicBezTo>
                    <a:pt x="307" y="6868"/>
                    <a:pt x="256" y="6830"/>
                    <a:pt x="205" y="6792"/>
                  </a:cubicBezTo>
                  <a:cubicBezTo>
                    <a:pt x="153" y="6792"/>
                    <a:pt x="153" y="6755"/>
                    <a:pt x="103" y="6717"/>
                  </a:cubicBezTo>
                  <a:cubicBezTo>
                    <a:pt x="103" y="6717"/>
                    <a:pt x="103" y="6679"/>
                    <a:pt x="51" y="6679"/>
                  </a:cubicBezTo>
                  <a:lnTo>
                    <a:pt x="51" y="6642"/>
                  </a:lnTo>
                  <a:cubicBezTo>
                    <a:pt x="0" y="6604"/>
                    <a:pt x="0" y="6566"/>
                    <a:pt x="0" y="6528"/>
                  </a:cubicBezTo>
                  <a:lnTo>
                    <a:pt x="2200" y="2226"/>
                  </a:lnTo>
                  <a:lnTo>
                    <a:pt x="2200" y="2226"/>
                  </a:lnTo>
                  <a:lnTo>
                    <a:pt x="6242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0" name="STEPHENS"/>
            <p:cNvSpPr>
              <a:spLocks/>
            </p:cNvSpPr>
            <p:nvPr/>
          </p:nvSpPr>
          <p:spPr bwMode="auto">
            <a:xfrm>
              <a:off x="4314825" y="1123950"/>
              <a:ext cx="342900" cy="265113"/>
            </a:xfrm>
            <a:custGeom>
              <a:avLst/>
              <a:gdLst>
                <a:gd name="T0" fmla="*/ 0 w 144"/>
                <a:gd name="T1" fmla="*/ 99 h 111"/>
                <a:gd name="T2" fmla="*/ 27 w 144"/>
                <a:gd name="T3" fmla="*/ 111 h 111"/>
                <a:gd name="T4" fmla="*/ 27 w 144"/>
                <a:gd name="T5" fmla="*/ 111 h 111"/>
                <a:gd name="T6" fmla="*/ 33 w 144"/>
                <a:gd name="T7" fmla="*/ 108 h 111"/>
                <a:gd name="T8" fmla="*/ 50 w 144"/>
                <a:gd name="T9" fmla="*/ 104 h 111"/>
                <a:gd name="T10" fmla="*/ 71 w 144"/>
                <a:gd name="T11" fmla="*/ 102 h 111"/>
                <a:gd name="T12" fmla="*/ 112 w 144"/>
                <a:gd name="T13" fmla="*/ 101 h 111"/>
                <a:gd name="T14" fmla="*/ 119 w 144"/>
                <a:gd name="T15" fmla="*/ 98 h 111"/>
                <a:gd name="T16" fmla="*/ 132 w 144"/>
                <a:gd name="T17" fmla="*/ 87 h 111"/>
                <a:gd name="T18" fmla="*/ 144 w 144"/>
                <a:gd name="T19" fmla="*/ 74 h 111"/>
                <a:gd name="T20" fmla="*/ 144 w 144"/>
                <a:gd name="T21" fmla="*/ 74 h 111"/>
                <a:gd name="T22" fmla="*/ 141 w 144"/>
                <a:gd name="T23" fmla="*/ 70 h 111"/>
                <a:gd name="T24" fmla="*/ 117 w 144"/>
                <a:gd name="T25" fmla="*/ 47 h 111"/>
                <a:gd name="T26" fmla="*/ 118 w 144"/>
                <a:gd name="T27" fmla="*/ 39 h 111"/>
                <a:gd name="T28" fmla="*/ 118 w 144"/>
                <a:gd name="T29" fmla="*/ 39 h 111"/>
                <a:gd name="T30" fmla="*/ 105 w 144"/>
                <a:gd name="T31" fmla="*/ 37 h 111"/>
                <a:gd name="T32" fmla="*/ 87 w 144"/>
                <a:gd name="T33" fmla="*/ 30 h 111"/>
                <a:gd name="T34" fmla="*/ 71 w 144"/>
                <a:gd name="T35" fmla="*/ 21 h 111"/>
                <a:gd name="T36" fmla="*/ 62 w 144"/>
                <a:gd name="T37" fmla="*/ 9 h 111"/>
                <a:gd name="T38" fmla="*/ 46 w 144"/>
                <a:gd name="T39" fmla="*/ 0 h 111"/>
                <a:gd name="T40" fmla="*/ 46 w 144"/>
                <a:gd name="T41" fmla="*/ 0 h 111"/>
                <a:gd name="T42" fmla="*/ 39 w 144"/>
                <a:gd name="T43" fmla="*/ 3 h 111"/>
                <a:gd name="T44" fmla="*/ 36 w 144"/>
                <a:gd name="T45" fmla="*/ 8 h 111"/>
                <a:gd name="T46" fmla="*/ 30 w 144"/>
                <a:gd name="T47" fmla="*/ 25 h 111"/>
                <a:gd name="T48" fmla="*/ 25 w 144"/>
                <a:gd name="T49" fmla="*/ 39 h 111"/>
                <a:gd name="T50" fmla="*/ 14 w 144"/>
                <a:gd name="T51" fmla="*/ 64 h 111"/>
                <a:gd name="T52" fmla="*/ 5 w 144"/>
                <a:gd name="T53" fmla="*/ 88 h 111"/>
                <a:gd name="T54" fmla="*/ 0 w 144"/>
                <a:gd name="T55" fmla="*/ 99 h 111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4306 w 10000"/>
                <a:gd name="connsiteY17" fmla="*/ 811 h 10000"/>
                <a:gd name="connsiteX18" fmla="*/ 3194 w 10000"/>
                <a:gd name="connsiteY18" fmla="*/ 0 h 10000"/>
                <a:gd name="connsiteX19" fmla="*/ 3194 w 10000"/>
                <a:gd name="connsiteY19" fmla="*/ 0 h 10000"/>
                <a:gd name="connsiteX20" fmla="*/ 2708 w 10000"/>
                <a:gd name="connsiteY20" fmla="*/ 270 h 10000"/>
                <a:gd name="connsiteX21" fmla="*/ 2500 w 10000"/>
                <a:gd name="connsiteY21" fmla="*/ 721 h 10000"/>
                <a:gd name="connsiteX22" fmla="*/ 2083 w 10000"/>
                <a:gd name="connsiteY22" fmla="*/ 2252 h 10000"/>
                <a:gd name="connsiteX23" fmla="*/ 1736 w 10000"/>
                <a:gd name="connsiteY23" fmla="*/ 3514 h 10000"/>
                <a:gd name="connsiteX24" fmla="*/ 972 w 10000"/>
                <a:gd name="connsiteY24" fmla="*/ 5766 h 10000"/>
                <a:gd name="connsiteX25" fmla="*/ 347 w 10000"/>
                <a:gd name="connsiteY25" fmla="*/ 7928 h 10000"/>
                <a:gd name="connsiteX26" fmla="*/ 0 w 10000"/>
                <a:gd name="connsiteY26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4931 w 10000"/>
                <a:gd name="connsiteY16" fmla="*/ 1625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7292 w 10000"/>
                <a:gd name="connsiteY14" fmla="*/ 3333 h 10000"/>
                <a:gd name="connsiteX15" fmla="*/ 4931 w 10000"/>
                <a:gd name="connsiteY15" fmla="*/ 1625 h 10000"/>
                <a:gd name="connsiteX16" fmla="*/ 3194 w 10000"/>
                <a:gd name="connsiteY16" fmla="*/ 0 h 10000"/>
                <a:gd name="connsiteX17" fmla="*/ 3194 w 10000"/>
                <a:gd name="connsiteY17" fmla="*/ 0 h 10000"/>
                <a:gd name="connsiteX18" fmla="*/ 2708 w 10000"/>
                <a:gd name="connsiteY18" fmla="*/ 270 h 10000"/>
                <a:gd name="connsiteX19" fmla="*/ 2500 w 10000"/>
                <a:gd name="connsiteY19" fmla="*/ 721 h 10000"/>
                <a:gd name="connsiteX20" fmla="*/ 2083 w 10000"/>
                <a:gd name="connsiteY20" fmla="*/ 2252 h 10000"/>
                <a:gd name="connsiteX21" fmla="*/ 1736 w 10000"/>
                <a:gd name="connsiteY21" fmla="*/ 3514 h 10000"/>
                <a:gd name="connsiteX22" fmla="*/ 972 w 10000"/>
                <a:gd name="connsiteY22" fmla="*/ 5766 h 10000"/>
                <a:gd name="connsiteX23" fmla="*/ 347 w 10000"/>
                <a:gd name="connsiteY23" fmla="*/ 7928 h 10000"/>
                <a:gd name="connsiteX24" fmla="*/ 0 w 10000"/>
                <a:gd name="connsiteY24" fmla="*/ 891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10000">
                  <a:moveTo>
                    <a:pt x="0" y="8919"/>
                  </a:moveTo>
                  <a:lnTo>
                    <a:pt x="1875" y="10000"/>
                  </a:lnTo>
                  <a:lnTo>
                    <a:pt x="1875" y="10000"/>
                  </a:lnTo>
                  <a:lnTo>
                    <a:pt x="2292" y="9730"/>
                  </a:lnTo>
                  <a:cubicBezTo>
                    <a:pt x="2708" y="9640"/>
                    <a:pt x="3056" y="9459"/>
                    <a:pt x="3472" y="9369"/>
                  </a:cubicBezTo>
                  <a:cubicBezTo>
                    <a:pt x="3958" y="9279"/>
                    <a:pt x="4444" y="9279"/>
                    <a:pt x="4931" y="9189"/>
                  </a:cubicBezTo>
                  <a:cubicBezTo>
                    <a:pt x="5903" y="9099"/>
                    <a:pt x="6875" y="9279"/>
                    <a:pt x="7778" y="9099"/>
                  </a:cubicBezTo>
                  <a:cubicBezTo>
                    <a:pt x="7986" y="9099"/>
                    <a:pt x="8125" y="8829"/>
                    <a:pt x="8264" y="8829"/>
                  </a:cubicBezTo>
                  <a:cubicBezTo>
                    <a:pt x="8472" y="8559"/>
                    <a:pt x="8889" y="8018"/>
                    <a:pt x="9167" y="7838"/>
                  </a:cubicBezTo>
                  <a:lnTo>
                    <a:pt x="10000" y="6667"/>
                  </a:lnTo>
                  <a:lnTo>
                    <a:pt x="10000" y="6667"/>
                  </a:lnTo>
                  <a:cubicBezTo>
                    <a:pt x="9931" y="6577"/>
                    <a:pt x="9861" y="6486"/>
                    <a:pt x="9792" y="6306"/>
                  </a:cubicBezTo>
                  <a:cubicBezTo>
                    <a:pt x="9375" y="5676"/>
                    <a:pt x="8750" y="4595"/>
                    <a:pt x="8125" y="4234"/>
                  </a:cubicBezTo>
                  <a:cubicBezTo>
                    <a:pt x="8125" y="3964"/>
                    <a:pt x="8194" y="3784"/>
                    <a:pt x="8194" y="3514"/>
                  </a:cubicBezTo>
                  <a:lnTo>
                    <a:pt x="7292" y="3333"/>
                  </a:lnTo>
                  <a:cubicBezTo>
                    <a:pt x="6944" y="2973"/>
                    <a:pt x="5208" y="2255"/>
                    <a:pt x="4931" y="1625"/>
                  </a:cubicBezTo>
                  <a:cubicBezTo>
                    <a:pt x="4248" y="1070"/>
                    <a:pt x="3484" y="271"/>
                    <a:pt x="3194" y="0"/>
                  </a:cubicBezTo>
                  <a:lnTo>
                    <a:pt x="3194" y="0"/>
                  </a:lnTo>
                  <a:lnTo>
                    <a:pt x="2708" y="270"/>
                  </a:lnTo>
                  <a:cubicBezTo>
                    <a:pt x="2639" y="450"/>
                    <a:pt x="2569" y="541"/>
                    <a:pt x="2500" y="721"/>
                  </a:cubicBezTo>
                  <a:cubicBezTo>
                    <a:pt x="2500" y="901"/>
                    <a:pt x="2153" y="2072"/>
                    <a:pt x="2083" y="2252"/>
                  </a:cubicBezTo>
                  <a:cubicBezTo>
                    <a:pt x="2083" y="2432"/>
                    <a:pt x="1806" y="3333"/>
                    <a:pt x="1736" y="3514"/>
                  </a:cubicBezTo>
                  <a:cubicBezTo>
                    <a:pt x="1389" y="4144"/>
                    <a:pt x="1181" y="5045"/>
                    <a:pt x="972" y="5766"/>
                  </a:cubicBezTo>
                  <a:cubicBezTo>
                    <a:pt x="833" y="6396"/>
                    <a:pt x="347" y="7207"/>
                    <a:pt x="347" y="7928"/>
                  </a:cubicBezTo>
                  <a:cubicBezTo>
                    <a:pt x="231" y="8258"/>
                    <a:pt x="116" y="8589"/>
                    <a:pt x="0" y="891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1" name="STEWART"/>
            <p:cNvSpPr>
              <a:spLocks/>
            </p:cNvSpPr>
            <p:nvPr/>
          </p:nvSpPr>
          <p:spPr bwMode="auto">
            <a:xfrm>
              <a:off x="2725738" y="4003675"/>
              <a:ext cx="421828" cy="361950"/>
            </a:xfrm>
            <a:custGeom>
              <a:avLst/>
              <a:gdLst>
                <a:gd name="T0" fmla="*/ 169 w 178"/>
                <a:gd name="T1" fmla="*/ 0 h 152"/>
                <a:gd name="T2" fmla="*/ 177 w 178"/>
                <a:gd name="T3" fmla="*/ 6 h 152"/>
                <a:gd name="T4" fmla="*/ 177 w 178"/>
                <a:gd name="T5" fmla="*/ 21 h 152"/>
                <a:gd name="T6" fmla="*/ 175 w 178"/>
                <a:gd name="T7" fmla="*/ 35 h 152"/>
                <a:gd name="T8" fmla="*/ 175 w 178"/>
                <a:gd name="T9" fmla="*/ 40 h 152"/>
                <a:gd name="T10" fmla="*/ 177 w 178"/>
                <a:gd name="T11" fmla="*/ 66 h 152"/>
                <a:gd name="T12" fmla="*/ 177 w 178"/>
                <a:gd name="T13" fmla="*/ 91 h 152"/>
                <a:gd name="T14" fmla="*/ 172 w 178"/>
                <a:gd name="T15" fmla="*/ 103 h 152"/>
                <a:gd name="T16" fmla="*/ 172 w 178"/>
                <a:gd name="T17" fmla="*/ 103 h 152"/>
                <a:gd name="T18" fmla="*/ 171 w 178"/>
                <a:gd name="T19" fmla="*/ 103 h 152"/>
                <a:gd name="T20" fmla="*/ 172 w 178"/>
                <a:gd name="T21" fmla="*/ 122 h 152"/>
                <a:gd name="T22" fmla="*/ 173 w 178"/>
                <a:gd name="T23" fmla="*/ 122 h 152"/>
                <a:gd name="T24" fmla="*/ 173 w 178"/>
                <a:gd name="T25" fmla="*/ 152 h 152"/>
                <a:gd name="T26" fmla="*/ 173 w 178"/>
                <a:gd name="T27" fmla="*/ 152 h 152"/>
                <a:gd name="T28" fmla="*/ 66 w 178"/>
                <a:gd name="T29" fmla="*/ 152 h 152"/>
                <a:gd name="T30" fmla="*/ 66 w 178"/>
                <a:gd name="T31" fmla="*/ 152 h 152"/>
                <a:gd name="T32" fmla="*/ 61 w 178"/>
                <a:gd name="T33" fmla="*/ 147 h 152"/>
                <a:gd name="T34" fmla="*/ 60 w 178"/>
                <a:gd name="T35" fmla="*/ 147 h 152"/>
                <a:gd name="T36" fmla="*/ 55 w 178"/>
                <a:gd name="T37" fmla="*/ 146 h 152"/>
                <a:gd name="T38" fmla="*/ 52 w 178"/>
                <a:gd name="T39" fmla="*/ 144 h 152"/>
                <a:gd name="T40" fmla="*/ 46 w 178"/>
                <a:gd name="T41" fmla="*/ 141 h 152"/>
                <a:gd name="T42" fmla="*/ 44 w 178"/>
                <a:gd name="T43" fmla="*/ 136 h 152"/>
                <a:gd name="T44" fmla="*/ 45 w 178"/>
                <a:gd name="T45" fmla="*/ 129 h 152"/>
                <a:gd name="T46" fmla="*/ 47 w 178"/>
                <a:gd name="T47" fmla="*/ 124 h 152"/>
                <a:gd name="T48" fmla="*/ 36 w 178"/>
                <a:gd name="T49" fmla="*/ 125 h 152"/>
                <a:gd name="T50" fmla="*/ 19 w 178"/>
                <a:gd name="T51" fmla="*/ 124 h 152"/>
                <a:gd name="T52" fmla="*/ 11 w 178"/>
                <a:gd name="T53" fmla="*/ 124 h 152"/>
                <a:gd name="T54" fmla="*/ 2 w 178"/>
                <a:gd name="T55" fmla="*/ 119 h 152"/>
                <a:gd name="T56" fmla="*/ 2 w 178"/>
                <a:gd name="T57" fmla="*/ 119 h 152"/>
                <a:gd name="T58" fmla="*/ 4 w 178"/>
                <a:gd name="T59" fmla="*/ 111 h 152"/>
                <a:gd name="T60" fmla="*/ 5 w 178"/>
                <a:gd name="T61" fmla="*/ 85 h 152"/>
                <a:gd name="T62" fmla="*/ 0 w 178"/>
                <a:gd name="T63" fmla="*/ 61 h 152"/>
                <a:gd name="T64" fmla="*/ 36 w 178"/>
                <a:gd name="T65" fmla="*/ 30 h 152"/>
                <a:gd name="T66" fmla="*/ 34 w 178"/>
                <a:gd name="T67" fmla="*/ 20 h 152"/>
                <a:gd name="T68" fmla="*/ 43 w 178"/>
                <a:gd name="T69" fmla="*/ 19 h 152"/>
                <a:gd name="T70" fmla="*/ 50 w 178"/>
                <a:gd name="T71" fmla="*/ 18 h 152"/>
                <a:gd name="T72" fmla="*/ 57 w 178"/>
                <a:gd name="T73" fmla="*/ 11 h 152"/>
                <a:gd name="T74" fmla="*/ 59 w 178"/>
                <a:gd name="T75" fmla="*/ 2 h 152"/>
                <a:gd name="T76" fmla="*/ 60 w 178"/>
                <a:gd name="T77" fmla="*/ 1 h 152"/>
                <a:gd name="T78" fmla="*/ 60 w 178"/>
                <a:gd name="T79" fmla="*/ 1 h 152"/>
                <a:gd name="T80" fmla="*/ 104 w 178"/>
                <a:gd name="T81" fmla="*/ 1 h 152"/>
                <a:gd name="T82" fmla="*/ 104 w 178"/>
                <a:gd name="T83" fmla="*/ 5 h 152"/>
                <a:gd name="T84" fmla="*/ 110 w 178"/>
                <a:gd name="T85" fmla="*/ 5 h 152"/>
                <a:gd name="T86" fmla="*/ 110 w 178"/>
                <a:gd name="T87" fmla="*/ 1 h 152"/>
                <a:gd name="T88" fmla="*/ 169 w 178"/>
                <a:gd name="T89" fmla="*/ 0 h 152"/>
                <a:gd name="connsiteX0" fmla="*/ 9494 w 9952"/>
                <a:gd name="connsiteY0" fmla="*/ 0 h 10000"/>
                <a:gd name="connsiteX1" fmla="*/ 9944 w 9952"/>
                <a:gd name="connsiteY1" fmla="*/ 395 h 10000"/>
                <a:gd name="connsiteX2" fmla="*/ 9944 w 9952"/>
                <a:gd name="connsiteY2" fmla="*/ 1382 h 10000"/>
                <a:gd name="connsiteX3" fmla="*/ 9831 w 9952"/>
                <a:gd name="connsiteY3" fmla="*/ 2303 h 10000"/>
                <a:gd name="connsiteX4" fmla="*/ 9831 w 9952"/>
                <a:gd name="connsiteY4" fmla="*/ 2632 h 10000"/>
                <a:gd name="connsiteX5" fmla="*/ 9944 w 9952"/>
                <a:gd name="connsiteY5" fmla="*/ 4342 h 10000"/>
                <a:gd name="connsiteX6" fmla="*/ 9944 w 9952"/>
                <a:gd name="connsiteY6" fmla="*/ 5987 h 10000"/>
                <a:gd name="connsiteX7" fmla="*/ 9663 w 9952"/>
                <a:gd name="connsiteY7" fmla="*/ 6776 h 10000"/>
                <a:gd name="connsiteX8" fmla="*/ 9663 w 9952"/>
                <a:gd name="connsiteY8" fmla="*/ 6776 h 10000"/>
                <a:gd name="connsiteX9" fmla="*/ 9607 w 9952"/>
                <a:gd name="connsiteY9" fmla="*/ 6776 h 10000"/>
                <a:gd name="connsiteX10" fmla="*/ 9663 w 9952"/>
                <a:gd name="connsiteY10" fmla="*/ 8026 h 10000"/>
                <a:gd name="connsiteX11" fmla="*/ 9719 w 9952"/>
                <a:gd name="connsiteY11" fmla="*/ 8026 h 10000"/>
                <a:gd name="connsiteX12" fmla="*/ 9719 w 9952"/>
                <a:gd name="connsiteY12" fmla="*/ 10000 h 10000"/>
                <a:gd name="connsiteX13" fmla="*/ 9719 w 9952"/>
                <a:gd name="connsiteY13" fmla="*/ 10000 h 10000"/>
                <a:gd name="connsiteX14" fmla="*/ 3708 w 9952"/>
                <a:gd name="connsiteY14" fmla="*/ 10000 h 10000"/>
                <a:gd name="connsiteX15" fmla="*/ 3708 w 9952"/>
                <a:gd name="connsiteY15" fmla="*/ 10000 h 10000"/>
                <a:gd name="connsiteX16" fmla="*/ 3427 w 9952"/>
                <a:gd name="connsiteY16" fmla="*/ 9671 h 10000"/>
                <a:gd name="connsiteX17" fmla="*/ 3371 w 9952"/>
                <a:gd name="connsiteY17" fmla="*/ 9671 h 10000"/>
                <a:gd name="connsiteX18" fmla="*/ 3090 w 9952"/>
                <a:gd name="connsiteY18" fmla="*/ 9605 h 10000"/>
                <a:gd name="connsiteX19" fmla="*/ 2921 w 9952"/>
                <a:gd name="connsiteY19" fmla="*/ 9474 h 10000"/>
                <a:gd name="connsiteX20" fmla="*/ 2584 w 9952"/>
                <a:gd name="connsiteY20" fmla="*/ 9276 h 10000"/>
                <a:gd name="connsiteX21" fmla="*/ 2472 w 9952"/>
                <a:gd name="connsiteY21" fmla="*/ 8947 h 10000"/>
                <a:gd name="connsiteX22" fmla="*/ 2528 w 9952"/>
                <a:gd name="connsiteY22" fmla="*/ 8487 h 10000"/>
                <a:gd name="connsiteX23" fmla="*/ 2640 w 9952"/>
                <a:gd name="connsiteY23" fmla="*/ 8158 h 10000"/>
                <a:gd name="connsiteX24" fmla="*/ 2022 w 9952"/>
                <a:gd name="connsiteY24" fmla="*/ 8224 h 10000"/>
                <a:gd name="connsiteX25" fmla="*/ 1067 w 9952"/>
                <a:gd name="connsiteY25" fmla="*/ 8158 h 10000"/>
                <a:gd name="connsiteX26" fmla="*/ 618 w 9952"/>
                <a:gd name="connsiteY26" fmla="*/ 8158 h 10000"/>
                <a:gd name="connsiteX27" fmla="*/ 112 w 9952"/>
                <a:gd name="connsiteY27" fmla="*/ 7829 h 10000"/>
                <a:gd name="connsiteX28" fmla="*/ 112 w 9952"/>
                <a:gd name="connsiteY28" fmla="*/ 7829 h 10000"/>
                <a:gd name="connsiteX29" fmla="*/ 225 w 9952"/>
                <a:gd name="connsiteY29" fmla="*/ 7303 h 10000"/>
                <a:gd name="connsiteX30" fmla="*/ 281 w 9952"/>
                <a:gd name="connsiteY30" fmla="*/ 5592 h 10000"/>
                <a:gd name="connsiteX31" fmla="*/ 0 w 9952"/>
                <a:gd name="connsiteY31" fmla="*/ 4013 h 10000"/>
                <a:gd name="connsiteX32" fmla="*/ 2022 w 9952"/>
                <a:gd name="connsiteY32" fmla="*/ 1974 h 10000"/>
                <a:gd name="connsiteX33" fmla="*/ 1910 w 9952"/>
                <a:gd name="connsiteY33" fmla="*/ 1316 h 10000"/>
                <a:gd name="connsiteX34" fmla="*/ 2416 w 9952"/>
                <a:gd name="connsiteY34" fmla="*/ 1250 h 10000"/>
                <a:gd name="connsiteX35" fmla="*/ 3202 w 9952"/>
                <a:gd name="connsiteY35" fmla="*/ 724 h 10000"/>
                <a:gd name="connsiteX36" fmla="*/ 3315 w 9952"/>
                <a:gd name="connsiteY36" fmla="*/ 132 h 10000"/>
                <a:gd name="connsiteX37" fmla="*/ 3371 w 9952"/>
                <a:gd name="connsiteY37" fmla="*/ 66 h 10000"/>
                <a:gd name="connsiteX38" fmla="*/ 3371 w 9952"/>
                <a:gd name="connsiteY38" fmla="*/ 66 h 10000"/>
                <a:gd name="connsiteX39" fmla="*/ 5843 w 9952"/>
                <a:gd name="connsiteY39" fmla="*/ 66 h 10000"/>
                <a:gd name="connsiteX40" fmla="*/ 5843 w 9952"/>
                <a:gd name="connsiteY40" fmla="*/ 329 h 10000"/>
                <a:gd name="connsiteX41" fmla="*/ 6180 w 9952"/>
                <a:gd name="connsiteY41" fmla="*/ 329 h 10000"/>
                <a:gd name="connsiteX42" fmla="*/ 6180 w 9952"/>
                <a:gd name="connsiteY42" fmla="*/ 66 h 10000"/>
                <a:gd name="connsiteX43" fmla="*/ 9494 w 9952"/>
                <a:gd name="connsiteY43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1919 w 10000"/>
                <a:gd name="connsiteY33" fmla="*/ 1316 h 10000"/>
                <a:gd name="connsiteX34" fmla="*/ 3217 w 10000"/>
                <a:gd name="connsiteY34" fmla="*/ 724 h 10000"/>
                <a:gd name="connsiteX35" fmla="*/ 3331 w 10000"/>
                <a:gd name="connsiteY35" fmla="*/ 132 h 10000"/>
                <a:gd name="connsiteX36" fmla="*/ 3387 w 10000"/>
                <a:gd name="connsiteY36" fmla="*/ 66 h 10000"/>
                <a:gd name="connsiteX37" fmla="*/ 3387 w 10000"/>
                <a:gd name="connsiteY37" fmla="*/ 66 h 10000"/>
                <a:gd name="connsiteX38" fmla="*/ 5871 w 10000"/>
                <a:gd name="connsiteY38" fmla="*/ 66 h 10000"/>
                <a:gd name="connsiteX39" fmla="*/ 5871 w 10000"/>
                <a:gd name="connsiteY39" fmla="*/ 329 h 10000"/>
                <a:gd name="connsiteX40" fmla="*/ 6210 w 10000"/>
                <a:gd name="connsiteY40" fmla="*/ 329 h 10000"/>
                <a:gd name="connsiteX41" fmla="*/ 6210 w 10000"/>
                <a:gd name="connsiteY41" fmla="*/ 66 h 10000"/>
                <a:gd name="connsiteX42" fmla="*/ 9540 w 10000"/>
                <a:gd name="connsiteY42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3217 w 10000"/>
                <a:gd name="connsiteY33" fmla="*/ 724 h 10000"/>
                <a:gd name="connsiteX34" fmla="*/ 3331 w 10000"/>
                <a:gd name="connsiteY34" fmla="*/ 132 h 10000"/>
                <a:gd name="connsiteX35" fmla="*/ 3387 w 10000"/>
                <a:gd name="connsiteY35" fmla="*/ 66 h 10000"/>
                <a:gd name="connsiteX36" fmla="*/ 3387 w 10000"/>
                <a:gd name="connsiteY36" fmla="*/ 66 h 10000"/>
                <a:gd name="connsiteX37" fmla="*/ 5871 w 10000"/>
                <a:gd name="connsiteY37" fmla="*/ 66 h 10000"/>
                <a:gd name="connsiteX38" fmla="*/ 5871 w 10000"/>
                <a:gd name="connsiteY38" fmla="*/ 329 h 10000"/>
                <a:gd name="connsiteX39" fmla="*/ 6210 w 10000"/>
                <a:gd name="connsiteY39" fmla="*/ 329 h 10000"/>
                <a:gd name="connsiteX40" fmla="*/ 6210 w 10000"/>
                <a:gd name="connsiteY40" fmla="*/ 66 h 10000"/>
                <a:gd name="connsiteX41" fmla="*/ 9540 w 10000"/>
                <a:gd name="connsiteY4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00" h="10000">
                  <a:moveTo>
                    <a:pt x="9540" y="0"/>
                  </a:moveTo>
                  <a:cubicBezTo>
                    <a:pt x="9653" y="132"/>
                    <a:pt x="9878" y="263"/>
                    <a:pt x="9992" y="395"/>
                  </a:cubicBezTo>
                  <a:lnTo>
                    <a:pt x="9992" y="1382"/>
                  </a:lnTo>
                  <a:cubicBezTo>
                    <a:pt x="9992" y="1711"/>
                    <a:pt x="10048" y="2039"/>
                    <a:pt x="9878" y="2303"/>
                  </a:cubicBezTo>
                  <a:lnTo>
                    <a:pt x="9878" y="2632"/>
                  </a:lnTo>
                  <a:cubicBezTo>
                    <a:pt x="10048" y="3158"/>
                    <a:pt x="9992" y="3816"/>
                    <a:pt x="9992" y="4342"/>
                  </a:cubicBezTo>
                  <a:cubicBezTo>
                    <a:pt x="9878" y="4803"/>
                    <a:pt x="9992" y="5461"/>
                    <a:pt x="9992" y="5987"/>
                  </a:cubicBezTo>
                  <a:cubicBezTo>
                    <a:pt x="9992" y="6382"/>
                    <a:pt x="10048" y="6645"/>
                    <a:pt x="9710" y="6776"/>
                  </a:cubicBezTo>
                  <a:lnTo>
                    <a:pt x="9710" y="6776"/>
                  </a:lnTo>
                  <a:lnTo>
                    <a:pt x="9653" y="6776"/>
                  </a:lnTo>
                  <a:cubicBezTo>
                    <a:pt x="9653" y="7303"/>
                    <a:pt x="9597" y="7566"/>
                    <a:pt x="9710" y="8026"/>
                  </a:cubicBezTo>
                  <a:lnTo>
                    <a:pt x="9766" y="8026"/>
                  </a:lnTo>
                  <a:cubicBezTo>
                    <a:pt x="9878" y="8618"/>
                    <a:pt x="9710" y="9342"/>
                    <a:pt x="9766" y="10000"/>
                  </a:cubicBezTo>
                  <a:lnTo>
                    <a:pt x="9766" y="10000"/>
                  </a:lnTo>
                  <a:lnTo>
                    <a:pt x="3726" y="10000"/>
                  </a:lnTo>
                  <a:lnTo>
                    <a:pt x="3726" y="10000"/>
                  </a:lnTo>
                  <a:lnTo>
                    <a:pt x="3444" y="9671"/>
                  </a:lnTo>
                  <a:lnTo>
                    <a:pt x="3387" y="9671"/>
                  </a:lnTo>
                  <a:cubicBezTo>
                    <a:pt x="3387" y="9605"/>
                    <a:pt x="3217" y="9605"/>
                    <a:pt x="3105" y="9605"/>
                  </a:cubicBezTo>
                  <a:cubicBezTo>
                    <a:pt x="3049" y="9539"/>
                    <a:pt x="2992" y="9474"/>
                    <a:pt x="2935" y="9474"/>
                  </a:cubicBezTo>
                  <a:lnTo>
                    <a:pt x="2596" y="9276"/>
                  </a:lnTo>
                  <a:cubicBezTo>
                    <a:pt x="2540" y="9145"/>
                    <a:pt x="2484" y="9013"/>
                    <a:pt x="2484" y="8947"/>
                  </a:cubicBezTo>
                  <a:cubicBezTo>
                    <a:pt x="2428" y="8750"/>
                    <a:pt x="2484" y="8684"/>
                    <a:pt x="2540" y="8487"/>
                  </a:cubicBezTo>
                  <a:cubicBezTo>
                    <a:pt x="2540" y="8421"/>
                    <a:pt x="2653" y="8289"/>
                    <a:pt x="2653" y="8158"/>
                  </a:cubicBezTo>
                  <a:cubicBezTo>
                    <a:pt x="2428" y="8158"/>
                    <a:pt x="2202" y="8158"/>
                    <a:pt x="2032" y="8224"/>
                  </a:cubicBezTo>
                  <a:cubicBezTo>
                    <a:pt x="1693" y="8289"/>
                    <a:pt x="1355" y="8158"/>
                    <a:pt x="1072" y="8158"/>
                  </a:cubicBezTo>
                  <a:cubicBezTo>
                    <a:pt x="903" y="8158"/>
                    <a:pt x="734" y="8224"/>
                    <a:pt x="621" y="8158"/>
                  </a:cubicBezTo>
                  <a:lnTo>
                    <a:pt x="113" y="7829"/>
                  </a:lnTo>
                  <a:lnTo>
                    <a:pt x="113" y="7829"/>
                  </a:lnTo>
                  <a:cubicBezTo>
                    <a:pt x="170" y="7632"/>
                    <a:pt x="226" y="7434"/>
                    <a:pt x="226" y="7303"/>
                  </a:cubicBezTo>
                  <a:cubicBezTo>
                    <a:pt x="113" y="6711"/>
                    <a:pt x="282" y="6118"/>
                    <a:pt x="282" y="5592"/>
                  </a:cubicBezTo>
                  <a:cubicBezTo>
                    <a:pt x="339" y="5000"/>
                    <a:pt x="0" y="4539"/>
                    <a:pt x="0" y="4013"/>
                  </a:cubicBezTo>
                  <a:cubicBezTo>
                    <a:pt x="0" y="3026"/>
                    <a:pt x="1355" y="2368"/>
                    <a:pt x="2032" y="1974"/>
                  </a:cubicBezTo>
                  <a:cubicBezTo>
                    <a:pt x="2568" y="1426"/>
                    <a:pt x="3001" y="1031"/>
                    <a:pt x="3217" y="724"/>
                  </a:cubicBezTo>
                  <a:cubicBezTo>
                    <a:pt x="3217" y="526"/>
                    <a:pt x="3217" y="329"/>
                    <a:pt x="3331" y="132"/>
                  </a:cubicBezTo>
                  <a:cubicBezTo>
                    <a:pt x="3331" y="132"/>
                    <a:pt x="3331" y="66"/>
                    <a:pt x="3387" y="66"/>
                  </a:cubicBezTo>
                  <a:lnTo>
                    <a:pt x="3387" y="66"/>
                  </a:lnTo>
                  <a:lnTo>
                    <a:pt x="5871" y="66"/>
                  </a:lnTo>
                  <a:lnTo>
                    <a:pt x="5871" y="329"/>
                  </a:lnTo>
                  <a:lnTo>
                    <a:pt x="6210" y="329"/>
                  </a:lnTo>
                  <a:lnTo>
                    <a:pt x="6210" y="66"/>
                  </a:lnTo>
                  <a:lnTo>
                    <a:pt x="9540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2" name="SUMTER"/>
            <p:cNvSpPr>
              <a:spLocks/>
            </p:cNvSpPr>
            <p:nvPr/>
          </p:nvSpPr>
          <p:spPr bwMode="auto">
            <a:xfrm>
              <a:off x="3340665" y="4010819"/>
              <a:ext cx="513787" cy="411956"/>
            </a:xfrm>
            <a:custGeom>
              <a:avLst/>
              <a:gdLst>
                <a:gd name="connsiteX0" fmla="*/ 211700 w 725488"/>
                <a:gd name="connsiteY0" fmla="*/ 345283 h 419100"/>
                <a:gd name="connsiteX1" fmla="*/ 202201 w 725488"/>
                <a:gd name="connsiteY1" fmla="*/ 361924 h 419100"/>
                <a:gd name="connsiteX2" fmla="*/ 211700 w 725488"/>
                <a:gd name="connsiteY2" fmla="*/ 345283 h 419100"/>
                <a:gd name="connsiteX3" fmla="*/ 4757 w 725488"/>
                <a:gd name="connsiteY3" fmla="*/ 245269 h 419100"/>
                <a:gd name="connsiteX4" fmla="*/ 4758 w 725488"/>
                <a:gd name="connsiteY4" fmla="*/ 245269 h 419100"/>
                <a:gd name="connsiteX5" fmla="*/ 9516 w 725488"/>
                <a:gd name="connsiteY5" fmla="*/ 290513 h 419100"/>
                <a:gd name="connsiteX6" fmla="*/ 9516 w 725488"/>
                <a:gd name="connsiteY6" fmla="*/ 361950 h 419100"/>
                <a:gd name="connsiteX7" fmla="*/ 9515 w 725488"/>
                <a:gd name="connsiteY7" fmla="*/ 290513 h 419100"/>
                <a:gd name="connsiteX8" fmla="*/ 4757 w 725488"/>
                <a:gd name="connsiteY8" fmla="*/ 245269 h 419100"/>
                <a:gd name="connsiteX9" fmla="*/ 468594 w 725488"/>
                <a:gd name="connsiteY9" fmla="*/ 7144 h 419100"/>
                <a:gd name="connsiteX10" fmla="*/ 518546 w 725488"/>
                <a:gd name="connsiteY10" fmla="*/ 7144 h 419100"/>
                <a:gd name="connsiteX11" fmla="*/ 518546 w 725488"/>
                <a:gd name="connsiteY11" fmla="*/ 47625 h 419100"/>
                <a:gd name="connsiteX12" fmla="*/ 542332 w 725488"/>
                <a:gd name="connsiteY12" fmla="*/ 50006 h 419100"/>
                <a:gd name="connsiteX13" fmla="*/ 561361 w 725488"/>
                <a:gd name="connsiteY13" fmla="*/ 45244 h 419100"/>
                <a:gd name="connsiteX14" fmla="*/ 570876 w 725488"/>
                <a:gd name="connsiteY14" fmla="*/ 50006 h 419100"/>
                <a:gd name="connsiteX15" fmla="*/ 594662 w 725488"/>
                <a:gd name="connsiteY15" fmla="*/ 54769 h 419100"/>
                <a:gd name="connsiteX16" fmla="*/ 611313 w 725488"/>
                <a:gd name="connsiteY16" fmla="*/ 61913 h 419100"/>
                <a:gd name="connsiteX17" fmla="*/ 623206 w 725488"/>
                <a:gd name="connsiteY17" fmla="*/ 71438 h 419100"/>
                <a:gd name="connsiteX18" fmla="*/ 620828 w 725488"/>
                <a:gd name="connsiteY18" fmla="*/ 90488 h 419100"/>
                <a:gd name="connsiteX19" fmla="*/ 630342 w 725488"/>
                <a:gd name="connsiteY19" fmla="*/ 107156 h 419100"/>
                <a:gd name="connsiteX20" fmla="*/ 635099 w 725488"/>
                <a:gd name="connsiteY20" fmla="*/ 121444 h 419100"/>
                <a:gd name="connsiteX21" fmla="*/ 670779 w 725488"/>
                <a:gd name="connsiteY21" fmla="*/ 171450 h 419100"/>
                <a:gd name="connsiteX22" fmla="*/ 666022 w 725488"/>
                <a:gd name="connsiteY22" fmla="*/ 202406 h 419100"/>
                <a:gd name="connsiteX23" fmla="*/ 682672 w 725488"/>
                <a:gd name="connsiteY23" fmla="*/ 223838 h 419100"/>
                <a:gd name="connsiteX24" fmla="*/ 690998 w 725488"/>
                <a:gd name="connsiteY24" fmla="*/ 236339 h 419100"/>
                <a:gd name="connsiteX25" fmla="*/ 692187 w 725488"/>
                <a:gd name="connsiteY25" fmla="*/ 238125 h 419100"/>
                <a:gd name="connsiteX26" fmla="*/ 699323 w 725488"/>
                <a:gd name="connsiteY26" fmla="*/ 269081 h 419100"/>
                <a:gd name="connsiteX27" fmla="*/ 701702 w 725488"/>
                <a:gd name="connsiteY27" fmla="*/ 283369 h 419100"/>
                <a:gd name="connsiteX28" fmla="*/ 706459 w 725488"/>
                <a:gd name="connsiteY28" fmla="*/ 297656 h 419100"/>
                <a:gd name="connsiteX29" fmla="*/ 711216 w 725488"/>
                <a:gd name="connsiteY29" fmla="*/ 314325 h 419100"/>
                <a:gd name="connsiteX30" fmla="*/ 725488 w 725488"/>
                <a:gd name="connsiteY30" fmla="*/ 357188 h 419100"/>
                <a:gd name="connsiteX31" fmla="*/ 725488 w 725488"/>
                <a:gd name="connsiteY31" fmla="*/ 369689 h 419100"/>
                <a:gd name="connsiteX32" fmla="*/ 725488 w 725488"/>
                <a:gd name="connsiteY32" fmla="*/ 371475 h 419100"/>
                <a:gd name="connsiteX33" fmla="*/ 313982 w 725488"/>
                <a:gd name="connsiteY33" fmla="*/ 371475 h 419100"/>
                <a:gd name="connsiteX34" fmla="*/ 313982 w 725488"/>
                <a:gd name="connsiteY34" fmla="*/ 419100 h 419100"/>
                <a:gd name="connsiteX35" fmla="*/ 299413 w 725488"/>
                <a:gd name="connsiteY35" fmla="*/ 408682 h 419100"/>
                <a:gd name="connsiteX36" fmla="*/ 297331 w 725488"/>
                <a:gd name="connsiteY36" fmla="*/ 407194 h 419100"/>
                <a:gd name="connsiteX37" fmla="*/ 290195 w 725488"/>
                <a:gd name="connsiteY37" fmla="*/ 397669 h 419100"/>
                <a:gd name="connsiteX38" fmla="*/ 285438 w 725488"/>
                <a:gd name="connsiteY38" fmla="*/ 385763 h 419100"/>
                <a:gd name="connsiteX39" fmla="*/ 268787 w 725488"/>
                <a:gd name="connsiteY39" fmla="*/ 361950 h 419100"/>
                <a:gd name="connsiteX40" fmla="*/ 245001 w 725488"/>
                <a:gd name="connsiteY40" fmla="*/ 342900 h 419100"/>
                <a:gd name="connsiteX41" fmla="*/ 218836 w 725488"/>
                <a:gd name="connsiteY41" fmla="*/ 321469 h 419100"/>
                <a:gd name="connsiteX42" fmla="*/ 211701 w 725488"/>
                <a:gd name="connsiteY42" fmla="*/ 316707 h 419100"/>
                <a:gd name="connsiteX43" fmla="*/ 211701 w 725488"/>
                <a:gd name="connsiteY43" fmla="*/ 316706 h 419100"/>
                <a:gd name="connsiteX44" fmla="*/ 214625 w 725488"/>
                <a:gd name="connsiteY44" fmla="*/ 318658 h 419100"/>
                <a:gd name="connsiteX45" fmla="*/ 223053 w 725488"/>
                <a:gd name="connsiteY45" fmla="*/ 114300 h 419100"/>
                <a:gd name="connsiteX46" fmla="*/ 223593 w 725488"/>
                <a:gd name="connsiteY46" fmla="*/ 76200 h 419100"/>
                <a:gd name="connsiteX47" fmla="*/ 223594 w 725488"/>
                <a:gd name="connsiteY47" fmla="*/ 76200 h 419100"/>
                <a:gd name="connsiteX48" fmla="*/ 223594 w 725488"/>
                <a:gd name="connsiteY48" fmla="*/ 101167 h 419100"/>
                <a:gd name="connsiteX49" fmla="*/ 223838 w 725488"/>
                <a:gd name="connsiteY49" fmla="*/ 95250 h 419100"/>
                <a:gd name="connsiteX50" fmla="*/ 226626 w 725488"/>
                <a:gd name="connsiteY50" fmla="*/ 76200 h 419100"/>
                <a:gd name="connsiteX51" fmla="*/ 397235 w 725488"/>
                <a:gd name="connsiteY51" fmla="*/ 76200 h 419100"/>
                <a:gd name="connsiteX52" fmla="*/ 397235 w 725488"/>
                <a:gd name="connsiteY52" fmla="*/ 84535 h 419100"/>
                <a:gd name="connsiteX53" fmla="*/ 397235 w 725488"/>
                <a:gd name="connsiteY53" fmla="*/ 85725 h 419100"/>
                <a:gd name="connsiteX54" fmla="*/ 468594 w 725488"/>
                <a:gd name="connsiteY54" fmla="*/ 85725 h 419100"/>
                <a:gd name="connsiteX55" fmla="*/ 468594 w 725488"/>
                <a:gd name="connsiteY55" fmla="*/ 7144 h 419100"/>
                <a:gd name="connsiteX56" fmla="*/ 0 w 725488"/>
                <a:gd name="connsiteY56" fmla="*/ 0 h 419100"/>
                <a:gd name="connsiteX57" fmla="*/ 1 w 725488"/>
                <a:gd name="connsiteY57" fmla="*/ 0 h 419100"/>
                <a:gd name="connsiteX58" fmla="*/ 19030 w 725488"/>
                <a:gd name="connsiteY58" fmla="*/ 14288 h 419100"/>
                <a:gd name="connsiteX59" fmla="*/ 19030 w 725488"/>
                <a:gd name="connsiteY59" fmla="*/ 50006 h 419100"/>
                <a:gd name="connsiteX60" fmla="*/ 14273 w 725488"/>
                <a:gd name="connsiteY60" fmla="*/ 83344 h 419100"/>
                <a:gd name="connsiteX61" fmla="*/ 14273 w 725488"/>
                <a:gd name="connsiteY61" fmla="*/ 95250 h 419100"/>
                <a:gd name="connsiteX62" fmla="*/ 19030 w 725488"/>
                <a:gd name="connsiteY62" fmla="*/ 157163 h 419100"/>
                <a:gd name="connsiteX63" fmla="*/ 19030 w 725488"/>
                <a:gd name="connsiteY63" fmla="*/ 216694 h 419100"/>
                <a:gd name="connsiteX64" fmla="*/ 7137 w 725488"/>
                <a:gd name="connsiteY64" fmla="*/ 245269 h 419100"/>
                <a:gd name="connsiteX65" fmla="*/ 7136 w 725488"/>
                <a:gd name="connsiteY65" fmla="*/ 245269 h 419100"/>
                <a:gd name="connsiteX66" fmla="*/ 19029 w 725488"/>
                <a:gd name="connsiteY66" fmla="*/ 216694 h 419100"/>
                <a:gd name="connsiteX67" fmla="*/ 19029 w 725488"/>
                <a:gd name="connsiteY67" fmla="*/ 157163 h 419100"/>
                <a:gd name="connsiteX68" fmla="*/ 14272 w 725488"/>
                <a:gd name="connsiteY68" fmla="*/ 95250 h 419100"/>
                <a:gd name="connsiteX69" fmla="*/ 14272 w 725488"/>
                <a:gd name="connsiteY69" fmla="*/ 83344 h 419100"/>
                <a:gd name="connsiteX70" fmla="*/ 19029 w 725488"/>
                <a:gd name="connsiteY70" fmla="*/ 50006 h 419100"/>
                <a:gd name="connsiteX71" fmla="*/ 0 w 725488"/>
                <a:gd name="connsiteY71" fmla="*/ 0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14288 h 419100"/>
                <a:gd name="connsiteX59" fmla="*/ 19029 w 725487"/>
                <a:gd name="connsiteY59" fmla="*/ 50006 h 419100"/>
                <a:gd name="connsiteX60" fmla="*/ 14272 w 725487"/>
                <a:gd name="connsiteY60" fmla="*/ 83344 h 419100"/>
                <a:gd name="connsiteX61" fmla="*/ 14272 w 725487"/>
                <a:gd name="connsiteY61" fmla="*/ 95250 h 419100"/>
                <a:gd name="connsiteX62" fmla="*/ 19029 w 725487"/>
                <a:gd name="connsiteY62" fmla="*/ 157163 h 419100"/>
                <a:gd name="connsiteX63" fmla="*/ 19029 w 725487"/>
                <a:gd name="connsiteY63" fmla="*/ 216694 h 419100"/>
                <a:gd name="connsiteX64" fmla="*/ 7136 w 725487"/>
                <a:gd name="connsiteY64" fmla="*/ 245269 h 419100"/>
                <a:gd name="connsiteX65" fmla="*/ 7135 w 725487"/>
                <a:gd name="connsiteY65" fmla="*/ 245269 h 419100"/>
                <a:gd name="connsiteX66" fmla="*/ 19028 w 725487"/>
                <a:gd name="connsiteY66" fmla="*/ 216694 h 419100"/>
                <a:gd name="connsiteX67" fmla="*/ 19028 w 725487"/>
                <a:gd name="connsiteY67" fmla="*/ 157163 h 419100"/>
                <a:gd name="connsiteX68" fmla="*/ 14271 w 725487"/>
                <a:gd name="connsiteY68" fmla="*/ 95250 h 419100"/>
                <a:gd name="connsiteX69" fmla="*/ 14271 w 725487"/>
                <a:gd name="connsiteY69" fmla="*/ 83344 h 419100"/>
                <a:gd name="connsiteX70" fmla="*/ 19028 w 725487"/>
                <a:gd name="connsiteY70" fmla="*/ 50006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50006 h 419100"/>
                <a:gd name="connsiteX59" fmla="*/ 14272 w 725487"/>
                <a:gd name="connsiteY59" fmla="*/ 83344 h 419100"/>
                <a:gd name="connsiteX60" fmla="*/ 14272 w 725487"/>
                <a:gd name="connsiteY60" fmla="*/ 95250 h 419100"/>
                <a:gd name="connsiteX61" fmla="*/ 19029 w 725487"/>
                <a:gd name="connsiteY61" fmla="*/ 157163 h 419100"/>
                <a:gd name="connsiteX62" fmla="*/ 19029 w 725487"/>
                <a:gd name="connsiteY62" fmla="*/ 216694 h 419100"/>
                <a:gd name="connsiteX63" fmla="*/ 7136 w 725487"/>
                <a:gd name="connsiteY63" fmla="*/ 245269 h 419100"/>
                <a:gd name="connsiteX64" fmla="*/ 7135 w 725487"/>
                <a:gd name="connsiteY64" fmla="*/ 245269 h 419100"/>
                <a:gd name="connsiteX65" fmla="*/ 19028 w 725487"/>
                <a:gd name="connsiteY65" fmla="*/ 216694 h 419100"/>
                <a:gd name="connsiteX66" fmla="*/ 19028 w 725487"/>
                <a:gd name="connsiteY66" fmla="*/ 157163 h 419100"/>
                <a:gd name="connsiteX67" fmla="*/ 14271 w 725487"/>
                <a:gd name="connsiteY67" fmla="*/ 95250 h 419100"/>
                <a:gd name="connsiteX68" fmla="*/ 14271 w 725487"/>
                <a:gd name="connsiteY68" fmla="*/ 83344 h 419100"/>
                <a:gd name="connsiteX69" fmla="*/ 19028 w 725487"/>
                <a:gd name="connsiteY69" fmla="*/ 50006 h 419100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42862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68" fmla="*/ 14653 w 721112"/>
                <a:gd name="connsiteY68" fmla="*/ 42862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14653 w 721112"/>
                <a:gd name="connsiteY64" fmla="*/ 150019 h 411956"/>
                <a:gd name="connsiteX65" fmla="*/ 9896 w 721112"/>
                <a:gd name="connsiteY65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9896 w 721112"/>
                <a:gd name="connsiteY64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209550 h 411956"/>
                <a:gd name="connsiteX60" fmla="*/ 2761 w 721112"/>
                <a:gd name="connsiteY60" fmla="*/ 238125 h 411956"/>
                <a:gd name="connsiteX61" fmla="*/ 2760 w 721112"/>
                <a:gd name="connsiteY61" fmla="*/ 238125 h 411956"/>
                <a:gd name="connsiteX62" fmla="*/ 14653 w 721112"/>
                <a:gd name="connsiteY62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14654 w 721112"/>
                <a:gd name="connsiteY58" fmla="*/ 209550 h 411956"/>
                <a:gd name="connsiteX59" fmla="*/ 2761 w 721112"/>
                <a:gd name="connsiteY59" fmla="*/ 238125 h 411956"/>
                <a:gd name="connsiteX60" fmla="*/ 2760 w 721112"/>
                <a:gd name="connsiteY60" fmla="*/ 238125 h 411956"/>
                <a:gd name="connsiteX61" fmla="*/ 14653 w 721112"/>
                <a:gd name="connsiteY61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60" fmla="*/ 14653 w 721112"/>
                <a:gd name="connsiteY60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0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1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9 w 721111"/>
                <a:gd name="connsiteY6" fmla="*/ 354806 h 411956"/>
                <a:gd name="connsiteX7" fmla="*/ 5138 w 721111"/>
                <a:gd name="connsiteY7" fmla="*/ 283369 h 411956"/>
                <a:gd name="connsiteX8" fmla="*/ 464217 w 721111"/>
                <a:gd name="connsiteY8" fmla="*/ 0 h 411956"/>
                <a:gd name="connsiteX9" fmla="*/ 514169 w 721111"/>
                <a:gd name="connsiteY9" fmla="*/ 0 h 411956"/>
                <a:gd name="connsiteX10" fmla="*/ 514169 w 721111"/>
                <a:gd name="connsiteY10" fmla="*/ 40481 h 411956"/>
                <a:gd name="connsiteX11" fmla="*/ 537955 w 721111"/>
                <a:gd name="connsiteY11" fmla="*/ 42862 h 411956"/>
                <a:gd name="connsiteX12" fmla="*/ 556984 w 721111"/>
                <a:gd name="connsiteY12" fmla="*/ 38100 h 411956"/>
                <a:gd name="connsiteX13" fmla="*/ 566499 w 721111"/>
                <a:gd name="connsiteY13" fmla="*/ 42862 h 411956"/>
                <a:gd name="connsiteX14" fmla="*/ 590285 w 721111"/>
                <a:gd name="connsiteY14" fmla="*/ 47625 h 411956"/>
                <a:gd name="connsiteX15" fmla="*/ 606936 w 721111"/>
                <a:gd name="connsiteY15" fmla="*/ 54769 h 411956"/>
                <a:gd name="connsiteX16" fmla="*/ 618829 w 721111"/>
                <a:gd name="connsiteY16" fmla="*/ 64294 h 411956"/>
                <a:gd name="connsiteX17" fmla="*/ 616451 w 721111"/>
                <a:gd name="connsiteY17" fmla="*/ 83344 h 411956"/>
                <a:gd name="connsiteX18" fmla="*/ 625965 w 721111"/>
                <a:gd name="connsiteY18" fmla="*/ 100012 h 411956"/>
                <a:gd name="connsiteX19" fmla="*/ 630722 w 721111"/>
                <a:gd name="connsiteY19" fmla="*/ 114300 h 411956"/>
                <a:gd name="connsiteX20" fmla="*/ 666402 w 721111"/>
                <a:gd name="connsiteY20" fmla="*/ 164306 h 411956"/>
                <a:gd name="connsiteX21" fmla="*/ 661645 w 721111"/>
                <a:gd name="connsiteY21" fmla="*/ 195262 h 411956"/>
                <a:gd name="connsiteX22" fmla="*/ 678295 w 721111"/>
                <a:gd name="connsiteY22" fmla="*/ 216694 h 411956"/>
                <a:gd name="connsiteX23" fmla="*/ 686621 w 721111"/>
                <a:gd name="connsiteY23" fmla="*/ 229195 h 411956"/>
                <a:gd name="connsiteX24" fmla="*/ 687810 w 721111"/>
                <a:gd name="connsiteY24" fmla="*/ 230981 h 411956"/>
                <a:gd name="connsiteX25" fmla="*/ 694946 w 721111"/>
                <a:gd name="connsiteY25" fmla="*/ 261937 h 411956"/>
                <a:gd name="connsiteX26" fmla="*/ 697325 w 721111"/>
                <a:gd name="connsiteY26" fmla="*/ 276225 h 411956"/>
                <a:gd name="connsiteX27" fmla="*/ 702082 w 721111"/>
                <a:gd name="connsiteY27" fmla="*/ 290512 h 411956"/>
                <a:gd name="connsiteX28" fmla="*/ 706839 w 721111"/>
                <a:gd name="connsiteY28" fmla="*/ 307181 h 411956"/>
                <a:gd name="connsiteX29" fmla="*/ 721111 w 721111"/>
                <a:gd name="connsiteY29" fmla="*/ 350044 h 411956"/>
                <a:gd name="connsiteX30" fmla="*/ 721111 w 721111"/>
                <a:gd name="connsiteY30" fmla="*/ 362545 h 411956"/>
                <a:gd name="connsiteX31" fmla="*/ 721111 w 721111"/>
                <a:gd name="connsiteY31" fmla="*/ 364331 h 411956"/>
                <a:gd name="connsiteX32" fmla="*/ 309605 w 721111"/>
                <a:gd name="connsiteY32" fmla="*/ 364331 h 411956"/>
                <a:gd name="connsiteX33" fmla="*/ 309605 w 721111"/>
                <a:gd name="connsiteY33" fmla="*/ 411956 h 411956"/>
                <a:gd name="connsiteX34" fmla="*/ 295036 w 721111"/>
                <a:gd name="connsiteY34" fmla="*/ 401538 h 411956"/>
                <a:gd name="connsiteX35" fmla="*/ 292954 w 721111"/>
                <a:gd name="connsiteY35" fmla="*/ 400050 h 411956"/>
                <a:gd name="connsiteX36" fmla="*/ 285818 w 721111"/>
                <a:gd name="connsiteY36" fmla="*/ 390525 h 411956"/>
                <a:gd name="connsiteX37" fmla="*/ 281061 w 721111"/>
                <a:gd name="connsiteY37" fmla="*/ 378619 h 411956"/>
                <a:gd name="connsiteX38" fmla="*/ 264410 w 721111"/>
                <a:gd name="connsiteY38" fmla="*/ 354806 h 411956"/>
                <a:gd name="connsiteX39" fmla="*/ 240624 w 721111"/>
                <a:gd name="connsiteY39" fmla="*/ 335756 h 411956"/>
                <a:gd name="connsiteX40" fmla="*/ 214459 w 721111"/>
                <a:gd name="connsiteY40" fmla="*/ 314325 h 411956"/>
                <a:gd name="connsiteX41" fmla="*/ 207324 w 721111"/>
                <a:gd name="connsiteY41" fmla="*/ 309563 h 411956"/>
                <a:gd name="connsiteX42" fmla="*/ 207324 w 721111"/>
                <a:gd name="connsiteY42" fmla="*/ 309562 h 411956"/>
                <a:gd name="connsiteX43" fmla="*/ 210248 w 721111"/>
                <a:gd name="connsiteY43" fmla="*/ 311514 h 411956"/>
                <a:gd name="connsiteX44" fmla="*/ 218676 w 721111"/>
                <a:gd name="connsiteY44" fmla="*/ 107156 h 411956"/>
                <a:gd name="connsiteX45" fmla="*/ 219216 w 721111"/>
                <a:gd name="connsiteY45" fmla="*/ 69056 h 411956"/>
                <a:gd name="connsiteX46" fmla="*/ 219217 w 721111"/>
                <a:gd name="connsiteY46" fmla="*/ 69056 h 411956"/>
                <a:gd name="connsiteX47" fmla="*/ 219217 w 721111"/>
                <a:gd name="connsiteY47" fmla="*/ 94023 h 411956"/>
                <a:gd name="connsiteX48" fmla="*/ 219461 w 721111"/>
                <a:gd name="connsiteY48" fmla="*/ 88106 h 411956"/>
                <a:gd name="connsiteX49" fmla="*/ 222249 w 721111"/>
                <a:gd name="connsiteY49" fmla="*/ 69056 h 411956"/>
                <a:gd name="connsiteX50" fmla="*/ 392858 w 721111"/>
                <a:gd name="connsiteY50" fmla="*/ 69056 h 411956"/>
                <a:gd name="connsiteX51" fmla="*/ 392858 w 721111"/>
                <a:gd name="connsiteY51" fmla="*/ 77391 h 411956"/>
                <a:gd name="connsiteX52" fmla="*/ 392858 w 721111"/>
                <a:gd name="connsiteY52" fmla="*/ 78581 h 411956"/>
                <a:gd name="connsiteX53" fmla="*/ 464217 w 721111"/>
                <a:gd name="connsiteY53" fmla="*/ 78581 h 411956"/>
                <a:gd name="connsiteX54" fmla="*/ 464217 w 721111"/>
                <a:gd name="connsiteY54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8 w 721111"/>
                <a:gd name="connsiteY6" fmla="*/ 283369 h 411956"/>
                <a:gd name="connsiteX7" fmla="*/ 464217 w 721111"/>
                <a:gd name="connsiteY7" fmla="*/ 0 h 411956"/>
                <a:gd name="connsiteX8" fmla="*/ 514169 w 721111"/>
                <a:gd name="connsiteY8" fmla="*/ 0 h 411956"/>
                <a:gd name="connsiteX9" fmla="*/ 514169 w 721111"/>
                <a:gd name="connsiteY9" fmla="*/ 40481 h 411956"/>
                <a:gd name="connsiteX10" fmla="*/ 537955 w 721111"/>
                <a:gd name="connsiteY10" fmla="*/ 42862 h 411956"/>
                <a:gd name="connsiteX11" fmla="*/ 556984 w 721111"/>
                <a:gd name="connsiteY11" fmla="*/ 38100 h 411956"/>
                <a:gd name="connsiteX12" fmla="*/ 566499 w 721111"/>
                <a:gd name="connsiteY12" fmla="*/ 42862 h 411956"/>
                <a:gd name="connsiteX13" fmla="*/ 590285 w 721111"/>
                <a:gd name="connsiteY13" fmla="*/ 47625 h 411956"/>
                <a:gd name="connsiteX14" fmla="*/ 606936 w 721111"/>
                <a:gd name="connsiteY14" fmla="*/ 54769 h 411956"/>
                <a:gd name="connsiteX15" fmla="*/ 618829 w 721111"/>
                <a:gd name="connsiteY15" fmla="*/ 64294 h 411956"/>
                <a:gd name="connsiteX16" fmla="*/ 616451 w 721111"/>
                <a:gd name="connsiteY16" fmla="*/ 83344 h 411956"/>
                <a:gd name="connsiteX17" fmla="*/ 625965 w 721111"/>
                <a:gd name="connsiteY17" fmla="*/ 100012 h 411956"/>
                <a:gd name="connsiteX18" fmla="*/ 630722 w 721111"/>
                <a:gd name="connsiteY18" fmla="*/ 114300 h 411956"/>
                <a:gd name="connsiteX19" fmla="*/ 666402 w 721111"/>
                <a:gd name="connsiteY19" fmla="*/ 164306 h 411956"/>
                <a:gd name="connsiteX20" fmla="*/ 661645 w 721111"/>
                <a:gd name="connsiteY20" fmla="*/ 195262 h 411956"/>
                <a:gd name="connsiteX21" fmla="*/ 678295 w 721111"/>
                <a:gd name="connsiteY21" fmla="*/ 216694 h 411956"/>
                <a:gd name="connsiteX22" fmla="*/ 686621 w 721111"/>
                <a:gd name="connsiteY22" fmla="*/ 229195 h 411956"/>
                <a:gd name="connsiteX23" fmla="*/ 687810 w 721111"/>
                <a:gd name="connsiteY23" fmla="*/ 230981 h 411956"/>
                <a:gd name="connsiteX24" fmla="*/ 694946 w 721111"/>
                <a:gd name="connsiteY24" fmla="*/ 261937 h 411956"/>
                <a:gd name="connsiteX25" fmla="*/ 697325 w 721111"/>
                <a:gd name="connsiteY25" fmla="*/ 276225 h 411956"/>
                <a:gd name="connsiteX26" fmla="*/ 702082 w 721111"/>
                <a:gd name="connsiteY26" fmla="*/ 290512 h 411956"/>
                <a:gd name="connsiteX27" fmla="*/ 706839 w 721111"/>
                <a:gd name="connsiteY27" fmla="*/ 307181 h 411956"/>
                <a:gd name="connsiteX28" fmla="*/ 721111 w 721111"/>
                <a:gd name="connsiteY28" fmla="*/ 350044 h 411956"/>
                <a:gd name="connsiteX29" fmla="*/ 721111 w 721111"/>
                <a:gd name="connsiteY29" fmla="*/ 362545 h 411956"/>
                <a:gd name="connsiteX30" fmla="*/ 721111 w 721111"/>
                <a:gd name="connsiteY30" fmla="*/ 364331 h 411956"/>
                <a:gd name="connsiteX31" fmla="*/ 309605 w 721111"/>
                <a:gd name="connsiteY31" fmla="*/ 364331 h 411956"/>
                <a:gd name="connsiteX32" fmla="*/ 309605 w 721111"/>
                <a:gd name="connsiteY32" fmla="*/ 411956 h 411956"/>
                <a:gd name="connsiteX33" fmla="*/ 295036 w 721111"/>
                <a:gd name="connsiteY33" fmla="*/ 401538 h 411956"/>
                <a:gd name="connsiteX34" fmla="*/ 292954 w 721111"/>
                <a:gd name="connsiteY34" fmla="*/ 400050 h 411956"/>
                <a:gd name="connsiteX35" fmla="*/ 285818 w 721111"/>
                <a:gd name="connsiteY35" fmla="*/ 390525 h 411956"/>
                <a:gd name="connsiteX36" fmla="*/ 281061 w 721111"/>
                <a:gd name="connsiteY36" fmla="*/ 378619 h 411956"/>
                <a:gd name="connsiteX37" fmla="*/ 264410 w 721111"/>
                <a:gd name="connsiteY37" fmla="*/ 354806 h 411956"/>
                <a:gd name="connsiteX38" fmla="*/ 240624 w 721111"/>
                <a:gd name="connsiteY38" fmla="*/ 335756 h 411956"/>
                <a:gd name="connsiteX39" fmla="*/ 214459 w 721111"/>
                <a:gd name="connsiteY39" fmla="*/ 314325 h 411956"/>
                <a:gd name="connsiteX40" fmla="*/ 207324 w 721111"/>
                <a:gd name="connsiteY40" fmla="*/ 309563 h 411956"/>
                <a:gd name="connsiteX41" fmla="*/ 207324 w 721111"/>
                <a:gd name="connsiteY41" fmla="*/ 309562 h 411956"/>
                <a:gd name="connsiteX42" fmla="*/ 210248 w 721111"/>
                <a:gd name="connsiteY42" fmla="*/ 311514 h 411956"/>
                <a:gd name="connsiteX43" fmla="*/ 218676 w 721111"/>
                <a:gd name="connsiteY43" fmla="*/ 107156 h 411956"/>
                <a:gd name="connsiteX44" fmla="*/ 219216 w 721111"/>
                <a:gd name="connsiteY44" fmla="*/ 69056 h 411956"/>
                <a:gd name="connsiteX45" fmla="*/ 219217 w 721111"/>
                <a:gd name="connsiteY45" fmla="*/ 69056 h 411956"/>
                <a:gd name="connsiteX46" fmla="*/ 219217 w 721111"/>
                <a:gd name="connsiteY46" fmla="*/ 94023 h 411956"/>
                <a:gd name="connsiteX47" fmla="*/ 219461 w 721111"/>
                <a:gd name="connsiteY47" fmla="*/ 88106 h 411956"/>
                <a:gd name="connsiteX48" fmla="*/ 222249 w 721111"/>
                <a:gd name="connsiteY48" fmla="*/ 69056 h 411956"/>
                <a:gd name="connsiteX49" fmla="*/ 392858 w 721111"/>
                <a:gd name="connsiteY49" fmla="*/ 69056 h 411956"/>
                <a:gd name="connsiteX50" fmla="*/ 392858 w 721111"/>
                <a:gd name="connsiteY50" fmla="*/ 77391 h 411956"/>
                <a:gd name="connsiteX51" fmla="*/ 392858 w 721111"/>
                <a:gd name="connsiteY51" fmla="*/ 78581 h 411956"/>
                <a:gd name="connsiteX52" fmla="*/ 464217 w 721111"/>
                <a:gd name="connsiteY52" fmla="*/ 78581 h 411956"/>
                <a:gd name="connsiteX53" fmla="*/ 464217 w 721111"/>
                <a:gd name="connsiteY53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9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464217 w 721111"/>
                <a:gd name="connsiteY6" fmla="*/ 0 h 411956"/>
                <a:gd name="connsiteX7" fmla="*/ 514169 w 721111"/>
                <a:gd name="connsiteY7" fmla="*/ 0 h 411956"/>
                <a:gd name="connsiteX8" fmla="*/ 514169 w 721111"/>
                <a:gd name="connsiteY8" fmla="*/ 40481 h 411956"/>
                <a:gd name="connsiteX9" fmla="*/ 537955 w 721111"/>
                <a:gd name="connsiteY9" fmla="*/ 42862 h 411956"/>
                <a:gd name="connsiteX10" fmla="*/ 556984 w 721111"/>
                <a:gd name="connsiteY10" fmla="*/ 38100 h 411956"/>
                <a:gd name="connsiteX11" fmla="*/ 566499 w 721111"/>
                <a:gd name="connsiteY11" fmla="*/ 42862 h 411956"/>
                <a:gd name="connsiteX12" fmla="*/ 590285 w 721111"/>
                <a:gd name="connsiteY12" fmla="*/ 47625 h 411956"/>
                <a:gd name="connsiteX13" fmla="*/ 606936 w 721111"/>
                <a:gd name="connsiteY13" fmla="*/ 54769 h 411956"/>
                <a:gd name="connsiteX14" fmla="*/ 618829 w 721111"/>
                <a:gd name="connsiteY14" fmla="*/ 64294 h 411956"/>
                <a:gd name="connsiteX15" fmla="*/ 616451 w 721111"/>
                <a:gd name="connsiteY15" fmla="*/ 83344 h 411956"/>
                <a:gd name="connsiteX16" fmla="*/ 625965 w 721111"/>
                <a:gd name="connsiteY16" fmla="*/ 100012 h 411956"/>
                <a:gd name="connsiteX17" fmla="*/ 630722 w 721111"/>
                <a:gd name="connsiteY17" fmla="*/ 114300 h 411956"/>
                <a:gd name="connsiteX18" fmla="*/ 666402 w 721111"/>
                <a:gd name="connsiteY18" fmla="*/ 164306 h 411956"/>
                <a:gd name="connsiteX19" fmla="*/ 661645 w 721111"/>
                <a:gd name="connsiteY19" fmla="*/ 195262 h 411956"/>
                <a:gd name="connsiteX20" fmla="*/ 678295 w 721111"/>
                <a:gd name="connsiteY20" fmla="*/ 216694 h 411956"/>
                <a:gd name="connsiteX21" fmla="*/ 686621 w 721111"/>
                <a:gd name="connsiteY21" fmla="*/ 229195 h 411956"/>
                <a:gd name="connsiteX22" fmla="*/ 687810 w 721111"/>
                <a:gd name="connsiteY22" fmla="*/ 230981 h 411956"/>
                <a:gd name="connsiteX23" fmla="*/ 694946 w 721111"/>
                <a:gd name="connsiteY23" fmla="*/ 261937 h 411956"/>
                <a:gd name="connsiteX24" fmla="*/ 697325 w 721111"/>
                <a:gd name="connsiteY24" fmla="*/ 276225 h 411956"/>
                <a:gd name="connsiteX25" fmla="*/ 702082 w 721111"/>
                <a:gd name="connsiteY25" fmla="*/ 290512 h 411956"/>
                <a:gd name="connsiteX26" fmla="*/ 706839 w 721111"/>
                <a:gd name="connsiteY26" fmla="*/ 307181 h 411956"/>
                <a:gd name="connsiteX27" fmla="*/ 721111 w 721111"/>
                <a:gd name="connsiteY27" fmla="*/ 350044 h 411956"/>
                <a:gd name="connsiteX28" fmla="*/ 721111 w 721111"/>
                <a:gd name="connsiteY28" fmla="*/ 362545 h 411956"/>
                <a:gd name="connsiteX29" fmla="*/ 721111 w 721111"/>
                <a:gd name="connsiteY29" fmla="*/ 364331 h 411956"/>
                <a:gd name="connsiteX30" fmla="*/ 309605 w 721111"/>
                <a:gd name="connsiteY30" fmla="*/ 364331 h 411956"/>
                <a:gd name="connsiteX31" fmla="*/ 309605 w 721111"/>
                <a:gd name="connsiteY31" fmla="*/ 411956 h 411956"/>
                <a:gd name="connsiteX32" fmla="*/ 295036 w 721111"/>
                <a:gd name="connsiteY32" fmla="*/ 401538 h 411956"/>
                <a:gd name="connsiteX33" fmla="*/ 292954 w 721111"/>
                <a:gd name="connsiteY33" fmla="*/ 400050 h 411956"/>
                <a:gd name="connsiteX34" fmla="*/ 285818 w 721111"/>
                <a:gd name="connsiteY34" fmla="*/ 390525 h 411956"/>
                <a:gd name="connsiteX35" fmla="*/ 281061 w 721111"/>
                <a:gd name="connsiteY35" fmla="*/ 378619 h 411956"/>
                <a:gd name="connsiteX36" fmla="*/ 264410 w 721111"/>
                <a:gd name="connsiteY36" fmla="*/ 354806 h 411956"/>
                <a:gd name="connsiteX37" fmla="*/ 240624 w 721111"/>
                <a:gd name="connsiteY37" fmla="*/ 335756 h 411956"/>
                <a:gd name="connsiteX38" fmla="*/ 214459 w 721111"/>
                <a:gd name="connsiteY38" fmla="*/ 314325 h 411956"/>
                <a:gd name="connsiteX39" fmla="*/ 207324 w 721111"/>
                <a:gd name="connsiteY39" fmla="*/ 309563 h 411956"/>
                <a:gd name="connsiteX40" fmla="*/ 207324 w 721111"/>
                <a:gd name="connsiteY40" fmla="*/ 309562 h 411956"/>
                <a:gd name="connsiteX41" fmla="*/ 210248 w 721111"/>
                <a:gd name="connsiteY41" fmla="*/ 311514 h 411956"/>
                <a:gd name="connsiteX42" fmla="*/ 218676 w 721111"/>
                <a:gd name="connsiteY42" fmla="*/ 107156 h 411956"/>
                <a:gd name="connsiteX43" fmla="*/ 219216 w 721111"/>
                <a:gd name="connsiteY43" fmla="*/ 69056 h 411956"/>
                <a:gd name="connsiteX44" fmla="*/ 219217 w 721111"/>
                <a:gd name="connsiteY44" fmla="*/ 69056 h 411956"/>
                <a:gd name="connsiteX45" fmla="*/ 219217 w 721111"/>
                <a:gd name="connsiteY45" fmla="*/ 94023 h 411956"/>
                <a:gd name="connsiteX46" fmla="*/ 219461 w 721111"/>
                <a:gd name="connsiteY46" fmla="*/ 88106 h 411956"/>
                <a:gd name="connsiteX47" fmla="*/ 222249 w 721111"/>
                <a:gd name="connsiteY47" fmla="*/ 69056 h 411956"/>
                <a:gd name="connsiteX48" fmla="*/ 392858 w 721111"/>
                <a:gd name="connsiteY48" fmla="*/ 69056 h 411956"/>
                <a:gd name="connsiteX49" fmla="*/ 392858 w 721111"/>
                <a:gd name="connsiteY49" fmla="*/ 77391 h 411956"/>
                <a:gd name="connsiteX50" fmla="*/ 392858 w 721111"/>
                <a:gd name="connsiteY50" fmla="*/ 78581 h 411956"/>
                <a:gd name="connsiteX51" fmla="*/ 464217 w 721111"/>
                <a:gd name="connsiteY51" fmla="*/ 78581 h 411956"/>
                <a:gd name="connsiteX52" fmla="*/ 464217 w 721111"/>
                <a:gd name="connsiteY52" fmla="*/ 0 h 411956"/>
                <a:gd name="connsiteX0" fmla="*/ 9499 w 523287"/>
                <a:gd name="connsiteY0" fmla="*/ 338139 h 411956"/>
                <a:gd name="connsiteX1" fmla="*/ 0 w 523287"/>
                <a:gd name="connsiteY1" fmla="*/ 354780 h 411956"/>
                <a:gd name="connsiteX2" fmla="*/ 9499 w 523287"/>
                <a:gd name="connsiteY2" fmla="*/ 338139 h 411956"/>
                <a:gd name="connsiteX3" fmla="*/ 266393 w 523287"/>
                <a:gd name="connsiteY3" fmla="*/ 0 h 411956"/>
                <a:gd name="connsiteX4" fmla="*/ 316345 w 523287"/>
                <a:gd name="connsiteY4" fmla="*/ 0 h 411956"/>
                <a:gd name="connsiteX5" fmla="*/ 316345 w 523287"/>
                <a:gd name="connsiteY5" fmla="*/ 40481 h 411956"/>
                <a:gd name="connsiteX6" fmla="*/ 340131 w 523287"/>
                <a:gd name="connsiteY6" fmla="*/ 42862 h 411956"/>
                <a:gd name="connsiteX7" fmla="*/ 359160 w 523287"/>
                <a:gd name="connsiteY7" fmla="*/ 38100 h 411956"/>
                <a:gd name="connsiteX8" fmla="*/ 368675 w 523287"/>
                <a:gd name="connsiteY8" fmla="*/ 42862 h 411956"/>
                <a:gd name="connsiteX9" fmla="*/ 392461 w 523287"/>
                <a:gd name="connsiteY9" fmla="*/ 47625 h 411956"/>
                <a:gd name="connsiteX10" fmla="*/ 409112 w 523287"/>
                <a:gd name="connsiteY10" fmla="*/ 54769 h 411956"/>
                <a:gd name="connsiteX11" fmla="*/ 421005 w 523287"/>
                <a:gd name="connsiteY11" fmla="*/ 64294 h 411956"/>
                <a:gd name="connsiteX12" fmla="*/ 418627 w 523287"/>
                <a:gd name="connsiteY12" fmla="*/ 83344 h 411956"/>
                <a:gd name="connsiteX13" fmla="*/ 428141 w 523287"/>
                <a:gd name="connsiteY13" fmla="*/ 100012 h 411956"/>
                <a:gd name="connsiteX14" fmla="*/ 432898 w 523287"/>
                <a:gd name="connsiteY14" fmla="*/ 114300 h 411956"/>
                <a:gd name="connsiteX15" fmla="*/ 468578 w 523287"/>
                <a:gd name="connsiteY15" fmla="*/ 164306 h 411956"/>
                <a:gd name="connsiteX16" fmla="*/ 463821 w 523287"/>
                <a:gd name="connsiteY16" fmla="*/ 195262 h 411956"/>
                <a:gd name="connsiteX17" fmla="*/ 480471 w 523287"/>
                <a:gd name="connsiteY17" fmla="*/ 216694 h 411956"/>
                <a:gd name="connsiteX18" fmla="*/ 488797 w 523287"/>
                <a:gd name="connsiteY18" fmla="*/ 229195 h 411956"/>
                <a:gd name="connsiteX19" fmla="*/ 489986 w 523287"/>
                <a:gd name="connsiteY19" fmla="*/ 230981 h 411956"/>
                <a:gd name="connsiteX20" fmla="*/ 497122 w 523287"/>
                <a:gd name="connsiteY20" fmla="*/ 261937 h 411956"/>
                <a:gd name="connsiteX21" fmla="*/ 499501 w 523287"/>
                <a:gd name="connsiteY21" fmla="*/ 276225 h 411956"/>
                <a:gd name="connsiteX22" fmla="*/ 504258 w 523287"/>
                <a:gd name="connsiteY22" fmla="*/ 290512 h 411956"/>
                <a:gd name="connsiteX23" fmla="*/ 509015 w 523287"/>
                <a:gd name="connsiteY23" fmla="*/ 307181 h 411956"/>
                <a:gd name="connsiteX24" fmla="*/ 523287 w 523287"/>
                <a:gd name="connsiteY24" fmla="*/ 350044 h 411956"/>
                <a:gd name="connsiteX25" fmla="*/ 523287 w 523287"/>
                <a:gd name="connsiteY25" fmla="*/ 362545 h 411956"/>
                <a:gd name="connsiteX26" fmla="*/ 523287 w 523287"/>
                <a:gd name="connsiteY26" fmla="*/ 364331 h 411956"/>
                <a:gd name="connsiteX27" fmla="*/ 111781 w 523287"/>
                <a:gd name="connsiteY27" fmla="*/ 364331 h 411956"/>
                <a:gd name="connsiteX28" fmla="*/ 111781 w 523287"/>
                <a:gd name="connsiteY28" fmla="*/ 411956 h 411956"/>
                <a:gd name="connsiteX29" fmla="*/ 97212 w 523287"/>
                <a:gd name="connsiteY29" fmla="*/ 401538 h 411956"/>
                <a:gd name="connsiteX30" fmla="*/ 95130 w 523287"/>
                <a:gd name="connsiteY30" fmla="*/ 400050 h 411956"/>
                <a:gd name="connsiteX31" fmla="*/ 87994 w 523287"/>
                <a:gd name="connsiteY31" fmla="*/ 390525 h 411956"/>
                <a:gd name="connsiteX32" fmla="*/ 83237 w 523287"/>
                <a:gd name="connsiteY32" fmla="*/ 378619 h 411956"/>
                <a:gd name="connsiteX33" fmla="*/ 66586 w 523287"/>
                <a:gd name="connsiteY33" fmla="*/ 354806 h 411956"/>
                <a:gd name="connsiteX34" fmla="*/ 42800 w 523287"/>
                <a:gd name="connsiteY34" fmla="*/ 335756 h 411956"/>
                <a:gd name="connsiteX35" fmla="*/ 16635 w 523287"/>
                <a:gd name="connsiteY35" fmla="*/ 314325 h 411956"/>
                <a:gd name="connsiteX36" fmla="*/ 9500 w 523287"/>
                <a:gd name="connsiteY36" fmla="*/ 309563 h 411956"/>
                <a:gd name="connsiteX37" fmla="*/ 9500 w 523287"/>
                <a:gd name="connsiteY37" fmla="*/ 309562 h 411956"/>
                <a:gd name="connsiteX38" fmla="*/ 12424 w 523287"/>
                <a:gd name="connsiteY38" fmla="*/ 311514 h 411956"/>
                <a:gd name="connsiteX39" fmla="*/ 20852 w 523287"/>
                <a:gd name="connsiteY39" fmla="*/ 107156 h 411956"/>
                <a:gd name="connsiteX40" fmla="*/ 21392 w 523287"/>
                <a:gd name="connsiteY40" fmla="*/ 69056 h 411956"/>
                <a:gd name="connsiteX41" fmla="*/ 21393 w 523287"/>
                <a:gd name="connsiteY41" fmla="*/ 69056 h 411956"/>
                <a:gd name="connsiteX42" fmla="*/ 21393 w 523287"/>
                <a:gd name="connsiteY42" fmla="*/ 94023 h 411956"/>
                <a:gd name="connsiteX43" fmla="*/ 21637 w 523287"/>
                <a:gd name="connsiteY43" fmla="*/ 88106 h 411956"/>
                <a:gd name="connsiteX44" fmla="*/ 24425 w 523287"/>
                <a:gd name="connsiteY44" fmla="*/ 69056 h 411956"/>
                <a:gd name="connsiteX45" fmla="*/ 195034 w 523287"/>
                <a:gd name="connsiteY45" fmla="*/ 69056 h 411956"/>
                <a:gd name="connsiteX46" fmla="*/ 195034 w 523287"/>
                <a:gd name="connsiteY46" fmla="*/ 77391 h 411956"/>
                <a:gd name="connsiteX47" fmla="*/ 195034 w 523287"/>
                <a:gd name="connsiteY47" fmla="*/ 78581 h 411956"/>
                <a:gd name="connsiteX48" fmla="*/ 266393 w 523287"/>
                <a:gd name="connsiteY48" fmla="*/ 78581 h 411956"/>
                <a:gd name="connsiteX49" fmla="*/ 266393 w 523287"/>
                <a:gd name="connsiteY49" fmla="*/ 0 h 411956"/>
                <a:gd name="connsiteX0" fmla="*/ 256893 w 513787"/>
                <a:gd name="connsiteY0" fmla="*/ 0 h 411956"/>
                <a:gd name="connsiteX1" fmla="*/ 306845 w 513787"/>
                <a:gd name="connsiteY1" fmla="*/ 0 h 411956"/>
                <a:gd name="connsiteX2" fmla="*/ 306845 w 513787"/>
                <a:gd name="connsiteY2" fmla="*/ 40481 h 411956"/>
                <a:gd name="connsiteX3" fmla="*/ 330631 w 513787"/>
                <a:gd name="connsiteY3" fmla="*/ 42862 h 411956"/>
                <a:gd name="connsiteX4" fmla="*/ 349660 w 513787"/>
                <a:gd name="connsiteY4" fmla="*/ 38100 h 411956"/>
                <a:gd name="connsiteX5" fmla="*/ 359175 w 513787"/>
                <a:gd name="connsiteY5" fmla="*/ 42862 h 411956"/>
                <a:gd name="connsiteX6" fmla="*/ 382961 w 513787"/>
                <a:gd name="connsiteY6" fmla="*/ 47625 h 411956"/>
                <a:gd name="connsiteX7" fmla="*/ 399612 w 513787"/>
                <a:gd name="connsiteY7" fmla="*/ 54769 h 411956"/>
                <a:gd name="connsiteX8" fmla="*/ 411505 w 513787"/>
                <a:gd name="connsiteY8" fmla="*/ 64294 h 411956"/>
                <a:gd name="connsiteX9" fmla="*/ 409127 w 513787"/>
                <a:gd name="connsiteY9" fmla="*/ 83344 h 411956"/>
                <a:gd name="connsiteX10" fmla="*/ 418641 w 513787"/>
                <a:gd name="connsiteY10" fmla="*/ 100012 h 411956"/>
                <a:gd name="connsiteX11" fmla="*/ 423398 w 513787"/>
                <a:gd name="connsiteY11" fmla="*/ 114300 h 411956"/>
                <a:gd name="connsiteX12" fmla="*/ 459078 w 513787"/>
                <a:gd name="connsiteY12" fmla="*/ 164306 h 411956"/>
                <a:gd name="connsiteX13" fmla="*/ 454321 w 513787"/>
                <a:gd name="connsiteY13" fmla="*/ 195262 h 411956"/>
                <a:gd name="connsiteX14" fmla="*/ 470971 w 513787"/>
                <a:gd name="connsiteY14" fmla="*/ 216694 h 411956"/>
                <a:gd name="connsiteX15" fmla="*/ 479297 w 513787"/>
                <a:gd name="connsiteY15" fmla="*/ 229195 h 411956"/>
                <a:gd name="connsiteX16" fmla="*/ 480486 w 513787"/>
                <a:gd name="connsiteY16" fmla="*/ 230981 h 411956"/>
                <a:gd name="connsiteX17" fmla="*/ 487622 w 513787"/>
                <a:gd name="connsiteY17" fmla="*/ 261937 h 411956"/>
                <a:gd name="connsiteX18" fmla="*/ 490001 w 513787"/>
                <a:gd name="connsiteY18" fmla="*/ 276225 h 411956"/>
                <a:gd name="connsiteX19" fmla="*/ 494758 w 513787"/>
                <a:gd name="connsiteY19" fmla="*/ 290512 h 411956"/>
                <a:gd name="connsiteX20" fmla="*/ 499515 w 513787"/>
                <a:gd name="connsiteY20" fmla="*/ 307181 h 411956"/>
                <a:gd name="connsiteX21" fmla="*/ 513787 w 513787"/>
                <a:gd name="connsiteY21" fmla="*/ 350044 h 411956"/>
                <a:gd name="connsiteX22" fmla="*/ 513787 w 513787"/>
                <a:gd name="connsiteY22" fmla="*/ 362545 h 411956"/>
                <a:gd name="connsiteX23" fmla="*/ 513787 w 513787"/>
                <a:gd name="connsiteY23" fmla="*/ 364331 h 411956"/>
                <a:gd name="connsiteX24" fmla="*/ 102281 w 513787"/>
                <a:gd name="connsiteY24" fmla="*/ 364331 h 411956"/>
                <a:gd name="connsiteX25" fmla="*/ 102281 w 513787"/>
                <a:gd name="connsiteY25" fmla="*/ 411956 h 411956"/>
                <a:gd name="connsiteX26" fmla="*/ 87712 w 513787"/>
                <a:gd name="connsiteY26" fmla="*/ 401538 h 411956"/>
                <a:gd name="connsiteX27" fmla="*/ 85630 w 513787"/>
                <a:gd name="connsiteY27" fmla="*/ 400050 h 411956"/>
                <a:gd name="connsiteX28" fmla="*/ 78494 w 513787"/>
                <a:gd name="connsiteY28" fmla="*/ 390525 h 411956"/>
                <a:gd name="connsiteX29" fmla="*/ 73737 w 513787"/>
                <a:gd name="connsiteY29" fmla="*/ 378619 h 411956"/>
                <a:gd name="connsiteX30" fmla="*/ 57086 w 513787"/>
                <a:gd name="connsiteY30" fmla="*/ 354806 h 411956"/>
                <a:gd name="connsiteX31" fmla="*/ 33300 w 513787"/>
                <a:gd name="connsiteY31" fmla="*/ 335756 h 411956"/>
                <a:gd name="connsiteX32" fmla="*/ 7135 w 513787"/>
                <a:gd name="connsiteY32" fmla="*/ 314325 h 411956"/>
                <a:gd name="connsiteX33" fmla="*/ 0 w 513787"/>
                <a:gd name="connsiteY33" fmla="*/ 309563 h 411956"/>
                <a:gd name="connsiteX34" fmla="*/ 0 w 513787"/>
                <a:gd name="connsiteY34" fmla="*/ 309562 h 411956"/>
                <a:gd name="connsiteX35" fmla="*/ 2924 w 513787"/>
                <a:gd name="connsiteY35" fmla="*/ 311514 h 411956"/>
                <a:gd name="connsiteX36" fmla="*/ 11352 w 513787"/>
                <a:gd name="connsiteY36" fmla="*/ 107156 h 411956"/>
                <a:gd name="connsiteX37" fmla="*/ 11892 w 513787"/>
                <a:gd name="connsiteY37" fmla="*/ 69056 h 411956"/>
                <a:gd name="connsiteX38" fmla="*/ 11893 w 513787"/>
                <a:gd name="connsiteY38" fmla="*/ 69056 h 411956"/>
                <a:gd name="connsiteX39" fmla="*/ 11893 w 513787"/>
                <a:gd name="connsiteY39" fmla="*/ 94023 h 411956"/>
                <a:gd name="connsiteX40" fmla="*/ 12137 w 513787"/>
                <a:gd name="connsiteY40" fmla="*/ 88106 h 411956"/>
                <a:gd name="connsiteX41" fmla="*/ 14925 w 513787"/>
                <a:gd name="connsiteY41" fmla="*/ 69056 h 411956"/>
                <a:gd name="connsiteX42" fmla="*/ 185534 w 513787"/>
                <a:gd name="connsiteY42" fmla="*/ 69056 h 411956"/>
                <a:gd name="connsiteX43" fmla="*/ 185534 w 513787"/>
                <a:gd name="connsiteY43" fmla="*/ 77391 h 411956"/>
                <a:gd name="connsiteX44" fmla="*/ 185534 w 513787"/>
                <a:gd name="connsiteY44" fmla="*/ 78581 h 411956"/>
                <a:gd name="connsiteX45" fmla="*/ 256893 w 513787"/>
                <a:gd name="connsiteY45" fmla="*/ 78581 h 411956"/>
                <a:gd name="connsiteX46" fmla="*/ 256893 w 513787"/>
                <a:gd name="connsiteY46" fmla="*/ 0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13787" h="411956">
                  <a:moveTo>
                    <a:pt x="256893" y="0"/>
                  </a:moveTo>
                  <a:lnTo>
                    <a:pt x="306845" y="0"/>
                  </a:lnTo>
                  <a:lnTo>
                    <a:pt x="306845" y="40481"/>
                  </a:lnTo>
                  <a:cubicBezTo>
                    <a:pt x="313981" y="40481"/>
                    <a:pt x="323495" y="45244"/>
                    <a:pt x="330631" y="42862"/>
                  </a:cubicBezTo>
                  <a:cubicBezTo>
                    <a:pt x="335388" y="40481"/>
                    <a:pt x="344903" y="35719"/>
                    <a:pt x="349660" y="38100"/>
                  </a:cubicBezTo>
                  <a:lnTo>
                    <a:pt x="359175" y="42862"/>
                  </a:lnTo>
                  <a:cubicBezTo>
                    <a:pt x="368690" y="47625"/>
                    <a:pt x="375826" y="45244"/>
                    <a:pt x="382961" y="47625"/>
                  </a:cubicBezTo>
                  <a:cubicBezTo>
                    <a:pt x="390097" y="50006"/>
                    <a:pt x="394855" y="54769"/>
                    <a:pt x="399612" y="54769"/>
                  </a:cubicBezTo>
                  <a:cubicBezTo>
                    <a:pt x="401991" y="57150"/>
                    <a:pt x="409127" y="59531"/>
                    <a:pt x="411505" y="64294"/>
                  </a:cubicBezTo>
                  <a:cubicBezTo>
                    <a:pt x="411505" y="71437"/>
                    <a:pt x="406748" y="76200"/>
                    <a:pt x="409127" y="83344"/>
                  </a:cubicBezTo>
                  <a:cubicBezTo>
                    <a:pt x="411505" y="88106"/>
                    <a:pt x="418641" y="95250"/>
                    <a:pt x="418641" y="100012"/>
                  </a:cubicBezTo>
                  <a:cubicBezTo>
                    <a:pt x="423398" y="102394"/>
                    <a:pt x="423398" y="109537"/>
                    <a:pt x="423398" y="114300"/>
                  </a:cubicBezTo>
                  <a:cubicBezTo>
                    <a:pt x="428156" y="135731"/>
                    <a:pt x="466214" y="142875"/>
                    <a:pt x="459078" y="164306"/>
                  </a:cubicBezTo>
                  <a:cubicBezTo>
                    <a:pt x="456700" y="176212"/>
                    <a:pt x="454321" y="183356"/>
                    <a:pt x="454321" y="195262"/>
                  </a:cubicBezTo>
                  <a:cubicBezTo>
                    <a:pt x="454321" y="207169"/>
                    <a:pt x="461457" y="209550"/>
                    <a:pt x="470971" y="216694"/>
                  </a:cubicBezTo>
                  <a:lnTo>
                    <a:pt x="479297" y="229195"/>
                  </a:lnTo>
                  <a:lnTo>
                    <a:pt x="480486" y="230981"/>
                  </a:lnTo>
                  <a:cubicBezTo>
                    <a:pt x="482865" y="240506"/>
                    <a:pt x="487622" y="252412"/>
                    <a:pt x="487622" y="261937"/>
                  </a:cubicBezTo>
                  <a:cubicBezTo>
                    <a:pt x="487622" y="266700"/>
                    <a:pt x="487622" y="271462"/>
                    <a:pt x="490001" y="276225"/>
                  </a:cubicBezTo>
                  <a:cubicBezTo>
                    <a:pt x="490001" y="280987"/>
                    <a:pt x="494758" y="285750"/>
                    <a:pt x="494758" y="290512"/>
                  </a:cubicBezTo>
                  <a:cubicBezTo>
                    <a:pt x="497137" y="292894"/>
                    <a:pt x="499515" y="304800"/>
                    <a:pt x="499515" y="307181"/>
                  </a:cubicBezTo>
                  <a:cubicBezTo>
                    <a:pt x="501894" y="323850"/>
                    <a:pt x="513787" y="330994"/>
                    <a:pt x="513787" y="350044"/>
                  </a:cubicBezTo>
                  <a:lnTo>
                    <a:pt x="513787" y="362545"/>
                  </a:lnTo>
                  <a:lnTo>
                    <a:pt x="513787" y="364331"/>
                  </a:lnTo>
                  <a:lnTo>
                    <a:pt x="102281" y="364331"/>
                  </a:lnTo>
                  <a:lnTo>
                    <a:pt x="102281" y="411956"/>
                  </a:lnTo>
                  <a:lnTo>
                    <a:pt x="87712" y="401538"/>
                  </a:lnTo>
                  <a:lnTo>
                    <a:pt x="85630" y="400050"/>
                  </a:lnTo>
                  <a:cubicBezTo>
                    <a:pt x="83252" y="397669"/>
                    <a:pt x="80873" y="392906"/>
                    <a:pt x="78494" y="390525"/>
                  </a:cubicBezTo>
                  <a:lnTo>
                    <a:pt x="73737" y="378619"/>
                  </a:lnTo>
                  <a:cubicBezTo>
                    <a:pt x="66601" y="371475"/>
                    <a:pt x="64222" y="359569"/>
                    <a:pt x="57086" y="354806"/>
                  </a:cubicBezTo>
                  <a:cubicBezTo>
                    <a:pt x="47572" y="350044"/>
                    <a:pt x="40436" y="340519"/>
                    <a:pt x="33300" y="335756"/>
                  </a:cubicBezTo>
                  <a:cubicBezTo>
                    <a:pt x="23785" y="328612"/>
                    <a:pt x="16649" y="319087"/>
                    <a:pt x="7135" y="314325"/>
                  </a:cubicBezTo>
                  <a:lnTo>
                    <a:pt x="0" y="309563"/>
                  </a:lnTo>
                  <a:lnTo>
                    <a:pt x="0" y="309562"/>
                  </a:lnTo>
                  <a:cubicBezTo>
                    <a:pt x="839" y="310402"/>
                    <a:pt x="1678" y="311243"/>
                    <a:pt x="2924" y="311514"/>
                  </a:cubicBezTo>
                  <a:lnTo>
                    <a:pt x="11352" y="107156"/>
                  </a:lnTo>
                  <a:lnTo>
                    <a:pt x="11892" y="69056"/>
                  </a:lnTo>
                  <a:lnTo>
                    <a:pt x="11893" y="69056"/>
                  </a:lnTo>
                  <a:lnTo>
                    <a:pt x="11893" y="94023"/>
                  </a:lnTo>
                  <a:cubicBezTo>
                    <a:pt x="11974" y="92051"/>
                    <a:pt x="12056" y="90078"/>
                    <a:pt x="12137" y="88106"/>
                  </a:cubicBezTo>
                  <a:lnTo>
                    <a:pt x="14925" y="69056"/>
                  </a:lnTo>
                  <a:lnTo>
                    <a:pt x="185534" y="69056"/>
                  </a:lnTo>
                  <a:lnTo>
                    <a:pt x="185534" y="77391"/>
                  </a:lnTo>
                  <a:lnTo>
                    <a:pt x="185534" y="78581"/>
                  </a:lnTo>
                  <a:lnTo>
                    <a:pt x="256893" y="78581"/>
                  </a:lnTo>
                  <a:lnTo>
                    <a:pt x="256893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3" name="PICKENS"/>
            <p:cNvSpPr>
              <a:spLocks/>
            </p:cNvSpPr>
            <p:nvPr/>
          </p:nvSpPr>
          <p:spPr bwMode="auto">
            <a:xfrm>
              <a:off x="3133725" y="1266825"/>
              <a:ext cx="387350" cy="222250"/>
            </a:xfrm>
            <a:custGeom>
              <a:avLst/>
              <a:gdLst>
                <a:gd name="T0" fmla="*/ 0 w 163"/>
                <a:gd name="T1" fmla="*/ 7 h 93"/>
                <a:gd name="T2" fmla="*/ 0 w 163"/>
                <a:gd name="T3" fmla="*/ 74 h 93"/>
                <a:gd name="T4" fmla="*/ 0 w 163"/>
                <a:gd name="T5" fmla="*/ 74 h 93"/>
                <a:gd name="T6" fmla="*/ 30 w 163"/>
                <a:gd name="T7" fmla="*/ 75 h 93"/>
                <a:gd name="T8" fmla="*/ 30 w 163"/>
                <a:gd name="T9" fmla="*/ 90 h 93"/>
                <a:gd name="T10" fmla="*/ 88 w 163"/>
                <a:gd name="T11" fmla="*/ 90 h 93"/>
                <a:gd name="T12" fmla="*/ 93 w 163"/>
                <a:gd name="T13" fmla="*/ 86 h 93"/>
                <a:gd name="T14" fmla="*/ 100 w 163"/>
                <a:gd name="T15" fmla="*/ 89 h 93"/>
                <a:gd name="T16" fmla="*/ 104 w 163"/>
                <a:gd name="T17" fmla="*/ 92 h 93"/>
                <a:gd name="T18" fmla="*/ 108 w 163"/>
                <a:gd name="T19" fmla="*/ 93 h 93"/>
                <a:gd name="T20" fmla="*/ 113 w 163"/>
                <a:gd name="T21" fmla="*/ 90 h 93"/>
                <a:gd name="T22" fmla="*/ 163 w 163"/>
                <a:gd name="T23" fmla="*/ 90 h 93"/>
                <a:gd name="T24" fmla="*/ 163 w 163"/>
                <a:gd name="T25" fmla="*/ 90 h 93"/>
                <a:gd name="T26" fmla="*/ 163 w 163"/>
                <a:gd name="T27" fmla="*/ 46 h 93"/>
                <a:gd name="T28" fmla="*/ 136 w 163"/>
                <a:gd name="T29" fmla="*/ 46 h 93"/>
                <a:gd name="T30" fmla="*/ 130 w 163"/>
                <a:gd name="T31" fmla="*/ 2 h 93"/>
                <a:gd name="T32" fmla="*/ 130 w 163"/>
                <a:gd name="T33" fmla="*/ 2 h 93"/>
                <a:gd name="T34" fmla="*/ 125 w 163"/>
                <a:gd name="T35" fmla="*/ 2 h 93"/>
                <a:gd name="T36" fmla="*/ 119 w 163"/>
                <a:gd name="T37" fmla="*/ 2 h 93"/>
                <a:gd name="T38" fmla="*/ 118 w 163"/>
                <a:gd name="T39" fmla="*/ 3 h 93"/>
                <a:gd name="T40" fmla="*/ 117 w 163"/>
                <a:gd name="T41" fmla="*/ 3 h 93"/>
                <a:gd name="T42" fmla="*/ 117 w 163"/>
                <a:gd name="T43" fmla="*/ 4 h 93"/>
                <a:gd name="T44" fmla="*/ 116 w 163"/>
                <a:gd name="T45" fmla="*/ 6 h 93"/>
                <a:gd name="T46" fmla="*/ 115 w 163"/>
                <a:gd name="T47" fmla="*/ 9 h 93"/>
                <a:gd name="T48" fmla="*/ 80 w 163"/>
                <a:gd name="T49" fmla="*/ 9 h 93"/>
                <a:gd name="T50" fmla="*/ 78 w 163"/>
                <a:gd name="T51" fmla="*/ 7 h 93"/>
                <a:gd name="T52" fmla="*/ 77 w 163"/>
                <a:gd name="T53" fmla="*/ 5 h 93"/>
                <a:gd name="T54" fmla="*/ 75 w 163"/>
                <a:gd name="T55" fmla="*/ 2 h 93"/>
                <a:gd name="T56" fmla="*/ 74 w 163"/>
                <a:gd name="T57" fmla="*/ 0 h 93"/>
                <a:gd name="T58" fmla="*/ 66 w 163"/>
                <a:gd name="T59" fmla="*/ 9 h 93"/>
                <a:gd name="T60" fmla="*/ 61 w 163"/>
                <a:gd name="T61" fmla="*/ 2 h 93"/>
                <a:gd name="T62" fmla="*/ 57 w 163"/>
                <a:gd name="T63" fmla="*/ 2 h 93"/>
                <a:gd name="T64" fmla="*/ 53 w 163"/>
                <a:gd name="T65" fmla="*/ 7 h 93"/>
                <a:gd name="T66" fmla="*/ 0 w 163"/>
                <a:gd name="T6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93">
                  <a:moveTo>
                    <a:pt x="0" y="7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89"/>
                    <a:pt x="91" y="87"/>
                    <a:pt x="93" y="86"/>
                  </a:cubicBezTo>
                  <a:cubicBezTo>
                    <a:pt x="96" y="86"/>
                    <a:pt x="98" y="88"/>
                    <a:pt x="100" y="89"/>
                  </a:cubicBezTo>
                  <a:cubicBezTo>
                    <a:pt x="101" y="90"/>
                    <a:pt x="102" y="91"/>
                    <a:pt x="104" y="92"/>
                  </a:cubicBezTo>
                  <a:cubicBezTo>
                    <a:pt x="105" y="93"/>
                    <a:pt x="106" y="93"/>
                    <a:pt x="108" y="93"/>
                  </a:cubicBezTo>
                  <a:cubicBezTo>
                    <a:pt x="109" y="92"/>
                    <a:pt x="111" y="90"/>
                    <a:pt x="11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3" y="2"/>
                    <a:pt x="121" y="2"/>
                    <a:pt x="119" y="2"/>
                  </a:cubicBezTo>
                  <a:cubicBezTo>
                    <a:pt x="118" y="2"/>
                    <a:pt x="118" y="3"/>
                    <a:pt x="118" y="3"/>
                  </a:cubicBezTo>
                  <a:cubicBezTo>
                    <a:pt x="118" y="3"/>
                    <a:pt x="117" y="3"/>
                    <a:pt x="117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6" y="5"/>
                    <a:pt x="116" y="6"/>
                    <a:pt x="116" y="6"/>
                  </a:cubicBezTo>
                  <a:cubicBezTo>
                    <a:pt x="116" y="7"/>
                    <a:pt x="116" y="8"/>
                    <a:pt x="115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8"/>
                    <a:pt x="79" y="8"/>
                    <a:pt x="78" y="7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4"/>
                    <a:pt x="76" y="3"/>
                    <a:pt x="75" y="2"/>
                  </a:cubicBezTo>
                  <a:cubicBezTo>
                    <a:pt x="75" y="1"/>
                    <a:pt x="74" y="1"/>
                    <a:pt x="74" y="0"/>
                  </a:cubicBezTo>
                  <a:cubicBezTo>
                    <a:pt x="70" y="1"/>
                    <a:pt x="68" y="6"/>
                    <a:pt x="66" y="9"/>
                  </a:cubicBezTo>
                  <a:cubicBezTo>
                    <a:pt x="62" y="13"/>
                    <a:pt x="62" y="4"/>
                    <a:pt x="61" y="2"/>
                  </a:cubicBezTo>
                  <a:cubicBezTo>
                    <a:pt x="61" y="0"/>
                    <a:pt x="59" y="0"/>
                    <a:pt x="57" y="2"/>
                  </a:cubicBezTo>
                  <a:cubicBezTo>
                    <a:pt x="56" y="4"/>
                    <a:pt x="55" y="6"/>
                    <a:pt x="53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4" name="PIKE"/>
            <p:cNvSpPr>
              <a:spLocks/>
            </p:cNvSpPr>
            <p:nvPr/>
          </p:nvSpPr>
          <p:spPr bwMode="auto">
            <a:xfrm>
              <a:off x="3244850" y="2847975"/>
              <a:ext cx="290513" cy="290513"/>
            </a:xfrm>
            <a:custGeom>
              <a:avLst/>
              <a:gdLst>
                <a:gd name="T0" fmla="*/ 122 w 122"/>
                <a:gd name="T1" fmla="*/ 12 h 122"/>
                <a:gd name="T2" fmla="*/ 122 w 122"/>
                <a:gd name="T3" fmla="*/ 84 h 122"/>
                <a:gd name="T4" fmla="*/ 113 w 122"/>
                <a:gd name="T5" fmla="*/ 93 h 122"/>
                <a:gd name="T6" fmla="*/ 113 w 122"/>
                <a:gd name="T7" fmla="*/ 111 h 122"/>
                <a:gd name="T8" fmla="*/ 113 w 122"/>
                <a:gd name="T9" fmla="*/ 111 h 122"/>
                <a:gd name="T10" fmla="*/ 22 w 122"/>
                <a:gd name="T11" fmla="*/ 111 h 122"/>
                <a:gd name="T12" fmla="*/ 18 w 122"/>
                <a:gd name="T13" fmla="*/ 114 h 122"/>
                <a:gd name="T14" fmla="*/ 16 w 122"/>
                <a:gd name="T15" fmla="*/ 116 h 122"/>
                <a:gd name="T16" fmla="*/ 15 w 122"/>
                <a:gd name="T17" fmla="*/ 118 h 122"/>
                <a:gd name="T18" fmla="*/ 13 w 122"/>
                <a:gd name="T19" fmla="*/ 119 h 122"/>
                <a:gd name="T20" fmla="*/ 11 w 122"/>
                <a:gd name="T21" fmla="*/ 120 h 122"/>
                <a:gd name="T22" fmla="*/ 8 w 122"/>
                <a:gd name="T23" fmla="*/ 122 h 122"/>
                <a:gd name="T24" fmla="*/ 8 w 122"/>
                <a:gd name="T25" fmla="*/ 122 h 122"/>
                <a:gd name="T26" fmla="*/ 6 w 122"/>
                <a:gd name="T27" fmla="*/ 115 h 122"/>
                <a:gd name="T28" fmla="*/ 6 w 122"/>
                <a:gd name="T29" fmla="*/ 114 h 122"/>
                <a:gd name="T30" fmla="*/ 4 w 122"/>
                <a:gd name="T31" fmla="*/ 113 h 122"/>
                <a:gd name="T32" fmla="*/ 5 w 122"/>
                <a:gd name="T33" fmla="*/ 109 h 122"/>
                <a:gd name="T34" fmla="*/ 5 w 122"/>
                <a:gd name="T35" fmla="*/ 105 h 122"/>
                <a:gd name="T36" fmla="*/ 4 w 122"/>
                <a:gd name="T37" fmla="*/ 96 h 122"/>
                <a:gd name="T38" fmla="*/ 3 w 122"/>
                <a:gd name="T39" fmla="*/ 91 h 122"/>
                <a:gd name="T40" fmla="*/ 7 w 122"/>
                <a:gd name="T41" fmla="*/ 81 h 122"/>
                <a:gd name="T42" fmla="*/ 10 w 122"/>
                <a:gd name="T43" fmla="*/ 66 h 122"/>
                <a:gd name="T44" fmla="*/ 12 w 122"/>
                <a:gd name="T45" fmla="*/ 63 h 122"/>
                <a:gd name="T46" fmla="*/ 9 w 122"/>
                <a:gd name="T47" fmla="*/ 58 h 122"/>
                <a:gd name="T48" fmla="*/ 10 w 122"/>
                <a:gd name="T49" fmla="*/ 54 h 122"/>
                <a:gd name="T50" fmla="*/ 8 w 122"/>
                <a:gd name="T51" fmla="*/ 50 h 122"/>
                <a:gd name="T52" fmla="*/ 10 w 122"/>
                <a:gd name="T53" fmla="*/ 45 h 122"/>
                <a:gd name="T54" fmla="*/ 10 w 122"/>
                <a:gd name="T55" fmla="*/ 34 h 122"/>
                <a:gd name="T56" fmla="*/ 13 w 122"/>
                <a:gd name="T57" fmla="*/ 26 h 122"/>
                <a:gd name="T58" fmla="*/ 20 w 122"/>
                <a:gd name="T59" fmla="*/ 16 h 122"/>
                <a:gd name="T60" fmla="*/ 20 w 122"/>
                <a:gd name="T61" fmla="*/ 16 h 122"/>
                <a:gd name="T62" fmla="*/ 34 w 122"/>
                <a:gd name="T63" fmla="*/ 6 h 122"/>
                <a:gd name="T64" fmla="*/ 72 w 122"/>
                <a:gd name="T65" fmla="*/ 13 h 122"/>
                <a:gd name="T66" fmla="*/ 75 w 122"/>
                <a:gd name="T67" fmla="*/ 13 h 122"/>
                <a:gd name="T68" fmla="*/ 122 w 122"/>
                <a:gd name="T69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122">
                  <a:moveTo>
                    <a:pt x="122" y="12"/>
                  </a:moveTo>
                  <a:cubicBezTo>
                    <a:pt x="122" y="84"/>
                    <a:pt x="122" y="84"/>
                    <a:pt x="122" y="8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7" y="115"/>
                    <a:pt x="17" y="116"/>
                    <a:pt x="16" y="116"/>
                  </a:cubicBezTo>
                  <a:cubicBezTo>
                    <a:pt x="16" y="117"/>
                    <a:pt x="16" y="118"/>
                    <a:pt x="15" y="118"/>
                  </a:cubicBezTo>
                  <a:cubicBezTo>
                    <a:pt x="15" y="119"/>
                    <a:pt x="14" y="119"/>
                    <a:pt x="13" y="119"/>
                  </a:cubicBezTo>
                  <a:cubicBezTo>
                    <a:pt x="13" y="119"/>
                    <a:pt x="12" y="120"/>
                    <a:pt x="11" y="120"/>
                  </a:cubicBezTo>
                  <a:cubicBezTo>
                    <a:pt x="10" y="121"/>
                    <a:pt x="9" y="121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5"/>
                    <a:pt x="6" y="114"/>
                    <a:pt x="6" y="114"/>
                  </a:cubicBezTo>
                  <a:cubicBezTo>
                    <a:pt x="6" y="114"/>
                    <a:pt x="5" y="113"/>
                    <a:pt x="4" y="113"/>
                  </a:cubicBezTo>
                  <a:cubicBezTo>
                    <a:pt x="4" y="112"/>
                    <a:pt x="4" y="110"/>
                    <a:pt x="5" y="109"/>
                  </a:cubicBezTo>
                  <a:cubicBezTo>
                    <a:pt x="6" y="108"/>
                    <a:pt x="6" y="106"/>
                    <a:pt x="5" y="105"/>
                  </a:cubicBezTo>
                  <a:cubicBezTo>
                    <a:pt x="0" y="103"/>
                    <a:pt x="2" y="100"/>
                    <a:pt x="4" y="96"/>
                  </a:cubicBezTo>
                  <a:cubicBezTo>
                    <a:pt x="6" y="93"/>
                    <a:pt x="5" y="93"/>
                    <a:pt x="3" y="91"/>
                  </a:cubicBezTo>
                  <a:cubicBezTo>
                    <a:pt x="1" y="89"/>
                    <a:pt x="6" y="83"/>
                    <a:pt x="7" y="81"/>
                  </a:cubicBezTo>
                  <a:cubicBezTo>
                    <a:pt x="9" y="77"/>
                    <a:pt x="6" y="69"/>
                    <a:pt x="10" y="66"/>
                  </a:cubicBezTo>
                  <a:cubicBezTo>
                    <a:pt x="12" y="65"/>
                    <a:pt x="12" y="65"/>
                    <a:pt x="12" y="63"/>
                  </a:cubicBezTo>
                  <a:cubicBezTo>
                    <a:pt x="11" y="62"/>
                    <a:pt x="9" y="59"/>
                    <a:pt x="9" y="58"/>
                  </a:cubicBezTo>
                  <a:cubicBezTo>
                    <a:pt x="9" y="58"/>
                    <a:pt x="11" y="55"/>
                    <a:pt x="10" y="54"/>
                  </a:cubicBezTo>
                  <a:cubicBezTo>
                    <a:pt x="10" y="53"/>
                    <a:pt x="8" y="53"/>
                    <a:pt x="8" y="50"/>
                  </a:cubicBezTo>
                  <a:cubicBezTo>
                    <a:pt x="8" y="48"/>
                    <a:pt x="9" y="47"/>
                    <a:pt x="10" y="45"/>
                  </a:cubicBezTo>
                  <a:cubicBezTo>
                    <a:pt x="11" y="40"/>
                    <a:pt x="8" y="38"/>
                    <a:pt x="10" y="34"/>
                  </a:cubicBezTo>
                  <a:cubicBezTo>
                    <a:pt x="13" y="31"/>
                    <a:pt x="13" y="30"/>
                    <a:pt x="13" y="26"/>
                  </a:cubicBezTo>
                  <a:cubicBezTo>
                    <a:pt x="14" y="22"/>
                    <a:pt x="17" y="19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13"/>
                    <a:pt x="29" y="8"/>
                    <a:pt x="34" y="6"/>
                  </a:cubicBezTo>
                  <a:cubicBezTo>
                    <a:pt x="48" y="0"/>
                    <a:pt x="61" y="2"/>
                    <a:pt x="72" y="13"/>
                  </a:cubicBezTo>
                  <a:cubicBezTo>
                    <a:pt x="73" y="13"/>
                    <a:pt x="75" y="13"/>
                    <a:pt x="75" y="13"/>
                  </a:cubicBezTo>
                  <a:cubicBezTo>
                    <a:pt x="122" y="12"/>
                    <a:pt x="122" y="12"/>
                    <a:pt x="122" y="1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5" name="PUTNAM"/>
            <p:cNvSpPr>
              <a:spLocks/>
            </p:cNvSpPr>
            <p:nvPr/>
          </p:nvSpPr>
          <p:spPr bwMode="auto">
            <a:xfrm>
              <a:off x="4229100" y="2536825"/>
              <a:ext cx="396875" cy="366713"/>
            </a:xfrm>
            <a:custGeom>
              <a:avLst/>
              <a:gdLst>
                <a:gd name="T0" fmla="*/ 160 w 167"/>
                <a:gd name="T1" fmla="*/ 62 h 154"/>
                <a:gd name="T2" fmla="*/ 165 w 167"/>
                <a:gd name="T3" fmla="*/ 84 h 154"/>
                <a:gd name="T4" fmla="*/ 147 w 167"/>
                <a:gd name="T5" fmla="*/ 96 h 154"/>
                <a:gd name="T6" fmla="*/ 132 w 167"/>
                <a:gd name="T7" fmla="*/ 105 h 154"/>
                <a:gd name="T8" fmla="*/ 122 w 167"/>
                <a:gd name="T9" fmla="*/ 109 h 154"/>
                <a:gd name="T10" fmla="*/ 118 w 167"/>
                <a:gd name="T11" fmla="*/ 124 h 154"/>
                <a:gd name="T12" fmla="*/ 118 w 167"/>
                <a:gd name="T13" fmla="*/ 129 h 154"/>
                <a:gd name="T14" fmla="*/ 113 w 167"/>
                <a:gd name="T15" fmla="*/ 135 h 154"/>
                <a:gd name="T16" fmla="*/ 112 w 167"/>
                <a:gd name="T17" fmla="*/ 141 h 154"/>
                <a:gd name="T18" fmla="*/ 112 w 167"/>
                <a:gd name="T19" fmla="*/ 141 h 154"/>
                <a:gd name="T20" fmla="*/ 104 w 167"/>
                <a:gd name="T21" fmla="*/ 145 h 154"/>
                <a:gd name="T22" fmla="*/ 93 w 167"/>
                <a:gd name="T23" fmla="*/ 151 h 154"/>
                <a:gd name="T24" fmla="*/ 83 w 167"/>
                <a:gd name="T25" fmla="*/ 151 h 154"/>
                <a:gd name="T26" fmla="*/ 64 w 167"/>
                <a:gd name="T27" fmla="*/ 147 h 154"/>
                <a:gd name="T28" fmla="*/ 55 w 167"/>
                <a:gd name="T29" fmla="*/ 149 h 154"/>
                <a:gd name="T30" fmla="*/ 48 w 167"/>
                <a:gd name="T31" fmla="*/ 147 h 154"/>
                <a:gd name="T32" fmla="*/ 48 w 167"/>
                <a:gd name="T33" fmla="*/ 147 h 154"/>
                <a:gd name="T34" fmla="*/ 0 w 167"/>
                <a:gd name="T35" fmla="*/ 153 h 154"/>
                <a:gd name="T36" fmla="*/ 0 w 167"/>
                <a:gd name="T37" fmla="*/ 153 h 154"/>
                <a:gd name="T38" fmla="*/ 2 w 167"/>
                <a:gd name="T39" fmla="*/ 23 h 154"/>
                <a:gd name="T40" fmla="*/ 2 w 167"/>
                <a:gd name="T41" fmla="*/ 23 h 154"/>
                <a:gd name="T42" fmla="*/ 109 w 167"/>
                <a:gd name="T43" fmla="*/ 0 h 154"/>
                <a:gd name="T44" fmla="*/ 109 w 167"/>
                <a:gd name="T45" fmla="*/ 0 h 154"/>
                <a:gd name="T46" fmla="*/ 112 w 167"/>
                <a:gd name="T47" fmla="*/ 7 h 154"/>
                <a:gd name="T48" fmla="*/ 116 w 167"/>
                <a:gd name="T49" fmla="*/ 13 h 154"/>
                <a:gd name="T50" fmla="*/ 121 w 167"/>
                <a:gd name="T51" fmla="*/ 26 h 154"/>
                <a:gd name="T52" fmla="*/ 124 w 167"/>
                <a:gd name="T53" fmla="*/ 38 h 154"/>
                <a:gd name="T54" fmla="*/ 131 w 167"/>
                <a:gd name="T55" fmla="*/ 39 h 154"/>
                <a:gd name="T56" fmla="*/ 137 w 167"/>
                <a:gd name="T57" fmla="*/ 49 h 154"/>
                <a:gd name="T58" fmla="*/ 148 w 167"/>
                <a:gd name="T59" fmla="*/ 45 h 154"/>
                <a:gd name="T60" fmla="*/ 154 w 167"/>
                <a:gd name="T61" fmla="*/ 56 h 154"/>
                <a:gd name="T62" fmla="*/ 160 w 167"/>
                <a:gd name="T63" fmla="*/ 6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54">
                  <a:moveTo>
                    <a:pt x="160" y="62"/>
                  </a:moveTo>
                  <a:cubicBezTo>
                    <a:pt x="162" y="70"/>
                    <a:pt x="167" y="76"/>
                    <a:pt x="165" y="84"/>
                  </a:cubicBezTo>
                  <a:cubicBezTo>
                    <a:pt x="156" y="85"/>
                    <a:pt x="154" y="92"/>
                    <a:pt x="147" y="96"/>
                  </a:cubicBezTo>
                  <a:cubicBezTo>
                    <a:pt x="139" y="99"/>
                    <a:pt x="135" y="96"/>
                    <a:pt x="132" y="105"/>
                  </a:cubicBezTo>
                  <a:cubicBezTo>
                    <a:pt x="131" y="112"/>
                    <a:pt x="126" y="109"/>
                    <a:pt x="122" y="109"/>
                  </a:cubicBezTo>
                  <a:cubicBezTo>
                    <a:pt x="114" y="111"/>
                    <a:pt x="125" y="120"/>
                    <a:pt x="118" y="124"/>
                  </a:cubicBezTo>
                  <a:cubicBezTo>
                    <a:pt x="114" y="127"/>
                    <a:pt x="118" y="127"/>
                    <a:pt x="118" y="129"/>
                  </a:cubicBezTo>
                  <a:cubicBezTo>
                    <a:pt x="118" y="132"/>
                    <a:pt x="114" y="133"/>
                    <a:pt x="113" y="135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89" y="154"/>
                    <a:pt x="88" y="154"/>
                    <a:pt x="83" y="151"/>
                  </a:cubicBezTo>
                  <a:cubicBezTo>
                    <a:pt x="77" y="148"/>
                    <a:pt x="70" y="153"/>
                    <a:pt x="64" y="147"/>
                  </a:cubicBezTo>
                  <a:cubicBezTo>
                    <a:pt x="61" y="147"/>
                    <a:pt x="58" y="148"/>
                    <a:pt x="55" y="149"/>
                  </a:cubicBezTo>
                  <a:cubicBezTo>
                    <a:pt x="53" y="150"/>
                    <a:pt x="50" y="147"/>
                    <a:pt x="48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5"/>
                    <a:pt x="109" y="4"/>
                    <a:pt x="112" y="7"/>
                  </a:cubicBezTo>
                  <a:cubicBezTo>
                    <a:pt x="114" y="9"/>
                    <a:pt x="117" y="10"/>
                    <a:pt x="116" y="13"/>
                  </a:cubicBezTo>
                  <a:cubicBezTo>
                    <a:pt x="114" y="19"/>
                    <a:pt x="119" y="21"/>
                    <a:pt x="121" y="26"/>
                  </a:cubicBezTo>
                  <a:cubicBezTo>
                    <a:pt x="123" y="30"/>
                    <a:pt x="123" y="34"/>
                    <a:pt x="124" y="38"/>
                  </a:cubicBezTo>
                  <a:cubicBezTo>
                    <a:pt x="125" y="40"/>
                    <a:pt x="129" y="39"/>
                    <a:pt x="131" y="39"/>
                  </a:cubicBezTo>
                  <a:cubicBezTo>
                    <a:pt x="138" y="38"/>
                    <a:pt x="132" y="47"/>
                    <a:pt x="137" y="49"/>
                  </a:cubicBezTo>
                  <a:cubicBezTo>
                    <a:pt x="138" y="49"/>
                    <a:pt x="147" y="39"/>
                    <a:pt x="148" y="45"/>
                  </a:cubicBezTo>
                  <a:cubicBezTo>
                    <a:pt x="149" y="46"/>
                    <a:pt x="153" y="54"/>
                    <a:pt x="154" y="56"/>
                  </a:cubicBezTo>
                  <a:cubicBezTo>
                    <a:pt x="160" y="62"/>
                    <a:pt x="160" y="62"/>
                    <a:pt x="160" y="6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6" name="PEACH"/>
            <p:cNvSpPr>
              <a:spLocks/>
            </p:cNvSpPr>
            <p:nvPr/>
          </p:nvSpPr>
          <p:spPr bwMode="auto">
            <a:xfrm>
              <a:off x="3762375" y="3462338"/>
              <a:ext cx="311150" cy="298450"/>
            </a:xfrm>
            <a:custGeom>
              <a:avLst/>
              <a:gdLst>
                <a:gd name="T0" fmla="*/ 131 w 131"/>
                <a:gd name="T1" fmla="*/ 0 h 125"/>
                <a:gd name="T2" fmla="*/ 130 w 131"/>
                <a:gd name="T3" fmla="*/ 3 h 125"/>
                <a:gd name="T4" fmla="*/ 127 w 131"/>
                <a:gd name="T5" fmla="*/ 7 h 125"/>
                <a:gd name="T6" fmla="*/ 128 w 131"/>
                <a:gd name="T7" fmla="*/ 16 h 125"/>
                <a:gd name="T8" fmla="*/ 125 w 131"/>
                <a:gd name="T9" fmla="*/ 20 h 125"/>
                <a:gd name="T10" fmla="*/ 121 w 131"/>
                <a:gd name="T11" fmla="*/ 21 h 125"/>
                <a:gd name="T12" fmla="*/ 121 w 131"/>
                <a:gd name="T13" fmla="*/ 22 h 125"/>
                <a:gd name="T14" fmla="*/ 123 w 131"/>
                <a:gd name="T15" fmla="*/ 32 h 125"/>
                <a:gd name="T16" fmla="*/ 125 w 131"/>
                <a:gd name="T17" fmla="*/ 37 h 125"/>
                <a:gd name="T18" fmla="*/ 125 w 131"/>
                <a:gd name="T19" fmla="*/ 42 h 125"/>
                <a:gd name="T20" fmla="*/ 125 w 131"/>
                <a:gd name="T21" fmla="*/ 42 h 125"/>
                <a:gd name="T22" fmla="*/ 123 w 131"/>
                <a:gd name="T23" fmla="*/ 48 h 125"/>
                <a:gd name="T24" fmla="*/ 123 w 131"/>
                <a:gd name="T25" fmla="*/ 86 h 125"/>
                <a:gd name="T26" fmla="*/ 115 w 131"/>
                <a:gd name="T27" fmla="*/ 80 h 125"/>
                <a:gd name="T28" fmla="*/ 111 w 131"/>
                <a:gd name="T29" fmla="*/ 73 h 125"/>
                <a:gd name="T30" fmla="*/ 112 w 131"/>
                <a:gd name="T31" fmla="*/ 84 h 125"/>
                <a:gd name="T32" fmla="*/ 112 w 131"/>
                <a:gd name="T33" fmla="*/ 94 h 125"/>
                <a:gd name="T34" fmla="*/ 105 w 131"/>
                <a:gd name="T35" fmla="*/ 92 h 125"/>
                <a:gd name="T36" fmla="*/ 98 w 131"/>
                <a:gd name="T37" fmla="*/ 88 h 125"/>
                <a:gd name="T38" fmla="*/ 97 w 131"/>
                <a:gd name="T39" fmla="*/ 93 h 125"/>
                <a:gd name="T40" fmla="*/ 92 w 131"/>
                <a:gd name="T41" fmla="*/ 97 h 125"/>
                <a:gd name="T42" fmla="*/ 92 w 131"/>
                <a:gd name="T43" fmla="*/ 120 h 125"/>
                <a:gd name="T44" fmla="*/ 75 w 131"/>
                <a:gd name="T45" fmla="*/ 125 h 125"/>
                <a:gd name="T46" fmla="*/ 75 w 131"/>
                <a:gd name="T47" fmla="*/ 125 h 125"/>
                <a:gd name="T48" fmla="*/ 70 w 131"/>
                <a:gd name="T49" fmla="*/ 122 h 125"/>
                <a:gd name="T50" fmla="*/ 70 w 131"/>
                <a:gd name="T51" fmla="*/ 121 h 125"/>
                <a:gd name="T52" fmla="*/ 69 w 131"/>
                <a:gd name="T53" fmla="*/ 109 h 125"/>
                <a:gd name="T54" fmla="*/ 58 w 131"/>
                <a:gd name="T55" fmla="*/ 102 h 125"/>
                <a:gd name="T56" fmla="*/ 51 w 131"/>
                <a:gd name="T57" fmla="*/ 96 h 125"/>
                <a:gd name="T58" fmla="*/ 39 w 131"/>
                <a:gd name="T59" fmla="*/ 95 h 125"/>
                <a:gd name="T60" fmla="*/ 38 w 131"/>
                <a:gd name="T61" fmla="*/ 90 h 125"/>
                <a:gd name="T62" fmla="*/ 37 w 131"/>
                <a:gd name="T63" fmla="*/ 90 h 125"/>
                <a:gd name="T64" fmla="*/ 25 w 131"/>
                <a:gd name="T65" fmla="*/ 92 h 125"/>
                <a:gd name="T66" fmla="*/ 17 w 131"/>
                <a:gd name="T67" fmla="*/ 88 h 125"/>
                <a:gd name="T68" fmla="*/ 9 w 131"/>
                <a:gd name="T69" fmla="*/ 90 h 125"/>
                <a:gd name="T70" fmla="*/ 0 w 131"/>
                <a:gd name="T71" fmla="*/ 90 h 125"/>
                <a:gd name="T72" fmla="*/ 0 w 131"/>
                <a:gd name="T73" fmla="*/ 90 h 125"/>
                <a:gd name="T74" fmla="*/ 7 w 131"/>
                <a:gd name="T75" fmla="*/ 78 h 125"/>
                <a:gd name="T76" fmla="*/ 7 w 131"/>
                <a:gd name="T77" fmla="*/ 78 h 125"/>
                <a:gd name="T78" fmla="*/ 105 w 131"/>
                <a:gd name="T79" fmla="*/ 0 h 125"/>
                <a:gd name="T80" fmla="*/ 116 w 131"/>
                <a:gd name="T81" fmla="*/ 0 h 125"/>
                <a:gd name="T82" fmla="*/ 131 w 131"/>
                <a:gd name="T8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25">
                  <a:moveTo>
                    <a:pt x="131" y="0"/>
                  </a:moveTo>
                  <a:cubicBezTo>
                    <a:pt x="131" y="1"/>
                    <a:pt x="130" y="2"/>
                    <a:pt x="130" y="3"/>
                  </a:cubicBezTo>
                  <a:cubicBezTo>
                    <a:pt x="129" y="3"/>
                    <a:pt x="127" y="6"/>
                    <a:pt x="127" y="7"/>
                  </a:cubicBezTo>
                  <a:cubicBezTo>
                    <a:pt x="126" y="9"/>
                    <a:pt x="128" y="13"/>
                    <a:pt x="128" y="16"/>
                  </a:cubicBezTo>
                  <a:cubicBezTo>
                    <a:pt x="127" y="18"/>
                    <a:pt x="126" y="19"/>
                    <a:pt x="125" y="20"/>
                  </a:cubicBezTo>
                  <a:cubicBezTo>
                    <a:pt x="124" y="20"/>
                    <a:pt x="122" y="21"/>
                    <a:pt x="121" y="21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0" y="22"/>
                    <a:pt x="123" y="31"/>
                    <a:pt x="123" y="32"/>
                  </a:cubicBezTo>
                  <a:cubicBezTo>
                    <a:pt x="124" y="34"/>
                    <a:pt x="125" y="35"/>
                    <a:pt x="125" y="37"/>
                  </a:cubicBezTo>
                  <a:cubicBezTo>
                    <a:pt x="127" y="39"/>
                    <a:pt x="126" y="40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4"/>
                    <a:pt x="123" y="45"/>
                    <a:pt x="123" y="48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1" y="84"/>
                    <a:pt x="117" y="82"/>
                    <a:pt x="115" y="80"/>
                  </a:cubicBezTo>
                  <a:cubicBezTo>
                    <a:pt x="114" y="79"/>
                    <a:pt x="112" y="73"/>
                    <a:pt x="111" y="73"/>
                  </a:cubicBezTo>
                  <a:cubicBezTo>
                    <a:pt x="111" y="77"/>
                    <a:pt x="112" y="80"/>
                    <a:pt x="112" y="84"/>
                  </a:cubicBezTo>
                  <a:cubicBezTo>
                    <a:pt x="112" y="87"/>
                    <a:pt x="113" y="91"/>
                    <a:pt x="112" y="94"/>
                  </a:cubicBezTo>
                  <a:cubicBezTo>
                    <a:pt x="109" y="94"/>
                    <a:pt x="107" y="93"/>
                    <a:pt x="105" y="92"/>
                  </a:cubicBezTo>
                  <a:cubicBezTo>
                    <a:pt x="103" y="91"/>
                    <a:pt x="100" y="88"/>
                    <a:pt x="98" y="88"/>
                  </a:cubicBezTo>
                  <a:cubicBezTo>
                    <a:pt x="98" y="90"/>
                    <a:pt x="98" y="92"/>
                    <a:pt x="97" y="93"/>
                  </a:cubicBezTo>
                  <a:cubicBezTo>
                    <a:pt x="95" y="95"/>
                    <a:pt x="93" y="95"/>
                    <a:pt x="92" y="97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0" y="122"/>
                    <a:pt x="70" y="121"/>
                    <a:pt x="70" y="121"/>
                  </a:cubicBezTo>
                  <a:cubicBezTo>
                    <a:pt x="70" y="118"/>
                    <a:pt x="71" y="111"/>
                    <a:pt x="69" y="109"/>
                  </a:cubicBezTo>
                  <a:cubicBezTo>
                    <a:pt x="67" y="106"/>
                    <a:pt x="61" y="104"/>
                    <a:pt x="58" y="102"/>
                  </a:cubicBezTo>
                  <a:cubicBezTo>
                    <a:pt x="56" y="100"/>
                    <a:pt x="54" y="97"/>
                    <a:pt x="51" y="96"/>
                  </a:cubicBezTo>
                  <a:cubicBezTo>
                    <a:pt x="47" y="94"/>
                    <a:pt x="43" y="97"/>
                    <a:pt x="39" y="95"/>
                  </a:cubicBezTo>
                  <a:cubicBezTo>
                    <a:pt x="38" y="94"/>
                    <a:pt x="39" y="91"/>
                    <a:pt x="38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3" y="90"/>
                    <a:pt x="30" y="92"/>
                    <a:pt x="25" y="92"/>
                  </a:cubicBezTo>
                  <a:cubicBezTo>
                    <a:pt x="22" y="92"/>
                    <a:pt x="20" y="89"/>
                    <a:pt x="17" y="88"/>
                  </a:cubicBezTo>
                  <a:cubicBezTo>
                    <a:pt x="14" y="88"/>
                    <a:pt x="12" y="89"/>
                    <a:pt x="9" y="90"/>
                  </a:cubicBezTo>
                  <a:cubicBezTo>
                    <a:pt x="5" y="91"/>
                    <a:pt x="4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31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7" name="PIERCE"/>
            <p:cNvSpPr>
              <a:spLocks/>
            </p:cNvSpPr>
            <p:nvPr/>
          </p:nvSpPr>
          <p:spPr bwMode="auto">
            <a:xfrm>
              <a:off x="5334000" y="4824413"/>
              <a:ext cx="428625" cy="384175"/>
            </a:xfrm>
            <a:custGeom>
              <a:avLst/>
              <a:gdLst>
                <a:gd name="T0" fmla="*/ 94 w 180"/>
                <a:gd name="T1" fmla="*/ 13 h 161"/>
                <a:gd name="T2" fmla="*/ 108 w 180"/>
                <a:gd name="T3" fmla="*/ 29 h 161"/>
                <a:gd name="T4" fmla="*/ 115 w 180"/>
                <a:gd name="T5" fmla="*/ 31 h 161"/>
                <a:gd name="T6" fmla="*/ 121 w 180"/>
                <a:gd name="T7" fmla="*/ 27 h 161"/>
                <a:gd name="T8" fmla="*/ 152 w 180"/>
                <a:gd name="T9" fmla="*/ 41 h 161"/>
                <a:gd name="T10" fmla="*/ 153 w 180"/>
                <a:gd name="T11" fmla="*/ 64 h 161"/>
                <a:gd name="T12" fmla="*/ 161 w 180"/>
                <a:gd name="T13" fmla="*/ 82 h 161"/>
                <a:gd name="T14" fmla="*/ 160 w 180"/>
                <a:gd name="T15" fmla="*/ 86 h 161"/>
                <a:gd name="T16" fmla="*/ 165 w 180"/>
                <a:gd name="T17" fmla="*/ 98 h 161"/>
                <a:gd name="T18" fmla="*/ 177 w 180"/>
                <a:gd name="T19" fmla="*/ 111 h 161"/>
                <a:gd name="T20" fmla="*/ 172 w 180"/>
                <a:gd name="T21" fmla="*/ 123 h 161"/>
                <a:gd name="T22" fmla="*/ 132 w 180"/>
                <a:gd name="T23" fmla="*/ 129 h 161"/>
                <a:gd name="T24" fmla="*/ 115 w 180"/>
                <a:gd name="T25" fmla="*/ 139 h 161"/>
                <a:gd name="T26" fmla="*/ 95 w 180"/>
                <a:gd name="T27" fmla="*/ 160 h 161"/>
                <a:gd name="T28" fmla="*/ 60 w 180"/>
                <a:gd name="T29" fmla="*/ 151 h 161"/>
                <a:gd name="T30" fmla="*/ 58 w 180"/>
                <a:gd name="T31" fmla="*/ 151 h 161"/>
                <a:gd name="T32" fmla="*/ 48 w 180"/>
                <a:gd name="T33" fmla="*/ 150 h 161"/>
                <a:gd name="T34" fmla="*/ 45 w 180"/>
                <a:gd name="T35" fmla="*/ 150 h 161"/>
                <a:gd name="T36" fmla="*/ 44 w 180"/>
                <a:gd name="T37" fmla="*/ 148 h 161"/>
                <a:gd name="T38" fmla="*/ 42 w 180"/>
                <a:gd name="T39" fmla="*/ 146 h 161"/>
                <a:gd name="T40" fmla="*/ 28 w 180"/>
                <a:gd name="T41" fmla="*/ 134 h 161"/>
                <a:gd name="T42" fmla="*/ 15 w 180"/>
                <a:gd name="T43" fmla="*/ 117 h 161"/>
                <a:gd name="T44" fmla="*/ 13 w 180"/>
                <a:gd name="T45" fmla="*/ 82 h 161"/>
                <a:gd name="T46" fmla="*/ 1 w 180"/>
                <a:gd name="T47" fmla="*/ 73 h 161"/>
                <a:gd name="T48" fmla="*/ 7 w 180"/>
                <a:gd name="T49" fmla="*/ 64 h 161"/>
                <a:gd name="T50" fmla="*/ 2 w 180"/>
                <a:gd name="T51" fmla="*/ 56 h 161"/>
                <a:gd name="T52" fmla="*/ 8 w 180"/>
                <a:gd name="T53" fmla="*/ 56 h 161"/>
                <a:gd name="T54" fmla="*/ 31 w 180"/>
                <a:gd name="T55" fmla="*/ 51 h 161"/>
                <a:gd name="T56" fmla="*/ 38 w 180"/>
                <a:gd name="T57" fmla="*/ 45 h 161"/>
                <a:gd name="T58" fmla="*/ 44 w 180"/>
                <a:gd name="T59" fmla="*/ 38 h 161"/>
                <a:gd name="T60" fmla="*/ 50 w 180"/>
                <a:gd name="T61" fmla="*/ 33 h 161"/>
                <a:gd name="T62" fmla="*/ 64 w 180"/>
                <a:gd name="T63" fmla="*/ 20 h 161"/>
                <a:gd name="T64" fmla="*/ 69 w 180"/>
                <a:gd name="T65" fmla="*/ 13 h 161"/>
                <a:gd name="T66" fmla="*/ 78 w 180"/>
                <a:gd name="T67" fmla="*/ 8 h 161"/>
                <a:gd name="T68" fmla="*/ 79 w 180"/>
                <a:gd name="T6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61">
                  <a:moveTo>
                    <a:pt x="79" y="0"/>
                  </a:moveTo>
                  <a:cubicBezTo>
                    <a:pt x="84" y="5"/>
                    <a:pt x="89" y="9"/>
                    <a:pt x="94" y="13"/>
                  </a:cubicBezTo>
                  <a:cubicBezTo>
                    <a:pt x="98" y="16"/>
                    <a:pt x="100" y="18"/>
                    <a:pt x="103" y="22"/>
                  </a:cubicBezTo>
                  <a:cubicBezTo>
                    <a:pt x="104" y="23"/>
                    <a:pt x="107" y="27"/>
                    <a:pt x="108" y="29"/>
                  </a:cubicBezTo>
                  <a:cubicBezTo>
                    <a:pt x="108" y="29"/>
                    <a:pt x="109" y="30"/>
                    <a:pt x="110" y="31"/>
                  </a:cubicBezTo>
                  <a:cubicBezTo>
                    <a:pt x="111" y="32"/>
                    <a:pt x="114" y="32"/>
                    <a:pt x="115" y="31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6" y="26"/>
                    <a:pt x="132" y="23"/>
                    <a:pt x="138" y="25"/>
                  </a:cubicBezTo>
                  <a:cubicBezTo>
                    <a:pt x="146" y="26"/>
                    <a:pt x="152" y="34"/>
                    <a:pt x="152" y="41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2" y="57"/>
                    <a:pt x="153" y="60"/>
                    <a:pt x="153" y="64"/>
                  </a:cubicBezTo>
                  <a:cubicBezTo>
                    <a:pt x="155" y="67"/>
                    <a:pt x="155" y="72"/>
                    <a:pt x="157" y="76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1" y="88"/>
                    <a:pt x="161" y="90"/>
                    <a:pt x="162" y="92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7" y="101"/>
                    <a:pt x="170" y="105"/>
                    <a:pt x="173" y="107"/>
                  </a:cubicBezTo>
                  <a:cubicBezTo>
                    <a:pt x="174" y="107"/>
                    <a:pt x="177" y="110"/>
                    <a:pt x="177" y="111"/>
                  </a:cubicBezTo>
                  <a:cubicBezTo>
                    <a:pt x="180" y="111"/>
                    <a:pt x="178" y="116"/>
                    <a:pt x="177" y="118"/>
                  </a:cubicBezTo>
                  <a:cubicBezTo>
                    <a:pt x="177" y="120"/>
                    <a:pt x="174" y="122"/>
                    <a:pt x="172" y="123"/>
                  </a:cubicBezTo>
                  <a:cubicBezTo>
                    <a:pt x="168" y="127"/>
                    <a:pt x="160" y="129"/>
                    <a:pt x="154" y="128"/>
                  </a:cubicBezTo>
                  <a:cubicBezTo>
                    <a:pt x="150" y="126"/>
                    <a:pt x="136" y="128"/>
                    <a:pt x="132" y="129"/>
                  </a:cubicBezTo>
                  <a:cubicBezTo>
                    <a:pt x="126" y="130"/>
                    <a:pt x="126" y="134"/>
                    <a:pt x="122" y="135"/>
                  </a:cubicBezTo>
                  <a:cubicBezTo>
                    <a:pt x="119" y="136"/>
                    <a:pt x="116" y="136"/>
                    <a:pt x="115" y="139"/>
                  </a:cubicBezTo>
                  <a:cubicBezTo>
                    <a:pt x="114" y="143"/>
                    <a:pt x="116" y="148"/>
                    <a:pt x="113" y="151"/>
                  </a:cubicBezTo>
                  <a:cubicBezTo>
                    <a:pt x="110" y="154"/>
                    <a:pt x="99" y="159"/>
                    <a:pt x="95" y="160"/>
                  </a:cubicBezTo>
                  <a:cubicBezTo>
                    <a:pt x="90" y="161"/>
                    <a:pt x="81" y="154"/>
                    <a:pt x="75" y="153"/>
                  </a:cubicBezTo>
                  <a:cubicBezTo>
                    <a:pt x="72" y="153"/>
                    <a:pt x="61" y="153"/>
                    <a:pt x="60" y="151"/>
                  </a:cubicBezTo>
                  <a:cubicBezTo>
                    <a:pt x="58" y="151"/>
                    <a:pt x="64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49" y="150"/>
                    <a:pt x="49" y="150"/>
                    <a:pt x="48" y="150"/>
                  </a:cubicBezTo>
                  <a:cubicBezTo>
                    <a:pt x="47" y="150"/>
                    <a:pt x="47" y="150"/>
                    <a:pt x="46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8"/>
                  </a:cubicBezTo>
                  <a:cubicBezTo>
                    <a:pt x="43" y="148"/>
                    <a:pt x="43" y="148"/>
                    <a:pt x="43" y="147"/>
                  </a:cubicBezTo>
                  <a:cubicBezTo>
                    <a:pt x="43" y="147"/>
                    <a:pt x="43" y="146"/>
                    <a:pt x="42" y="146"/>
                  </a:cubicBezTo>
                  <a:cubicBezTo>
                    <a:pt x="42" y="145"/>
                    <a:pt x="41" y="144"/>
                    <a:pt x="41" y="143"/>
                  </a:cubicBezTo>
                  <a:cubicBezTo>
                    <a:pt x="39" y="139"/>
                    <a:pt x="32" y="137"/>
                    <a:pt x="28" y="134"/>
                  </a:cubicBezTo>
                  <a:cubicBezTo>
                    <a:pt x="25" y="130"/>
                    <a:pt x="24" y="125"/>
                    <a:pt x="21" y="121"/>
                  </a:cubicBezTo>
                  <a:cubicBezTo>
                    <a:pt x="20" y="120"/>
                    <a:pt x="15" y="118"/>
                    <a:pt x="15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1" y="106"/>
                    <a:pt x="15" y="93"/>
                    <a:pt x="13" y="82"/>
                  </a:cubicBezTo>
                  <a:cubicBezTo>
                    <a:pt x="11" y="82"/>
                    <a:pt x="6" y="81"/>
                    <a:pt x="6" y="78"/>
                  </a:cubicBezTo>
                  <a:cubicBezTo>
                    <a:pt x="5" y="75"/>
                    <a:pt x="4" y="74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8"/>
                    <a:pt x="7" y="70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64"/>
                    <a:pt x="1" y="61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8" name="PULASKI"/>
            <p:cNvSpPr>
              <a:spLocks/>
            </p:cNvSpPr>
            <p:nvPr/>
          </p:nvSpPr>
          <p:spPr bwMode="auto">
            <a:xfrm>
              <a:off x="4157663" y="3805238"/>
              <a:ext cx="319088" cy="342900"/>
            </a:xfrm>
            <a:custGeom>
              <a:avLst/>
              <a:gdLst>
                <a:gd name="T0" fmla="*/ 25 w 134"/>
                <a:gd name="T1" fmla="*/ 139 h 144"/>
                <a:gd name="T2" fmla="*/ 26 w 134"/>
                <a:gd name="T3" fmla="*/ 137 h 144"/>
                <a:gd name="T4" fmla="*/ 28 w 134"/>
                <a:gd name="T5" fmla="*/ 135 h 144"/>
                <a:gd name="T6" fmla="*/ 30 w 134"/>
                <a:gd name="T7" fmla="*/ 136 h 144"/>
                <a:gd name="T8" fmla="*/ 30 w 134"/>
                <a:gd name="T9" fmla="*/ 136 h 144"/>
                <a:gd name="T10" fmla="*/ 32 w 134"/>
                <a:gd name="T11" fmla="*/ 137 h 144"/>
                <a:gd name="T12" fmla="*/ 34 w 134"/>
                <a:gd name="T13" fmla="*/ 139 h 144"/>
                <a:gd name="T14" fmla="*/ 73 w 134"/>
                <a:gd name="T15" fmla="*/ 140 h 144"/>
                <a:gd name="T16" fmla="*/ 83 w 134"/>
                <a:gd name="T17" fmla="*/ 133 h 144"/>
                <a:gd name="T18" fmla="*/ 97 w 134"/>
                <a:gd name="T19" fmla="*/ 131 h 144"/>
                <a:gd name="T20" fmla="*/ 106 w 134"/>
                <a:gd name="T21" fmla="*/ 138 h 144"/>
                <a:gd name="T22" fmla="*/ 107 w 134"/>
                <a:gd name="T23" fmla="*/ 140 h 144"/>
                <a:gd name="T24" fmla="*/ 107 w 134"/>
                <a:gd name="T25" fmla="*/ 141 h 144"/>
                <a:gd name="T26" fmla="*/ 108 w 134"/>
                <a:gd name="T27" fmla="*/ 142 h 144"/>
                <a:gd name="T28" fmla="*/ 108 w 134"/>
                <a:gd name="T29" fmla="*/ 143 h 144"/>
                <a:gd name="T30" fmla="*/ 108 w 134"/>
                <a:gd name="T31" fmla="*/ 144 h 144"/>
                <a:gd name="T32" fmla="*/ 118 w 134"/>
                <a:gd name="T33" fmla="*/ 144 h 144"/>
                <a:gd name="T34" fmla="*/ 121 w 134"/>
                <a:gd name="T35" fmla="*/ 140 h 144"/>
                <a:gd name="T36" fmla="*/ 120 w 134"/>
                <a:gd name="T37" fmla="*/ 123 h 144"/>
                <a:gd name="T38" fmla="*/ 101 w 134"/>
                <a:gd name="T39" fmla="*/ 75 h 144"/>
                <a:gd name="T40" fmla="*/ 113 w 134"/>
                <a:gd name="T41" fmla="*/ 63 h 144"/>
                <a:gd name="T42" fmla="*/ 54 w 134"/>
                <a:gd name="T43" fmla="*/ 5 h 144"/>
                <a:gd name="T44" fmla="*/ 51 w 134"/>
                <a:gd name="T45" fmla="*/ 3 h 144"/>
                <a:gd name="T46" fmla="*/ 49 w 134"/>
                <a:gd name="T47" fmla="*/ 1 h 144"/>
                <a:gd name="T48" fmla="*/ 46 w 134"/>
                <a:gd name="T49" fmla="*/ 4 h 144"/>
                <a:gd name="T50" fmla="*/ 43 w 134"/>
                <a:gd name="T51" fmla="*/ 4 h 144"/>
                <a:gd name="T52" fmla="*/ 41 w 134"/>
                <a:gd name="T53" fmla="*/ 2 h 144"/>
                <a:gd name="T54" fmla="*/ 40 w 134"/>
                <a:gd name="T55" fmla="*/ 1 h 144"/>
                <a:gd name="T56" fmla="*/ 37 w 134"/>
                <a:gd name="T57" fmla="*/ 1 h 144"/>
                <a:gd name="T58" fmla="*/ 2 w 134"/>
                <a:gd name="T59" fmla="*/ 55 h 144"/>
                <a:gd name="T60" fmla="*/ 0 w 134"/>
                <a:gd name="T61" fmla="*/ 73 h 144"/>
                <a:gd name="T62" fmla="*/ 3 w 134"/>
                <a:gd name="T6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144">
                  <a:moveTo>
                    <a:pt x="3" y="139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6" y="138"/>
                    <a:pt x="26" y="138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36"/>
                    <a:pt x="27" y="136"/>
                    <a:pt x="28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8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8"/>
                    <a:pt x="34" y="138"/>
                    <a:pt x="34" y="139"/>
                  </a:cubicBezTo>
                  <a:cubicBezTo>
                    <a:pt x="34" y="139"/>
                    <a:pt x="34" y="139"/>
                    <a:pt x="34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4" y="139"/>
                    <a:pt x="76" y="139"/>
                    <a:pt x="77" y="138"/>
                  </a:cubicBezTo>
                  <a:cubicBezTo>
                    <a:pt x="79" y="137"/>
                    <a:pt x="80" y="134"/>
                    <a:pt x="83" y="133"/>
                  </a:cubicBezTo>
                  <a:cubicBezTo>
                    <a:pt x="85" y="131"/>
                    <a:pt x="88" y="131"/>
                    <a:pt x="91" y="131"/>
                  </a:cubicBezTo>
                  <a:cubicBezTo>
                    <a:pt x="93" y="131"/>
                    <a:pt x="95" y="131"/>
                    <a:pt x="97" y="131"/>
                  </a:cubicBezTo>
                  <a:cubicBezTo>
                    <a:pt x="98" y="132"/>
                    <a:pt x="100" y="133"/>
                    <a:pt x="102" y="133"/>
                  </a:cubicBezTo>
                  <a:cubicBezTo>
                    <a:pt x="104" y="134"/>
                    <a:pt x="105" y="135"/>
                    <a:pt x="106" y="138"/>
                  </a:cubicBezTo>
                  <a:cubicBezTo>
                    <a:pt x="106" y="138"/>
                    <a:pt x="106" y="139"/>
                    <a:pt x="107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5" y="138"/>
                    <a:pt x="126" y="136"/>
                    <a:pt x="128" y="133"/>
                  </a:cubicBezTo>
                  <a:cubicBezTo>
                    <a:pt x="128" y="128"/>
                    <a:pt x="124" y="124"/>
                    <a:pt x="120" y="123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1" y="61"/>
                    <a:pt x="60" y="11"/>
                    <a:pt x="58" y="10"/>
                  </a:cubicBezTo>
                  <a:cubicBezTo>
                    <a:pt x="57" y="8"/>
                    <a:pt x="56" y="6"/>
                    <a:pt x="54" y="5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2"/>
                    <a:pt x="50" y="2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2" y="3"/>
                    <a:pt x="42" y="3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38" y="0"/>
                    <a:pt x="38" y="1"/>
                    <a:pt x="37" y="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139"/>
                    <a:pt x="3" y="139"/>
                    <a:pt x="3" y="13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09" name="POLK"/>
            <p:cNvSpPr>
              <a:spLocks/>
            </p:cNvSpPr>
            <p:nvPr/>
          </p:nvSpPr>
          <p:spPr bwMode="auto">
            <a:xfrm>
              <a:off x="2368550" y="1814513"/>
              <a:ext cx="498475" cy="236538"/>
            </a:xfrm>
            <a:custGeom>
              <a:avLst/>
              <a:gdLst>
                <a:gd name="T0" fmla="*/ 23 w 314"/>
                <a:gd name="T1" fmla="*/ 149 h 149"/>
                <a:gd name="T2" fmla="*/ 137 w 314"/>
                <a:gd name="T3" fmla="*/ 149 h 149"/>
                <a:gd name="T4" fmla="*/ 137 w 314"/>
                <a:gd name="T5" fmla="*/ 140 h 149"/>
                <a:gd name="T6" fmla="*/ 236 w 314"/>
                <a:gd name="T7" fmla="*/ 140 h 149"/>
                <a:gd name="T8" fmla="*/ 236 w 314"/>
                <a:gd name="T9" fmla="*/ 140 h 149"/>
                <a:gd name="T10" fmla="*/ 236 w 314"/>
                <a:gd name="T11" fmla="*/ 107 h 149"/>
                <a:gd name="T12" fmla="*/ 281 w 314"/>
                <a:gd name="T13" fmla="*/ 107 h 149"/>
                <a:gd name="T14" fmla="*/ 314 w 314"/>
                <a:gd name="T15" fmla="*/ 11 h 149"/>
                <a:gd name="T16" fmla="*/ 314 w 314"/>
                <a:gd name="T17" fmla="*/ 11 h 149"/>
                <a:gd name="T18" fmla="*/ 239 w 314"/>
                <a:gd name="T19" fmla="*/ 11 h 149"/>
                <a:gd name="T20" fmla="*/ 239 w 314"/>
                <a:gd name="T21" fmla="*/ 2 h 149"/>
                <a:gd name="T22" fmla="*/ 239 w 314"/>
                <a:gd name="T23" fmla="*/ 2 h 149"/>
                <a:gd name="T24" fmla="*/ 191 w 314"/>
                <a:gd name="T25" fmla="*/ 2 h 149"/>
                <a:gd name="T26" fmla="*/ 191 w 314"/>
                <a:gd name="T27" fmla="*/ 14 h 149"/>
                <a:gd name="T28" fmla="*/ 167 w 314"/>
                <a:gd name="T29" fmla="*/ 14 h 149"/>
                <a:gd name="T30" fmla="*/ 167 w 314"/>
                <a:gd name="T31" fmla="*/ 0 h 149"/>
                <a:gd name="T32" fmla="*/ 105 w 314"/>
                <a:gd name="T33" fmla="*/ 0 h 149"/>
                <a:gd name="T34" fmla="*/ 105 w 314"/>
                <a:gd name="T35" fmla="*/ 14 h 149"/>
                <a:gd name="T36" fmla="*/ 0 w 314"/>
                <a:gd name="T37" fmla="*/ 14 h 149"/>
                <a:gd name="T38" fmla="*/ 0 w 314"/>
                <a:gd name="T39" fmla="*/ 14 h 149"/>
                <a:gd name="T40" fmla="*/ 23 w 314"/>
                <a:gd name="T41" fmla="*/ 149 h 149"/>
                <a:gd name="T42" fmla="*/ 23 w 314"/>
                <a:gd name="T4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149">
                  <a:moveTo>
                    <a:pt x="23" y="149"/>
                  </a:moveTo>
                  <a:lnTo>
                    <a:pt x="137" y="149"/>
                  </a:lnTo>
                  <a:lnTo>
                    <a:pt x="1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07"/>
                  </a:lnTo>
                  <a:lnTo>
                    <a:pt x="281" y="107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239" y="11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191" y="2"/>
                  </a:lnTo>
                  <a:lnTo>
                    <a:pt x="191" y="14"/>
                  </a:lnTo>
                  <a:lnTo>
                    <a:pt x="167" y="14"/>
                  </a:lnTo>
                  <a:lnTo>
                    <a:pt x="167" y="0"/>
                  </a:lnTo>
                  <a:lnTo>
                    <a:pt x="105" y="0"/>
                  </a:lnTo>
                  <a:lnTo>
                    <a:pt x="10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3" y="149"/>
                  </a:lnTo>
                  <a:lnTo>
                    <a:pt x="23" y="14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0" name="PAULDING"/>
            <p:cNvSpPr>
              <a:spLocks/>
            </p:cNvSpPr>
            <p:nvPr/>
          </p:nvSpPr>
          <p:spPr bwMode="auto">
            <a:xfrm>
              <a:off x="2743200" y="1831975"/>
              <a:ext cx="323850" cy="357188"/>
            </a:xfrm>
            <a:custGeom>
              <a:avLst/>
              <a:gdLst>
                <a:gd name="T0" fmla="*/ 0 w 204"/>
                <a:gd name="T1" fmla="*/ 129 h 225"/>
                <a:gd name="T2" fmla="*/ 7 w 204"/>
                <a:gd name="T3" fmla="*/ 129 h 225"/>
                <a:gd name="T4" fmla="*/ 7 w 204"/>
                <a:gd name="T5" fmla="*/ 198 h 225"/>
                <a:gd name="T6" fmla="*/ 7 w 204"/>
                <a:gd name="T7" fmla="*/ 199 h 225"/>
                <a:gd name="T8" fmla="*/ 93 w 204"/>
                <a:gd name="T9" fmla="*/ 225 h 225"/>
                <a:gd name="T10" fmla="*/ 93 w 204"/>
                <a:gd name="T11" fmla="*/ 225 h 225"/>
                <a:gd name="T12" fmla="*/ 202 w 204"/>
                <a:gd name="T13" fmla="*/ 225 h 225"/>
                <a:gd name="T14" fmla="*/ 202 w 204"/>
                <a:gd name="T15" fmla="*/ 204 h 225"/>
                <a:gd name="T16" fmla="*/ 202 w 204"/>
                <a:gd name="T17" fmla="*/ 204 h 225"/>
                <a:gd name="T18" fmla="*/ 204 w 204"/>
                <a:gd name="T19" fmla="*/ 106 h 225"/>
                <a:gd name="T20" fmla="*/ 195 w 204"/>
                <a:gd name="T21" fmla="*/ 96 h 225"/>
                <a:gd name="T22" fmla="*/ 195 w 204"/>
                <a:gd name="T23" fmla="*/ 0 h 225"/>
                <a:gd name="T24" fmla="*/ 195 w 204"/>
                <a:gd name="T25" fmla="*/ 0 h 225"/>
                <a:gd name="T26" fmla="*/ 78 w 204"/>
                <a:gd name="T27" fmla="*/ 0 h 225"/>
                <a:gd name="T28" fmla="*/ 78 w 204"/>
                <a:gd name="T29" fmla="*/ 0 h 225"/>
                <a:gd name="T30" fmla="*/ 45 w 204"/>
                <a:gd name="T31" fmla="*/ 96 h 225"/>
                <a:gd name="T32" fmla="*/ 0 w 204"/>
                <a:gd name="T33" fmla="*/ 96 h 225"/>
                <a:gd name="T34" fmla="*/ 0 w 204"/>
                <a:gd name="T35" fmla="*/ 129 h 225"/>
                <a:gd name="T36" fmla="*/ 0 w 204"/>
                <a:gd name="T37" fmla="*/ 12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25">
                  <a:moveTo>
                    <a:pt x="0" y="129"/>
                  </a:moveTo>
                  <a:lnTo>
                    <a:pt x="7" y="129"/>
                  </a:lnTo>
                  <a:lnTo>
                    <a:pt x="7" y="198"/>
                  </a:lnTo>
                  <a:lnTo>
                    <a:pt x="7" y="199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202" y="225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4" y="106"/>
                  </a:lnTo>
                  <a:lnTo>
                    <a:pt x="195" y="96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45" y="96"/>
                  </a:lnTo>
                  <a:lnTo>
                    <a:pt x="0" y="96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1" name="MURRAY"/>
            <p:cNvSpPr>
              <a:spLocks/>
            </p:cNvSpPr>
            <p:nvPr/>
          </p:nvSpPr>
          <p:spPr bwMode="auto">
            <a:xfrm>
              <a:off x="2835275" y="766763"/>
              <a:ext cx="369888" cy="474663"/>
            </a:xfrm>
            <a:custGeom>
              <a:avLst/>
              <a:gdLst>
                <a:gd name="T0" fmla="*/ 17 w 155"/>
                <a:gd name="T1" fmla="*/ 176 h 199"/>
                <a:gd name="T2" fmla="*/ 22 w 155"/>
                <a:gd name="T3" fmla="*/ 183 h 199"/>
                <a:gd name="T4" fmla="*/ 38 w 155"/>
                <a:gd name="T5" fmla="*/ 183 h 199"/>
                <a:gd name="T6" fmla="*/ 38 w 155"/>
                <a:gd name="T7" fmla="*/ 187 h 199"/>
                <a:gd name="T8" fmla="*/ 73 w 155"/>
                <a:gd name="T9" fmla="*/ 187 h 199"/>
                <a:gd name="T10" fmla="*/ 73 w 155"/>
                <a:gd name="T11" fmla="*/ 184 h 199"/>
                <a:gd name="T12" fmla="*/ 86 w 155"/>
                <a:gd name="T13" fmla="*/ 184 h 199"/>
                <a:gd name="T14" fmla="*/ 88 w 155"/>
                <a:gd name="T15" fmla="*/ 182 h 199"/>
                <a:gd name="T16" fmla="*/ 88 w 155"/>
                <a:gd name="T17" fmla="*/ 181 h 199"/>
                <a:gd name="T18" fmla="*/ 97 w 155"/>
                <a:gd name="T19" fmla="*/ 182 h 199"/>
                <a:gd name="T20" fmla="*/ 97 w 155"/>
                <a:gd name="T21" fmla="*/ 186 h 199"/>
                <a:gd name="T22" fmla="*/ 104 w 155"/>
                <a:gd name="T23" fmla="*/ 193 h 199"/>
                <a:gd name="T24" fmla="*/ 108 w 155"/>
                <a:gd name="T25" fmla="*/ 196 h 199"/>
                <a:gd name="T26" fmla="*/ 111 w 155"/>
                <a:gd name="T27" fmla="*/ 198 h 199"/>
                <a:gd name="T28" fmla="*/ 113 w 155"/>
                <a:gd name="T29" fmla="*/ 199 h 199"/>
                <a:gd name="T30" fmla="*/ 125 w 155"/>
                <a:gd name="T31" fmla="*/ 199 h 199"/>
                <a:gd name="T32" fmla="*/ 125 w 155"/>
                <a:gd name="T33" fmla="*/ 199 h 199"/>
                <a:gd name="T34" fmla="*/ 124 w 155"/>
                <a:gd name="T35" fmla="*/ 127 h 199"/>
                <a:gd name="T36" fmla="*/ 127 w 155"/>
                <a:gd name="T37" fmla="*/ 121 h 199"/>
                <a:gd name="T38" fmla="*/ 128 w 155"/>
                <a:gd name="T39" fmla="*/ 119 h 199"/>
                <a:gd name="T40" fmla="*/ 132 w 155"/>
                <a:gd name="T41" fmla="*/ 108 h 199"/>
                <a:gd name="T42" fmla="*/ 137 w 155"/>
                <a:gd name="T43" fmla="*/ 99 h 199"/>
                <a:gd name="T44" fmla="*/ 143 w 155"/>
                <a:gd name="T45" fmla="*/ 96 h 199"/>
                <a:gd name="T46" fmla="*/ 151 w 155"/>
                <a:gd name="T47" fmla="*/ 88 h 199"/>
                <a:gd name="T48" fmla="*/ 151 w 155"/>
                <a:gd name="T49" fmla="*/ 78 h 199"/>
                <a:gd name="T50" fmla="*/ 138 w 155"/>
                <a:gd name="T51" fmla="*/ 66 h 199"/>
                <a:gd name="T52" fmla="*/ 138 w 155"/>
                <a:gd name="T53" fmla="*/ 66 h 199"/>
                <a:gd name="T54" fmla="*/ 138 w 155"/>
                <a:gd name="T55" fmla="*/ 0 h 199"/>
                <a:gd name="T56" fmla="*/ 138 w 155"/>
                <a:gd name="T57" fmla="*/ 0 h 199"/>
                <a:gd name="T58" fmla="*/ 60 w 155"/>
                <a:gd name="T59" fmla="*/ 0 h 199"/>
                <a:gd name="T60" fmla="*/ 60 w 155"/>
                <a:gd name="T61" fmla="*/ 0 h 199"/>
                <a:gd name="T62" fmla="*/ 60 w 155"/>
                <a:gd name="T63" fmla="*/ 7 h 199"/>
                <a:gd name="T64" fmla="*/ 59 w 155"/>
                <a:gd name="T65" fmla="*/ 8 h 199"/>
                <a:gd name="T66" fmla="*/ 56 w 155"/>
                <a:gd name="T67" fmla="*/ 13 h 199"/>
                <a:gd name="T68" fmla="*/ 52 w 155"/>
                <a:gd name="T69" fmla="*/ 20 h 199"/>
                <a:gd name="T70" fmla="*/ 51 w 155"/>
                <a:gd name="T71" fmla="*/ 23 h 199"/>
                <a:gd name="T72" fmla="*/ 50 w 155"/>
                <a:gd name="T73" fmla="*/ 25 h 199"/>
                <a:gd name="T74" fmla="*/ 49 w 155"/>
                <a:gd name="T75" fmla="*/ 29 h 199"/>
                <a:gd name="T76" fmla="*/ 48 w 155"/>
                <a:gd name="T77" fmla="*/ 34 h 199"/>
                <a:gd name="T78" fmla="*/ 51 w 155"/>
                <a:gd name="T79" fmla="*/ 38 h 199"/>
                <a:gd name="T80" fmla="*/ 55 w 155"/>
                <a:gd name="T81" fmla="*/ 52 h 199"/>
                <a:gd name="T82" fmla="*/ 50 w 155"/>
                <a:gd name="T83" fmla="*/ 61 h 199"/>
                <a:gd name="T84" fmla="*/ 44 w 155"/>
                <a:gd name="T85" fmla="*/ 69 h 199"/>
                <a:gd name="T86" fmla="*/ 39 w 155"/>
                <a:gd name="T87" fmla="*/ 88 h 199"/>
                <a:gd name="T88" fmla="*/ 48 w 155"/>
                <a:gd name="T89" fmla="*/ 93 h 199"/>
                <a:gd name="T90" fmla="*/ 37 w 155"/>
                <a:gd name="T91" fmla="*/ 98 h 199"/>
                <a:gd name="T92" fmla="*/ 39 w 155"/>
                <a:gd name="T93" fmla="*/ 114 h 199"/>
                <a:gd name="T94" fmla="*/ 42 w 155"/>
                <a:gd name="T95" fmla="*/ 120 h 199"/>
                <a:gd name="T96" fmla="*/ 40 w 155"/>
                <a:gd name="T97" fmla="*/ 128 h 199"/>
                <a:gd name="T98" fmla="*/ 26 w 155"/>
                <a:gd name="T99" fmla="*/ 136 h 199"/>
                <a:gd name="T100" fmla="*/ 12 w 155"/>
                <a:gd name="T101" fmla="*/ 134 h 199"/>
                <a:gd name="T102" fmla="*/ 14 w 155"/>
                <a:gd name="T103" fmla="*/ 141 h 199"/>
                <a:gd name="T104" fmla="*/ 23 w 155"/>
                <a:gd name="T105" fmla="*/ 150 h 199"/>
                <a:gd name="T106" fmla="*/ 27 w 155"/>
                <a:gd name="T107" fmla="*/ 160 h 199"/>
                <a:gd name="T108" fmla="*/ 22 w 155"/>
                <a:gd name="T109" fmla="*/ 157 h 199"/>
                <a:gd name="T110" fmla="*/ 19 w 155"/>
                <a:gd name="T111" fmla="*/ 155 h 199"/>
                <a:gd name="T112" fmla="*/ 9 w 155"/>
                <a:gd name="T113" fmla="*/ 153 h 199"/>
                <a:gd name="T114" fmla="*/ 15 w 155"/>
                <a:gd name="T115" fmla="*/ 170 h 199"/>
                <a:gd name="T116" fmla="*/ 17 w 155"/>
                <a:gd name="T117" fmla="*/ 1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" h="199">
                  <a:moveTo>
                    <a:pt x="17" y="176"/>
                  </a:moveTo>
                  <a:cubicBezTo>
                    <a:pt x="22" y="183"/>
                    <a:pt x="22" y="183"/>
                    <a:pt x="22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7" y="184"/>
                    <a:pt x="88" y="182"/>
                    <a:pt x="88" y="182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90" y="181"/>
                    <a:pt x="96" y="181"/>
                    <a:pt x="97" y="182"/>
                  </a:cubicBezTo>
                  <a:cubicBezTo>
                    <a:pt x="98" y="182"/>
                    <a:pt x="97" y="185"/>
                    <a:pt x="97" y="186"/>
                  </a:cubicBezTo>
                  <a:cubicBezTo>
                    <a:pt x="98" y="189"/>
                    <a:pt x="102" y="191"/>
                    <a:pt x="104" y="193"/>
                  </a:cubicBezTo>
                  <a:cubicBezTo>
                    <a:pt x="105" y="194"/>
                    <a:pt x="107" y="196"/>
                    <a:pt x="108" y="196"/>
                  </a:cubicBezTo>
                  <a:cubicBezTo>
                    <a:pt x="109" y="197"/>
                    <a:pt x="110" y="197"/>
                    <a:pt x="111" y="198"/>
                  </a:cubicBezTo>
                  <a:cubicBezTo>
                    <a:pt x="112" y="198"/>
                    <a:pt x="112" y="199"/>
                    <a:pt x="113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5" y="125"/>
                    <a:pt x="127" y="122"/>
                    <a:pt x="127" y="121"/>
                  </a:cubicBezTo>
                  <a:cubicBezTo>
                    <a:pt x="127" y="121"/>
                    <a:pt x="128" y="120"/>
                    <a:pt x="128" y="119"/>
                  </a:cubicBezTo>
                  <a:cubicBezTo>
                    <a:pt x="130" y="118"/>
                    <a:pt x="132" y="110"/>
                    <a:pt x="132" y="108"/>
                  </a:cubicBezTo>
                  <a:cubicBezTo>
                    <a:pt x="132" y="104"/>
                    <a:pt x="134" y="100"/>
                    <a:pt x="137" y="99"/>
                  </a:cubicBezTo>
                  <a:cubicBezTo>
                    <a:pt x="139" y="98"/>
                    <a:pt x="142" y="97"/>
                    <a:pt x="143" y="96"/>
                  </a:cubicBezTo>
                  <a:cubicBezTo>
                    <a:pt x="146" y="93"/>
                    <a:pt x="148" y="91"/>
                    <a:pt x="151" y="88"/>
                  </a:cubicBezTo>
                  <a:cubicBezTo>
                    <a:pt x="155" y="84"/>
                    <a:pt x="153" y="82"/>
                    <a:pt x="151" y="78"/>
                  </a:cubicBezTo>
                  <a:cubicBezTo>
                    <a:pt x="146" y="76"/>
                    <a:pt x="142" y="68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59" y="8"/>
                    <a:pt x="59" y="8"/>
                  </a:cubicBezTo>
                  <a:cubicBezTo>
                    <a:pt x="58" y="10"/>
                    <a:pt x="57" y="12"/>
                    <a:pt x="56" y="13"/>
                  </a:cubicBezTo>
                  <a:cubicBezTo>
                    <a:pt x="55" y="16"/>
                    <a:pt x="53" y="18"/>
                    <a:pt x="52" y="20"/>
                  </a:cubicBezTo>
                  <a:cubicBezTo>
                    <a:pt x="52" y="21"/>
                    <a:pt x="51" y="22"/>
                    <a:pt x="51" y="23"/>
                  </a:cubicBezTo>
                  <a:cubicBezTo>
                    <a:pt x="50" y="23"/>
                    <a:pt x="50" y="25"/>
                    <a:pt x="50" y="25"/>
                  </a:cubicBezTo>
                  <a:cubicBezTo>
                    <a:pt x="50" y="27"/>
                    <a:pt x="49" y="28"/>
                    <a:pt x="49" y="29"/>
                  </a:cubicBezTo>
                  <a:cubicBezTo>
                    <a:pt x="49" y="31"/>
                    <a:pt x="48" y="32"/>
                    <a:pt x="48" y="34"/>
                  </a:cubicBezTo>
                  <a:cubicBezTo>
                    <a:pt x="49" y="35"/>
                    <a:pt x="50" y="37"/>
                    <a:pt x="51" y="38"/>
                  </a:cubicBezTo>
                  <a:cubicBezTo>
                    <a:pt x="52" y="43"/>
                    <a:pt x="51" y="47"/>
                    <a:pt x="55" y="52"/>
                  </a:cubicBezTo>
                  <a:cubicBezTo>
                    <a:pt x="62" y="60"/>
                    <a:pt x="56" y="60"/>
                    <a:pt x="50" y="61"/>
                  </a:cubicBezTo>
                  <a:cubicBezTo>
                    <a:pt x="49" y="64"/>
                    <a:pt x="46" y="67"/>
                    <a:pt x="44" y="69"/>
                  </a:cubicBezTo>
                  <a:cubicBezTo>
                    <a:pt x="43" y="71"/>
                    <a:pt x="37" y="87"/>
                    <a:pt x="39" y="88"/>
                  </a:cubicBezTo>
                  <a:cubicBezTo>
                    <a:pt x="41" y="89"/>
                    <a:pt x="50" y="87"/>
                    <a:pt x="48" y="93"/>
                  </a:cubicBezTo>
                  <a:cubicBezTo>
                    <a:pt x="48" y="94"/>
                    <a:pt x="39" y="97"/>
                    <a:pt x="37" y="98"/>
                  </a:cubicBezTo>
                  <a:cubicBezTo>
                    <a:pt x="31" y="102"/>
                    <a:pt x="35" y="110"/>
                    <a:pt x="39" y="114"/>
                  </a:cubicBezTo>
                  <a:cubicBezTo>
                    <a:pt x="40" y="115"/>
                    <a:pt x="45" y="120"/>
                    <a:pt x="42" y="120"/>
                  </a:cubicBezTo>
                  <a:cubicBezTo>
                    <a:pt x="32" y="123"/>
                    <a:pt x="36" y="122"/>
                    <a:pt x="40" y="128"/>
                  </a:cubicBezTo>
                  <a:cubicBezTo>
                    <a:pt x="44" y="135"/>
                    <a:pt x="30" y="138"/>
                    <a:pt x="26" y="136"/>
                  </a:cubicBezTo>
                  <a:cubicBezTo>
                    <a:pt x="22" y="135"/>
                    <a:pt x="17" y="134"/>
                    <a:pt x="12" y="134"/>
                  </a:cubicBezTo>
                  <a:cubicBezTo>
                    <a:pt x="3" y="134"/>
                    <a:pt x="13" y="140"/>
                    <a:pt x="14" y="141"/>
                  </a:cubicBezTo>
                  <a:cubicBezTo>
                    <a:pt x="17" y="144"/>
                    <a:pt x="20" y="148"/>
                    <a:pt x="23" y="150"/>
                  </a:cubicBezTo>
                  <a:cubicBezTo>
                    <a:pt x="25" y="153"/>
                    <a:pt x="27" y="156"/>
                    <a:pt x="27" y="160"/>
                  </a:cubicBezTo>
                  <a:cubicBezTo>
                    <a:pt x="25" y="161"/>
                    <a:pt x="23" y="158"/>
                    <a:pt x="22" y="157"/>
                  </a:cubicBezTo>
                  <a:cubicBezTo>
                    <a:pt x="21" y="156"/>
                    <a:pt x="20" y="155"/>
                    <a:pt x="19" y="155"/>
                  </a:cubicBezTo>
                  <a:cubicBezTo>
                    <a:pt x="15" y="154"/>
                    <a:pt x="12" y="154"/>
                    <a:pt x="9" y="153"/>
                  </a:cubicBezTo>
                  <a:cubicBezTo>
                    <a:pt x="0" y="151"/>
                    <a:pt x="14" y="168"/>
                    <a:pt x="15" y="170"/>
                  </a:cubicBezTo>
                  <a:cubicBezTo>
                    <a:pt x="17" y="176"/>
                    <a:pt x="17" y="176"/>
                    <a:pt x="17" y="17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2" name="HENRY"/>
            <p:cNvSpPr>
              <a:spLocks/>
            </p:cNvSpPr>
            <p:nvPr/>
          </p:nvSpPr>
          <p:spPr bwMode="auto">
            <a:xfrm>
              <a:off x="3446650" y="2341563"/>
              <a:ext cx="403038" cy="408046"/>
            </a:xfrm>
            <a:custGeom>
              <a:avLst/>
              <a:gdLst/>
              <a:ahLst/>
              <a:cxnLst/>
              <a:rect l="l" t="t" r="r" b="b"/>
              <a:pathLst>
                <a:path w="403038" h="408046">
                  <a:moveTo>
                    <a:pt x="55861" y="0"/>
                  </a:moveTo>
                  <a:cubicBezTo>
                    <a:pt x="91529" y="0"/>
                    <a:pt x="91529" y="0"/>
                    <a:pt x="91529" y="0"/>
                  </a:cubicBezTo>
                  <a:cubicBezTo>
                    <a:pt x="91529" y="21431"/>
                    <a:pt x="91529" y="21431"/>
                    <a:pt x="91529" y="21431"/>
                  </a:cubicBezTo>
                  <a:lnTo>
                    <a:pt x="108175" y="21431"/>
                  </a:lnTo>
                  <a:cubicBezTo>
                    <a:pt x="110553" y="21431"/>
                    <a:pt x="110553" y="21431"/>
                    <a:pt x="110553" y="21431"/>
                  </a:cubicBezTo>
                  <a:lnTo>
                    <a:pt x="110553" y="4763"/>
                  </a:lnTo>
                  <a:cubicBezTo>
                    <a:pt x="110553" y="2381"/>
                    <a:pt x="110553" y="2381"/>
                    <a:pt x="110553" y="2381"/>
                  </a:cubicBezTo>
                  <a:cubicBezTo>
                    <a:pt x="150978" y="2381"/>
                    <a:pt x="150978" y="2381"/>
                    <a:pt x="150978" y="2381"/>
                  </a:cubicBezTo>
                  <a:cubicBezTo>
                    <a:pt x="150978" y="14288"/>
                    <a:pt x="158111" y="28575"/>
                    <a:pt x="165245" y="38100"/>
                  </a:cubicBezTo>
                  <a:cubicBezTo>
                    <a:pt x="170001" y="45244"/>
                    <a:pt x="189025" y="64294"/>
                    <a:pt x="189025" y="71438"/>
                  </a:cubicBezTo>
                  <a:cubicBezTo>
                    <a:pt x="196158" y="76200"/>
                    <a:pt x="196158" y="88106"/>
                    <a:pt x="203292" y="92869"/>
                  </a:cubicBezTo>
                  <a:cubicBezTo>
                    <a:pt x="212804" y="100013"/>
                    <a:pt x="231827" y="90488"/>
                    <a:pt x="243717" y="100013"/>
                  </a:cubicBezTo>
                  <a:cubicBezTo>
                    <a:pt x="248473" y="102394"/>
                    <a:pt x="253229" y="107156"/>
                    <a:pt x="255607" y="111919"/>
                  </a:cubicBezTo>
                  <a:cubicBezTo>
                    <a:pt x="260362" y="114300"/>
                    <a:pt x="265118" y="123825"/>
                    <a:pt x="269874" y="126206"/>
                  </a:cubicBezTo>
                  <a:lnTo>
                    <a:pt x="284439" y="140792"/>
                  </a:lnTo>
                  <a:cubicBezTo>
                    <a:pt x="286520" y="142875"/>
                    <a:pt x="286520" y="142875"/>
                    <a:pt x="286520" y="142875"/>
                  </a:cubicBezTo>
                  <a:cubicBezTo>
                    <a:pt x="286520" y="150019"/>
                    <a:pt x="288898" y="159544"/>
                    <a:pt x="293653" y="164306"/>
                  </a:cubicBezTo>
                  <a:cubicBezTo>
                    <a:pt x="298409" y="169069"/>
                    <a:pt x="303165" y="171450"/>
                    <a:pt x="307921" y="176213"/>
                  </a:cubicBezTo>
                  <a:cubicBezTo>
                    <a:pt x="312677" y="176213"/>
                    <a:pt x="317433" y="180975"/>
                    <a:pt x="324567" y="180975"/>
                  </a:cubicBezTo>
                  <a:cubicBezTo>
                    <a:pt x="334078" y="180975"/>
                    <a:pt x="341212" y="183356"/>
                    <a:pt x="350724" y="185738"/>
                  </a:cubicBezTo>
                  <a:cubicBezTo>
                    <a:pt x="360235" y="188119"/>
                    <a:pt x="376881" y="185738"/>
                    <a:pt x="381637" y="195263"/>
                  </a:cubicBezTo>
                  <a:lnTo>
                    <a:pt x="388771" y="209550"/>
                  </a:lnTo>
                  <a:cubicBezTo>
                    <a:pt x="393526" y="214313"/>
                    <a:pt x="398282" y="219075"/>
                    <a:pt x="400660" y="226219"/>
                  </a:cubicBezTo>
                  <a:lnTo>
                    <a:pt x="402741" y="238720"/>
                  </a:lnTo>
                  <a:cubicBezTo>
                    <a:pt x="403038" y="240506"/>
                    <a:pt x="403038" y="240506"/>
                    <a:pt x="403038" y="240506"/>
                  </a:cubicBezTo>
                  <a:cubicBezTo>
                    <a:pt x="388771" y="254794"/>
                    <a:pt x="376881" y="269081"/>
                    <a:pt x="362613" y="285750"/>
                  </a:cubicBezTo>
                  <a:cubicBezTo>
                    <a:pt x="348346" y="304800"/>
                    <a:pt x="338834" y="330994"/>
                    <a:pt x="312677" y="338138"/>
                  </a:cubicBezTo>
                  <a:cubicBezTo>
                    <a:pt x="298409" y="340519"/>
                    <a:pt x="303165" y="354806"/>
                    <a:pt x="296031" y="364331"/>
                  </a:cubicBezTo>
                  <a:cubicBezTo>
                    <a:pt x="288898" y="376238"/>
                    <a:pt x="277008" y="378619"/>
                    <a:pt x="272252" y="390525"/>
                  </a:cubicBezTo>
                  <a:cubicBezTo>
                    <a:pt x="267496" y="392906"/>
                    <a:pt x="260362" y="400050"/>
                    <a:pt x="253229" y="402431"/>
                  </a:cubicBezTo>
                  <a:lnTo>
                    <a:pt x="242015" y="408046"/>
                  </a:lnTo>
                  <a:lnTo>
                    <a:pt x="0" y="245235"/>
                  </a:lnTo>
                  <a:cubicBezTo>
                    <a:pt x="377" y="245265"/>
                    <a:pt x="766" y="245269"/>
                    <a:pt x="1168" y="245269"/>
                  </a:cubicBezTo>
                  <a:cubicBezTo>
                    <a:pt x="3546" y="245269"/>
                    <a:pt x="5924" y="245269"/>
                    <a:pt x="8302" y="247650"/>
                  </a:cubicBezTo>
                  <a:lnTo>
                    <a:pt x="13058" y="252413"/>
                  </a:lnTo>
                  <a:cubicBezTo>
                    <a:pt x="13058" y="254794"/>
                    <a:pt x="24947" y="259556"/>
                    <a:pt x="27325" y="259556"/>
                  </a:cubicBezTo>
                  <a:cubicBezTo>
                    <a:pt x="34459" y="257175"/>
                    <a:pt x="36837" y="247650"/>
                    <a:pt x="43971" y="242888"/>
                  </a:cubicBezTo>
                  <a:cubicBezTo>
                    <a:pt x="43971" y="192881"/>
                    <a:pt x="43971" y="192881"/>
                    <a:pt x="43971" y="192881"/>
                  </a:cubicBezTo>
                  <a:lnTo>
                    <a:pt x="52294" y="192881"/>
                  </a:lnTo>
                  <a:cubicBezTo>
                    <a:pt x="53483" y="192881"/>
                    <a:pt x="53483" y="192881"/>
                    <a:pt x="53483" y="192881"/>
                  </a:cubicBezTo>
                  <a:cubicBezTo>
                    <a:pt x="53483" y="119063"/>
                    <a:pt x="53483" y="119063"/>
                    <a:pt x="53483" y="119063"/>
                  </a:cubicBezTo>
                  <a:lnTo>
                    <a:pt x="68047" y="119063"/>
                  </a:lnTo>
                  <a:cubicBezTo>
                    <a:pt x="70128" y="119063"/>
                    <a:pt x="70128" y="119063"/>
                    <a:pt x="70128" y="119063"/>
                  </a:cubicBezTo>
                  <a:cubicBezTo>
                    <a:pt x="70128" y="80963"/>
                    <a:pt x="70128" y="80963"/>
                    <a:pt x="70128" y="80963"/>
                  </a:cubicBezTo>
                  <a:cubicBezTo>
                    <a:pt x="74884" y="73819"/>
                    <a:pt x="77262" y="73819"/>
                    <a:pt x="82018" y="71438"/>
                  </a:cubicBezTo>
                  <a:cubicBezTo>
                    <a:pt x="84396" y="71438"/>
                    <a:pt x="89152" y="64294"/>
                    <a:pt x="89152" y="61913"/>
                  </a:cubicBezTo>
                  <a:cubicBezTo>
                    <a:pt x="89152" y="59527"/>
                    <a:pt x="89152" y="59431"/>
                    <a:pt x="89152" y="57150"/>
                  </a:cubicBezTo>
                  <a:cubicBezTo>
                    <a:pt x="86774" y="54758"/>
                    <a:pt x="86768" y="52388"/>
                    <a:pt x="84396" y="52388"/>
                  </a:cubicBezTo>
                  <a:cubicBezTo>
                    <a:pt x="84396" y="47625"/>
                    <a:pt x="74884" y="50006"/>
                    <a:pt x="74884" y="42863"/>
                  </a:cubicBezTo>
                  <a:cubicBezTo>
                    <a:pt x="72506" y="40481"/>
                    <a:pt x="74884" y="35719"/>
                    <a:pt x="72506" y="33338"/>
                  </a:cubicBezTo>
                  <a:lnTo>
                    <a:pt x="72506" y="23813"/>
                  </a:lnTo>
                  <a:lnTo>
                    <a:pt x="65372" y="19050"/>
                  </a:lnTo>
                  <a:cubicBezTo>
                    <a:pt x="65372" y="19046"/>
                    <a:pt x="65372" y="18949"/>
                    <a:pt x="65372" y="16669"/>
                  </a:cubicBezTo>
                  <a:lnTo>
                    <a:pt x="58238" y="11906"/>
                  </a:lnTo>
                  <a:cubicBezTo>
                    <a:pt x="55861" y="10716"/>
                    <a:pt x="55861" y="10716"/>
                    <a:pt x="55861" y="9525"/>
                  </a:cubicBezTo>
                  <a:lnTo>
                    <a:pt x="55861" y="1191"/>
                  </a:lnTo>
                  <a:cubicBezTo>
                    <a:pt x="55861" y="0"/>
                    <a:pt x="55861" y="0"/>
                    <a:pt x="5586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3" name="HART"/>
            <p:cNvSpPr>
              <a:spLocks/>
            </p:cNvSpPr>
            <p:nvPr/>
          </p:nvSpPr>
          <p:spPr bwMode="auto">
            <a:xfrm>
              <a:off x="4645025" y="1355725"/>
              <a:ext cx="333375" cy="319834"/>
            </a:xfrm>
            <a:custGeom>
              <a:avLst/>
              <a:gdLst>
                <a:gd name="T0" fmla="*/ 140 w 140"/>
                <a:gd name="T1" fmla="*/ 100 h 136"/>
                <a:gd name="T2" fmla="*/ 105 w 140"/>
                <a:gd name="T3" fmla="*/ 111 h 136"/>
                <a:gd name="T4" fmla="*/ 99 w 140"/>
                <a:gd name="T5" fmla="*/ 114 h 136"/>
                <a:gd name="T6" fmla="*/ 91 w 140"/>
                <a:gd name="T7" fmla="*/ 117 h 136"/>
                <a:gd name="T8" fmla="*/ 75 w 140"/>
                <a:gd name="T9" fmla="*/ 127 h 136"/>
                <a:gd name="T10" fmla="*/ 63 w 140"/>
                <a:gd name="T11" fmla="*/ 134 h 136"/>
                <a:gd name="T12" fmla="*/ 47 w 140"/>
                <a:gd name="T13" fmla="*/ 126 h 136"/>
                <a:gd name="T14" fmla="*/ 28 w 140"/>
                <a:gd name="T15" fmla="*/ 128 h 136"/>
                <a:gd name="T16" fmla="*/ 19 w 140"/>
                <a:gd name="T17" fmla="*/ 132 h 136"/>
                <a:gd name="T18" fmla="*/ 19 w 140"/>
                <a:gd name="T19" fmla="*/ 132 h 136"/>
                <a:gd name="T20" fmla="*/ 0 w 140"/>
                <a:gd name="T21" fmla="*/ 109 h 136"/>
                <a:gd name="T22" fmla="*/ 0 w 140"/>
                <a:gd name="T23" fmla="*/ 109 h 136"/>
                <a:gd name="T24" fmla="*/ 5 w 140"/>
                <a:gd name="T25" fmla="*/ 100 h 136"/>
                <a:gd name="T26" fmla="*/ 9 w 140"/>
                <a:gd name="T27" fmla="*/ 85 h 136"/>
                <a:gd name="T28" fmla="*/ 11 w 140"/>
                <a:gd name="T29" fmla="*/ 69 h 136"/>
                <a:gd name="T30" fmla="*/ 11 w 140"/>
                <a:gd name="T31" fmla="*/ 69 h 136"/>
                <a:gd name="T32" fmla="*/ 7 w 140"/>
                <a:gd name="T33" fmla="*/ 68 h 136"/>
                <a:gd name="T34" fmla="*/ 7 w 140"/>
                <a:gd name="T35" fmla="*/ 49 h 136"/>
                <a:gd name="T36" fmla="*/ 15 w 140"/>
                <a:gd name="T37" fmla="*/ 26 h 136"/>
                <a:gd name="T38" fmla="*/ 21 w 140"/>
                <a:gd name="T39" fmla="*/ 12 h 136"/>
                <a:gd name="T40" fmla="*/ 28 w 140"/>
                <a:gd name="T41" fmla="*/ 0 h 136"/>
                <a:gd name="T42" fmla="*/ 28 w 140"/>
                <a:gd name="T43" fmla="*/ 0 h 136"/>
                <a:gd name="T44" fmla="*/ 49 w 140"/>
                <a:gd name="T45" fmla="*/ 8 h 136"/>
                <a:gd name="T46" fmla="*/ 70 w 140"/>
                <a:gd name="T47" fmla="*/ 6 h 136"/>
                <a:gd name="T48" fmla="*/ 91 w 140"/>
                <a:gd name="T49" fmla="*/ 7 h 136"/>
                <a:gd name="T50" fmla="*/ 108 w 140"/>
                <a:gd name="T51" fmla="*/ 29 h 136"/>
                <a:gd name="T52" fmla="*/ 122 w 140"/>
                <a:gd name="T53" fmla="*/ 69 h 136"/>
                <a:gd name="T54" fmla="*/ 137 w 140"/>
                <a:gd name="T55" fmla="*/ 97 h 136"/>
                <a:gd name="T56" fmla="*/ 140 w 140"/>
                <a:gd name="T57" fmla="*/ 100 h 136"/>
                <a:gd name="connsiteX0" fmla="*/ 10000 w 10000"/>
                <a:gd name="connsiteY0" fmla="*/ 7353 h 9876"/>
                <a:gd name="connsiteX1" fmla="*/ 7500 w 10000"/>
                <a:gd name="connsiteY1" fmla="*/ 8162 h 9876"/>
                <a:gd name="connsiteX2" fmla="*/ 7071 w 10000"/>
                <a:gd name="connsiteY2" fmla="*/ 8382 h 9876"/>
                <a:gd name="connsiteX3" fmla="*/ 6500 w 10000"/>
                <a:gd name="connsiteY3" fmla="*/ 8603 h 9876"/>
                <a:gd name="connsiteX4" fmla="*/ 5357 w 10000"/>
                <a:gd name="connsiteY4" fmla="*/ 9338 h 9876"/>
                <a:gd name="connsiteX5" fmla="*/ 4500 w 10000"/>
                <a:gd name="connsiteY5" fmla="*/ 9853 h 9876"/>
                <a:gd name="connsiteX6" fmla="*/ 3357 w 10000"/>
                <a:gd name="connsiteY6" fmla="*/ 9265 h 9876"/>
                <a:gd name="connsiteX7" fmla="*/ 2000 w 10000"/>
                <a:gd name="connsiteY7" fmla="*/ 9412 h 9876"/>
                <a:gd name="connsiteX8" fmla="*/ 1357 w 10000"/>
                <a:gd name="connsiteY8" fmla="*/ 9706 h 9876"/>
                <a:gd name="connsiteX9" fmla="*/ 1357 w 10000"/>
                <a:gd name="connsiteY9" fmla="*/ 9706 h 9876"/>
                <a:gd name="connsiteX10" fmla="*/ 0 w 10000"/>
                <a:gd name="connsiteY10" fmla="*/ 8015 h 9876"/>
                <a:gd name="connsiteX11" fmla="*/ 0 w 10000"/>
                <a:gd name="connsiteY11" fmla="*/ 8015 h 9876"/>
                <a:gd name="connsiteX12" fmla="*/ 357 w 10000"/>
                <a:gd name="connsiteY12" fmla="*/ 7353 h 9876"/>
                <a:gd name="connsiteX13" fmla="*/ 643 w 10000"/>
                <a:gd name="connsiteY13" fmla="*/ 6250 h 9876"/>
                <a:gd name="connsiteX14" fmla="*/ 786 w 10000"/>
                <a:gd name="connsiteY14" fmla="*/ 5074 h 9876"/>
                <a:gd name="connsiteX15" fmla="*/ 786 w 10000"/>
                <a:gd name="connsiteY15" fmla="*/ 5074 h 9876"/>
                <a:gd name="connsiteX16" fmla="*/ 500 w 10000"/>
                <a:gd name="connsiteY16" fmla="*/ 5000 h 9876"/>
                <a:gd name="connsiteX17" fmla="*/ 500 w 10000"/>
                <a:gd name="connsiteY17" fmla="*/ 3603 h 9876"/>
                <a:gd name="connsiteX18" fmla="*/ 1071 w 10000"/>
                <a:gd name="connsiteY18" fmla="*/ 1912 h 9876"/>
                <a:gd name="connsiteX19" fmla="*/ 1500 w 10000"/>
                <a:gd name="connsiteY19" fmla="*/ 882 h 9876"/>
                <a:gd name="connsiteX20" fmla="*/ 2000 w 10000"/>
                <a:gd name="connsiteY20" fmla="*/ 0 h 9876"/>
                <a:gd name="connsiteX21" fmla="*/ 2000 w 10000"/>
                <a:gd name="connsiteY21" fmla="*/ 0 h 9876"/>
                <a:gd name="connsiteX22" fmla="*/ 3500 w 10000"/>
                <a:gd name="connsiteY22" fmla="*/ 588 h 9876"/>
                <a:gd name="connsiteX23" fmla="*/ 5000 w 10000"/>
                <a:gd name="connsiteY23" fmla="*/ 441 h 9876"/>
                <a:gd name="connsiteX24" fmla="*/ 6500 w 10000"/>
                <a:gd name="connsiteY24" fmla="*/ 515 h 9876"/>
                <a:gd name="connsiteX25" fmla="*/ 8285 w 10000"/>
                <a:gd name="connsiteY25" fmla="*/ 2279 h 9876"/>
                <a:gd name="connsiteX26" fmla="*/ 8714 w 10000"/>
                <a:gd name="connsiteY26" fmla="*/ 5074 h 9876"/>
                <a:gd name="connsiteX27" fmla="*/ 9786 w 10000"/>
                <a:gd name="connsiteY27" fmla="*/ 7132 h 9876"/>
                <a:gd name="connsiteX28" fmla="*/ 10000 w 10000"/>
                <a:gd name="connsiteY28" fmla="*/ 7353 h 9876"/>
                <a:gd name="connsiteX0" fmla="*/ 10000 w 10000"/>
                <a:gd name="connsiteY0" fmla="*/ 7445 h 10000"/>
                <a:gd name="connsiteX1" fmla="*/ 7500 w 10000"/>
                <a:gd name="connsiteY1" fmla="*/ 8264 h 10000"/>
                <a:gd name="connsiteX2" fmla="*/ 7071 w 10000"/>
                <a:gd name="connsiteY2" fmla="*/ 8487 h 10000"/>
                <a:gd name="connsiteX3" fmla="*/ 6500 w 10000"/>
                <a:gd name="connsiteY3" fmla="*/ 8711 h 10000"/>
                <a:gd name="connsiteX4" fmla="*/ 5357 w 10000"/>
                <a:gd name="connsiteY4" fmla="*/ 9455 h 10000"/>
                <a:gd name="connsiteX5" fmla="*/ 4500 w 10000"/>
                <a:gd name="connsiteY5" fmla="*/ 9977 h 10000"/>
                <a:gd name="connsiteX6" fmla="*/ 3357 w 10000"/>
                <a:gd name="connsiteY6" fmla="*/ 9381 h 10000"/>
                <a:gd name="connsiteX7" fmla="*/ 2000 w 10000"/>
                <a:gd name="connsiteY7" fmla="*/ 9530 h 10000"/>
                <a:gd name="connsiteX8" fmla="*/ 1357 w 10000"/>
                <a:gd name="connsiteY8" fmla="*/ 9828 h 10000"/>
                <a:gd name="connsiteX9" fmla="*/ 1357 w 10000"/>
                <a:gd name="connsiteY9" fmla="*/ 9828 h 10000"/>
                <a:gd name="connsiteX10" fmla="*/ 0 w 10000"/>
                <a:gd name="connsiteY10" fmla="*/ 8116 h 10000"/>
                <a:gd name="connsiteX11" fmla="*/ 0 w 10000"/>
                <a:gd name="connsiteY11" fmla="*/ 8116 h 10000"/>
                <a:gd name="connsiteX12" fmla="*/ 357 w 10000"/>
                <a:gd name="connsiteY12" fmla="*/ 7445 h 10000"/>
                <a:gd name="connsiteX13" fmla="*/ 643 w 10000"/>
                <a:gd name="connsiteY13" fmla="*/ 6328 h 10000"/>
                <a:gd name="connsiteX14" fmla="*/ 786 w 10000"/>
                <a:gd name="connsiteY14" fmla="*/ 5138 h 10000"/>
                <a:gd name="connsiteX15" fmla="*/ 786 w 10000"/>
                <a:gd name="connsiteY15" fmla="*/ 5138 h 10000"/>
                <a:gd name="connsiteX16" fmla="*/ 500 w 10000"/>
                <a:gd name="connsiteY16" fmla="*/ 5063 h 10000"/>
                <a:gd name="connsiteX17" fmla="*/ 500 w 10000"/>
                <a:gd name="connsiteY17" fmla="*/ 3648 h 10000"/>
                <a:gd name="connsiteX18" fmla="*/ 1071 w 10000"/>
                <a:gd name="connsiteY18" fmla="*/ 1936 h 10000"/>
                <a:gd name="connsiteX19" fmla="*/ 1500 w 10000"/>
                <a:gd name="connsiteY19" fmla="*/ 893 h 10000"/>
                <a:gd name="connsiteX20" fmla="*/ 2000 w 10000"/>
                <a:gd name="connsiteY20" fmla="*/ 0 h 10000"/>
                <a:gd name="connsiteX21" fmla="*/ 2000 w 10000"/>
                <a:gd name="connsiteY21" fmla="*/ 0 h 10000"/>
                <a:gd name="connsiteX22" fmla="*/ 3500 w 10000"/>
                <a:gd name="connsiteY22" fmla="*/ 595 h 10000"/>
                <a:gd name="connsiteX23" fmla="*/ 5000 w 10000"/>
                <a:gd name="connsiteY23" fmla="*/ 447 h 10000"/>
                <a:gd name="connsiteX24" fmla="*/ 6500 w 10000"/>
                <a:gd name="connsiteY24" fmla="*/ 521 h 10000"/>
                <a:gd name="connsiteX25" fmla="*/ 8285 w 10000"/>
                <a:gd name="connsiteY25" fmla="*/ 2308 h 10000"/>
                <a:gd name="connsiteX26" fmla="*/ 9285 w 10000"/>
                <a:gd name="connsiteY26" fmla="*/ 4840 h 10000"/>
                <a:gd name="connsiteX27" fmla="*/ 9786 w 10000"/>
                <a:gd name="connsiteY27" fmla="*/ 7222 h 10000"/>
                <a:gd name="connsiteX28" fmla="*/ 10000 w 10000"/>
                <a:gd name="connsiteY28" fmla="*/ 74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00" h="10000">
                  <a:moveTo>
                    <a:pt x="10000" y="7445"/>
                  </a:moveTo>
                  <a:lnTo>
                    <a:pt x="7500" y="8264"/>
                  </a:lnTo>
                  <a:cubicBezTo>
                    <a:pt x="7429" y="8413"/>
                    <a:pt x="7286" y="8487"/>
                    <a:pt x="7071" y="8487"/>
                  </a:cubicBezTo>
                  <a:cubicBezTo>
                    <a:pt x="6929" y="8636"/>
                    <a:pt x="6714" y="8562"/>
                    <a:pt x="6500" y="8711"/>
                  </a:cubicBezTo>
                  <a:cubicBezTo>
                    <a:pt x="6071" y="8935"/>
                    <a:pt x="5786" y="9158"/>
                    <a:pt x="5357" y="9455"/>
                  </a:cubicBezTo>
                  <a:cubicBezTo>
                    <a:pt x="5143" y="9604"/>
                    <a:pt x="4786" y="9828"/>
                    <a:pt x="4500" y="9977"/>
                  </a:cubicBezTo>
                  <a:cubicBezTo>
                    <a:pt x="4143" y="10126"/>
                    <a:pt x="3714" y="9530"/>
                    <a:pt x="3357" y="9381"/>
                  </a:cubicBezTo>
                  <a:cubicBezTo>
                    <a:pt x="3143" y="9232"/>
                    <a:pt x="2286" y="9455"/>
                    <a:pt x="2000" y="9530"/>
                  </a:cubicBezTo>
                  <a:lnTo>
                    <a:pt x="1357" y="9828"/>
                  </a:lnTo>
                  <a:lnTo>
                    <a:pt x="1357" y="9828"/>
                  </a:lnTo>
                  <a:lnTo>
                    <a:pt x="0" y="8116"/>
                  </a:lnTo>
                  <a:lnTo>
                    <a:pt x="0" y="8116"/>
                  </a:lnTo>
                  <a:lnTo>
                    <a:pt x="357" y="7445"/>
                  </a:lnTo>
                  <a:cubicBezTo>
                    <a:pt x="500" y="7073"/>
                    <a:pt x="643" y="6775"/>
                    <a:pt x="643" y="6328"/>
                  </a:cubicBezTo>
                  <a:cubicBezTo>
                    <a:pt x="643" y="5956"/>
                    <a:pt x="857" y="5509"/>
                    <a:pt x="786" y="5138"/>
                  </a:cubicBezTo>
                  <a:lnTo>
                    <a:pt x="786" y="5138"/>
                  </a:lnTo>
                  <a:cubicBezTo>
                    <a:pt x="643" y="5138"/>
                    <a:pt x="571" y="5063"/>
                    <a:pt x="500" y="5063"/>
                  </a:cubicBezTo>
                  <a:cubicBezTo>
                    <a:pt x="214" y="4690"/>
                    <a:pt x="429" y="4095"/>
                    <a:pt x="500" y="3648"/>
                  </a:cubicBezTo>
                  <a:cubicBezTo>
                    <a:pt x="643" y="3053"/>
                    <a:pt x="857" y="2456"/>
                    <a:pt x="1071" y="1936"/>
                  </a:cubicBezTo>
                  <a:cubicBezTo>
                    <a:pt x="1214" y="1563"/>
                    <a:pt x="1429" y="1266"/>
                    <a:pt x="1500" y="893"/>
                  </a:cubicBezTo>
                  <a:lnTo>
                    <a:pt x="2000" y="0"/>
                  </a:lnTo>
                  <a:lnTo>
                    <a:pt x="2000" y="0"/>
                  </a:lnTo>
                  <a:cubicBezTo>
                    <a:pt x="2500" y="373"/>
                    <a:pt x="3143" y="744"/>
                    <a:pt x="3500" y="595"/>
                  </a:cubicBezTo>
                  <a:cubicBezTo>
                    <a:pt x="4000" y="447"/>
                    <a:pt x="4500" y="670"/>
                    <a:pt x="5000" y="447"/>
                  </a:cubicBezTo>
                  <a:cubicBezTo>
                    <a:pt x="5357" y="373"/>
                    <a:pt x="6143" y="224"/>
                    <a:pt x="6500" y="521"/>
                  </a:cubicBezTo>
                  <a:cubicBezTo>
                    <a:pt x="7000" y="670"/>
                    <a:pt x="8071" y="1861"/>
                    <a:pt x="8285" y="2308"/>
                  </a:cubicBezTo>
                  <a:cubicBezTo>
                    <a:pt x="8857" y="3202"/>
                    <a:pt x="8642" y="3946"/>
                    <a:pt x="9285" y="4840"/>
                  </a:cubicBezTo>
                  <a:cubicBezTo>
                    <a:pt x="9785" y="5584"/>
                    <a:pt x="9643" y="6254"/>
                    <a:pt x="9786" y="7222"/>
                  </a:cubicBezTo>
                  <a:lnTo>
                    <a:pt x="10000" y="7445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4" name="HANCOCK"/>
            <p:cNvSpPr>
              <a:spLocks/>
            </p:cNvSpPr>
            <p:nvPr/>
          </p:nvSpPr>
          <p:spPr bwMode="auto">
            <a:xfrm>
              <a:off x="4495800" y="2551113"/>
              <a:ext cx="519113" cy="492125"/>
            </a:xfrm>
            <a:custGeom>
              <a:avLst/>
              <a:gdLst>
                <a:gd name="T0" fmla="*/ 107 w 218"/>
                <a:gd name="T1" fmla="*/ 0 h 207"/>
                <a:gd name="T2" fmla="*/ 110 w 218"/>
                <a:gd name="T3" fmla="*/ 2 h 207"/>
                <a:gd name="T4" fmla="*/ 119 w 218"/>
                <a:gd name="T5" fmla="*/ 9 h 207"/>
                <a:gd name="T6" fmla="*/ 131 w 218"/>
                <a:gd name="T7" fmla="*/ 7 h 207"/>
                <a:gd name="T8" fmla="*/ 131 w 218"/>
                <a:gd name="T9" fmla="*/ 8 h 207"/>
                <a:gd name="T10" fmla="*/ 160 w 218"/>
                <a:gd name="T11" fmla="*/ 13 h 207"/>
                <a:gd name="T12" fmla="*/ 171 w 218"/>
                <a:gd name="T13" fmla="*/ 11 h 207"/>
                <a:gd name="T14" fmla="*/ 171 w 218"/>
                <a:gd name="T15" fmla="*/ 11 h 207"/>
                <a:gd name="T16" fmla="*/ 186 w 218"/>
                <a:gd name="T17" fmla="*/ 22 h 207"/>
                <a:gd name="T18" fmla="*/ 190 w 218"/>
                <a:gd name="T19" fmla="*/ 50 h 207"/>
                <a:gd name="T20" fmla="*/ 195 w 218"/>
                <a:gd name="T21" fmla="*/ 60 h 207"/>
                <a:gd name="T22" fmla="*/ 196 w 218"/>
                <a:gd name="T23" fmla="*/ 67 h 207"/>
                <a:gd name="T24" fmla="*/ 200 w 218"/>
                <a:gd name="T25" fmla="*/ 72 h 207"/>
                <a:gd name="T26" fmla="*/ 201 w 218"/>
                <a:gd name="T27" fmla="*/ 89 h 207"/>
                <a:gd name="T28" fmla="*/ 211 w 218"/>
                <a:gd name="T29" fmla="*/ 103 h 207"/>
                <a:gd name="T30" fmla="*/ 218 w 218"/>
                <a:gd name="T31" fmla="*/ 108 h 207"/>
                <a:gd name="T32" fmla="*/ 218 w 218"/>
                <a:gd name="T33" fmla="*/ 108 h 207"/>
                <a:gd name="T34" fmla="*/ 213 w 218"/>
                <a:gd name="T35" fmla="*/ 112 h 207"/>
                <a:gd name="T36" fmla="*/ 191 w 218"/>
                <a:gd name="T37" fmla="*/ 127 h 207"/>
                <a:gd name="T38" fmla="*/ 185 w 218"/>
                <a:gd name="T39" fmla="*/ 130 h 207"/>
                <a:gd name="T40" fmla="*/ 176 w 218"/>
                <a:gd name="T41" fmla="*/ 132 h 207"/>
                <a:gd name="T42" fmla="*/ 170 w 218"/>
                <a:gd name="T43" fmla="*/ 138 h 207"/>
                <a:gd name="T44" fmla="*/ 170 w 218"/>
                <a:gd name="T45" fmla="*/ 139 h 207"/>
                <a:gd name="T46" fmla="*/ 165 w 218"/>
                <a:gd name="T47" fmla="*/ 149 h 207"/>
                <a:gd name="T48" fmla="*/ 159 w 218"/>
                <a:gd name="T49" fmla="*/ 162 h 207"/>
                <a:gd name="T50" fmla="*/ 142 w 218"/>
                <a:gd name="T51" fmla="*/ 175 h 207"/>
                <a:gd name="T52" fmla="*/ 123 w 218"/>
                <a:gd name="T53" fmla="*/ 179 h 207"/>
                <a:gd name="T54" fmla="*/ 115 w 218"/>
                <a:gd name="T55" fmla="*/ 189 h 207"/>
                <a:gd name="T56" fmla="*/ 99 w 218"/>
                <a:gd name="T57" fmla="*/ 191 h 207"/>
                <a:gd name="T58" fmla="*/ 94 w 218"/>
                <a:gd name="T59" fmla="*/ 192 h 207"/>
                <a:gd name="T60" fmla="*/ 94 w 218"/>
                <a:gd name="T61" fmla="*/ 192 h 207"/>
                <a:gd name="T62" fmla="*/ 83 w 218"/>
                <a:gd name="T63" fmla="*/ 197 h 207"/>
                <a:gd name="T64" fmla="*/ 73 w 218"/>
                <a:gd name="T65" fmla="*/ 205 h 207"/>
                <a:gd name="T66" fmla="*/ 67 w 218"/>
                <a:gd name="T67" fmla="*/ 195 h 207"/>
                <a:gd name="T68" fmla="*/ 66 w 218"/>
                <a:gd name="T69" fmla="*/ 182 h 207"/>
                <a:gd name="T70" fmla="*/ 67 w 218"/>
                <a:gd name="T71" fmla="*/ 173 h 207"/>
                <a:gd name="T72" fmla="*/ 74 w 218"/>
                <a:gd name="T73" fmla="*/ 161 h 207"/>
                <a:gd name="T74" fmla="*/ 72 w 218"/>
                <a:gd name="T75" fmla="*/ 157 h 207"/>
                <a:gd name="T76" fmla="*/ 0 w 218"/>
                <a:gd name="T77" fmla="*/ 135 h 207"/>
                <a:gd name="T78" fmla="*/ 0 w 218"/>
                <a:gd name="T79" fmla="*/ 135 h 207"/>
                <a:gd name="T80" fmla="*/ 1 w 218"/>
                <a:gd name="T81" fmla="*/ 129 h 207"/>
                <a:gd name="T82" fmla="*/ 6 w 218"/>
                <a:gd name="T83" fmla="*/ 123 h 207"/>
                <a:gd name="T84" fmla="*/ 6 w 218"/>
                <a:gd name="T85" fmla="*/ 118 h 207"/>
                <a:gd name="T86" fmla="*/ 10 w 218"/>
                <a:gd name="T87" fmla="*/ 103 h 207"/>
                <a:gd name="T88" fmla="*/ 20 w 218"/>
                <a:gd name="T89" fmla="*/ 99 h 207"/>
                <a:gd name="T90" fmla="*/ 35 w 218"/>
                <a:gd name="T91" fmla="*/ 90 h 207"/>
                <a:gd name="T92" fmla="*/ 53 w 218"/>
                <a:gd name="T93" fmla="*/ 78 h 207"/>
                <a:gd name="T94" fmla="*/ 48 w 218"/>
                <a:gd name="T95" fmla="*/ 56 h 207"/>
                <a:gd name="T96" fmla="*/ 48 w 218"/>
                <a:gd name="T97" fmla="*/ 56 h 207"/>
                <a:gd name="T98" fmla="*/ 107 w 218"/>
                <a:gd name="T9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207">
                  <a:moveTo>
                    <a:pt x="107" y="0"/>
                  </a:moveTo>
                  <a:cubicBezTo>
                    <a:pt x="108" y="1"/>
                    <a:pt x="109" y="1"/>
                    <a:pt x="110" y="2"/>
                  </a:cubicBezTo>
                  <a:cubicBezTo>
                    <a:pt x="113" y="4"/>
                    <a:pt x="114" y="8"/>
                    <a:pt x="119" y="9"/>
                  </a:cubicBezTo>
                  <a:cubicBezTo>
                    <a:pt x="122" y="10"/>
                    <a:pt x="127" y="7"/>
                    <a:pt x="131" y="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41" y="15"/>
                    <a:pt x="149" y="13"/>
                    <a:pt x="160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8" y="16"/>
                    <a:pt x="186" y="12"/>
                    <a:pt x="186" y="22"/>
                  </a:cubicBezTo>
                  <a:cubicBezTo>
                    <a:pt x="186" y="28"/>
                    <a:pt x="186" y="46"/>
                    <a:pt x="190" y="50"/>
                  </a:cubicBezTo>
                  <a:cubicBezTo>
                    <a:pt x="194" y="53"/>
                    <a:pt x="195" y="54"/>
                    <a:pt x="195" y="60"/>
                  </a:cubicBezTo>
                  <a:cubicBezTo>
                    <a:pt x="195" y="62"/>
                    <a:pt x="196" y="65"/>
                    <a:pt x="196" y="67"/>
                  </a:cubicBezTo>
                  <a:cubicBezTo>
                    <a:pt x="197" y="69"/>
                    <a:pt x="200" y="71"/>
                    <a:pt x="200" y="72"/>
                  </a:cubicBezTo>
                  <a:cubicBezTo>
                    <a:pt x="204" y="75"/>
                    <a:pt x="201" y="85"/>
                    <a:pt x="201" y="89"/>
                  </a:cubicBezTo>
                  <a:cubicBezTo>
                    <a:pt x="200" y="99"/>
                    <a:pt x="206" y="98"/>
                    <a:pt x="211" y="103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02" y="113"/>
                    <a:pt x="200" y="122"/>
                    <a:pt x="191" y="127"/>
                  </a:cubicBezTo>
                  <a:cubicBezTo>
                    <a:pt x="189" y="128"/>
                    <a:pt x="187" y="130"/>
                    <a:pt x="185" y="130"/>
                  </a:cubicBezTo>
                  <a:cubicBezTo>
                    <a:pt x="183" y="131"/>
                    <a:pt x="179" y="131"/>
                    <a:pt x="176" y="132"/>
                  </a:cubicBezTo>
                  <a:cubicBezTo>
                    <a:pt x="173" y="132"/>
                    <a:pt x="172" y="136"/>
                    <a:pt x="170" y="138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69" y="142"/>
                    <a:pt x="166" y="146"/>
                    <a:pt x="165" y="149"/>
                  </a:cubicBezTo>
                  <a:cubicBezTo>
                    <a:pt x="164" y="154"/>
                    <a:pt x="162" y="158"/>
                    <a:pt x="159" y="162"/>
                  </a:cubicBezTo>
                  <a:cubicBezTo>
                    <a:pt x="158" y="167"/>
                    <a:pt x="147" y="173"/>
                    <a:pt x="142" y="175"/>
                  </a:cubicBezTo>
                  <a:cubicBezTo>
                    <a:pt x="136" y="178"/>
                    <a:pt x="130" y="179"/>
                    <a:pt x="123" y="179"/>
                  </a:cubicBezTo>
                  <a:cubicBezTo>
                    <a:pt x="120" y="182"/>
                    <a:pt x="118" y="186"/>
                    <a:pt x="115" y="189"/>
                  </a:cubicBezTo>
                  <a:cubicBezTo>
                    <a:pt x="111" y="192"/>
                    <a:pt x="104" y="191"/>
                    <a:pt x="99" y="191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1" y="197"/>
                    <a:pt x="75" y="203"/>
                    <a:pt x="73" y="205"/>
                  </a:cubicBezTo>
                  <a:cubicBezTo>
                    <a:pt x="67" y="207"/>
                    <a:pt x="69" y="199"/>
                    <a:pt x="67" y="195"/>
                  </a:cubicBezTo>
                  <a:cubicBezTo>
                    <a:pt x="64" y="190"/>
                    <a:pt x="63" y="187"/>
                    <a:pt x="66" y="182"/>
                  </a:cubicBezTo>
                  <a:cubicBezTo>
                    <a:pt x="68" y="178"/>
                    <a:pt x="67" y="176"/>
                    <a:pt x="67" y="173"/>
                  </a:cubicBezTo>
                  <a:cubicBezTo>
                    <a:pt x="67" y="169"/>
                    <a:pt x="71" y="163"/>
                    <a:pt x="74" y="161"/>
                  </a:cubicBezTo>
                  <a:cubicBezTo>
                    <a:pt x="74" y="159"/>
                    <a:pt x="73" y="159"/>
                    <a:pt x="72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27"/>
                    <a:pt x="6" y="126"/>
                    <a:pt x="6" y="123"/>
                  </a:cubicBezTo>
                  <a:cubicBezTo>
                    <a:pt x="6" y="121"/>
                    <a:pt x="2" y="121"/>
                    <a:pt x="6" y="118"/>
                  </a:cubicBezTo>
                  <a:cubicBezTo>
                    <a:pt x="13" y="114"/>
                    <a:pt x="2" y="105"/>
                    <a:pt x="10" y="103"/>
                  </a:cubicBezTo>
                  <a:cubicBezTo>
                    <a:pt x="14" y="103"/>
                    <a:pt x="19" y="106"/>
                    <a:pt x="20" y="99"/>
                  </a:cubicBezTo>
                  <a:cubicBezTo>
                    <a:pt x="23" y="90"/>
                    <a:pt x="27" y="93"/>
                    <a:pt x="35" y="90"/>
                  </a:cubicBezTo>
                  <a:cubicBezTo>
                    <a:pt x="42" y="86"/>
                    <a:pt x="44" y="79"/>
                    <a:pt x="53" y="78"/>
                  </a:cubicBezTo>
                  <a:cubicBezTo>
                    <a:pt x="55" y="70"/>
                    <a:pt x="50" y="64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5" name="HOUSTON"/>
            <p:cNvSpPr>
              <a:spLocks/>
            </p:cNvSpPr>
            <p:nvPr/>
          </p:nvSpPr>
          <p:spPr bwMode="auto">
            <a:xfrm>
              <a:off x="3924300" y="3462338"/>
              <a:ext cx="363538" cy="481013"/>
            </a:xfrm>
            <a:custGeom>
              <a:avLst/>
              <a:gdLst>
                <a:gd name="T0" fmla="*/ 62 w 153"/>
                <a:gd name="T1" fmla="*/ 3 h 202"/>
                <a:gd name="T2" fmla="*/ 60 w 153"/>
                <a:gd name="T3" fmla="*/ 16 h 202"/>
                <a:gd name="T4" fmla="*/ 53 w 153"/>
                <a:gd name="T5" fmla="*/ 21 h 202"/>
                <a:gd name="T6" fmla="*/ 55 w 153"/>
                <a:gd name="T7" fmla="*/ 32 h 202"/>
                <a:gd name="T8" fmla="*/ 57 w 153"/>
                <a:gd name="T9" fmla="*/ 42 h 202"/>
                <a:gd name="T10" fmla="*/ 55 w 153"/>
                <a:gd name="T11" fmla="*/ 48 h 202"/>
                <a:gd name="T12" fmla="*/ 47 w 153"/>
                <a:gd name="T13" fmla="*/ 80 h 202"/>
                <a:gd name="T14" fmla="*/ 44 w 153"/>
                <a:gd name="T15" fmla="*/ 84 h 202"/>
                <a:gd name="T16" fmla="*/ 37 w 153"/>
                <a:gd name="T17" fmla="*/ 92 h 202"/>
                <a:gd name="T18" fmla="*/ 29 w 153"/>
                <a:gd name="T19" fmla="*/ 93 h 202"/>
                <a:gd name="T20" fmla="*/ 24 w 153"/>
                <a:gd name="T21" fmla="*/ 120 h 202"/>
                <a:gd name="T22" fmla="*/ 7 w 153"/>
                <a:gd name="T23" fmla="*/ 125 h 202"/>
                <a:gd name="T24" fmla="*/ 0 w 153"/>
                <a:gd name="T25" fmla="*/ 153 h 202"/>
                <a:gd name="T26" fmla="*/ 3 w 153"/>
                <a:gd name="T27" fmla="*/ 165 h 202"/>
                <a:gd name="T28" fmla="*/ 3 w 153"/>
                <a:gd name="T29" fmla="*/ 199 h 202"/>
                <a:gd name="T30" fmla="*/ 54 w 153"/>
                <a:gd name="T31" fmla="*/ 202 h 202"/>
                <a:gd name="T32" fmla="*/ 64 w 153"/>
                <a:gd name="T33" fmla="*/ 199 h 202"/>
                <a:gd name="T34" fmla="*/ 100 w 153"/>
                <a:gd name="T35" fmla="*/ 199 h 202"/>
                <a:gd name="T36" fmla="*/ 137 w 153"/>
                <a:gd name="T37" fmla="*/ 144 h 202"/>
                <a:gd name="T38" fmla="*/ 138 w 153"/>
                <a:gd name="T39" fmla="*/ 145 h 202"/>
                <a:gd name="T40" fmla="*/ 140 w 153"/>
                <a:gd name="T41" fmla="*/ 146 h 202"/>
                <a:gd name="T42" fmla="*/ 142 w 153"/>
                <a:gd name="T43" fmla="*/ 149 h 202"/>
                <a:gd name="T44" fmla="*/ 147 w 153"/>
                <a:gd name="T45" fmla="*/ 145 h 202"/>
                <a:gd name="T46" fmla="*/ 151 w 153"/>
                <a:gd name="T47" fmla="*/ 139 h 202"/>
                <a:gd name="T48" fmla="*/ 152 w 153"/>
                <a:gd name="T49" fmla="*/ 128 h 202"/>
                <a:gd name="T50" fmla="*/ 149 w 153"/>
                <a:gd name="T51" fmla="*/ 117 h 202"/>
                <a:gd name="T52" fmla="*/ 148 w 153"/>
                <a:gd name="T53" fmla="*/ 112 h 202"/>
                <a:gd name="T54" fmla="*/ 147 w 153"/>
                <a:gd name="T55" fmla="*/ 99 h 202"/>
                <a:gd name="T56" fmla="*/ 135 w 153"/>
                <a:gd name="T57" fmla="*/ 90 h 202"/>
                <a:gd name="T58" fmla="*/ 131 w 153"/>
                <a:gd name="T59" fmla="*/ 79 h 202"/>
                <a:gd name="T60" fmla="*/ 128 w 153"/>
                <a:gd name="T61" fmla="*/ 63 h 202"/>
                <a:gd name="T62" fmla="*/ 129 w 153"/>
                <a:gd name="T63" fmla="*/ 48 h 202"/>
                <a:gd name="T64" fmla="*/ 125 w 153"/>
                <a:gd name="T65" fmla="*/ 26 h 202"/>
                <a:gd name="T66" fmla="*/ 120 w 153"/>
                <a:gd name="T67" fmla="*/ 16 h 202"/>
                <a:gd name="T68" fmla="*/ 114 w 153"/>
                <a:gd name="T69" fmla="*/ 16 h 202"/>
                <a:gd name="T70" fmla="*/ 108 w 153"/>
                <a:gd name="T71" fmla="*/ 15 h 202"/>
                <a:gd name="T72" fmla="*/ 99 w 153"/>
                <a:gd name="T73" fmla="*/ 13 h 202"/>
                <a:gd name="T74" fmla="*/ 89 w 153"/>
                <a:gd name="T75" fmla="*/ 10 h 202"/>
                <a:gd name="T76" fmla="*/ 67 w 153"/>
                <a:gd name="T7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202">
                  <a:moveTo>
                    <a:pt x="63" y="0"/>
                  </a:moveTo>
                  <a:cubicBezTo>
                    <a:pt x="63" y="1"/>
                    <a:pt x="62" y="2"/>
                    <a:pt x="62" y="3"/>
                  </a:cubicBezTo>
                  <a:cubicBezTo>
                    <a:pt x="61" y="3"/>
                    <a:pt x="59" y="6"/>
                    <a:pt x="59" y="7"/>
                  </a:cubicBezTo>
                  <a:cubicBezTo>
                    <a:pt x="58" y="9"/>
                    <a:pt x="60" y="13"/>
                    <a:pt x="60" y="16"/>
                  </a:cubicBezTo>
                  <a:cubicBezTo>
                    <a:pt x="59" y="18"/>
                    <a:pt x="58" y="19"/>
                    <a:pt x="57" y="20"/>
                  </a:cubicBezTo>
                  <a:cubicBezTo>
                    <a:pt x="56" y="20"/>
                    <a:pt x="54" y="21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5" y="31"/>
                    <a:pt x="55" y="32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9" y="39"/>
                    <a:pt x="58" y="4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5" y="45"/>
                    <a:pt x="55" y="48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4"/>
                    <a:pt x="49" y="82"/>
                    <a:pt x="47" y="80"/>
                  </a:cubicBezTo>
                  <a:cubicBezTo>
                    <a:pt x="46" y="79"/>
                    <a:pt x="44" y="73"/>
                    <a:pt x="43" y="73"/>
                  </a:cubicBezTo>
                  <a:cubicBezTo>
                    <a:pt x="43" y="77"/>
                    <a:pt x="44" y="80"/>
                    <a:pt x="44" y="84"/>
                  </a:cubicBezTo>
                  <a:cubicBezTo>
                    <a:pt x="44" y="87"/>
                    <a:pt x="45" y="91"/>
                    <a:pt x="44" y="94"/>
                  </a:cubicBezTo>
                  <a:cubicBezTo>
                    <a:pt x="41" y="94"/>
                    <a:pt x="39" y="93"/>
                    <a:pt x="37" y="92"/>
                  </a:cubicBezTo>
                  <a:cubicBezTo>
                    <a:pt x="35" y="91"/>
                    <a:pt x="32" y="88"/>
                    <a:pt x="30" y="88"/>
                  </a:cubicBezTo>
                  <a:cubicBezTo>
                    <a:pt x="30" y="90"/>
                    <a:pt x="30" y="92"/>
                    <a:pt x="29" y="93"/>
                  </a:cubicBezTo>
                  <a:cubicBezTo>
                    <a:pt x="27" y="95"/>
                    <a:pt x="25" y="95"/>
                    <a:pt x="24" y="9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6" y="145"/>
                    <a:pt x="136" y="144"/>
                    <a:pt x="137" y="144"/>
                  </a:cubicBezTo>
                  <a:cubicBezTo>
                    <a:pt x="137" y="144"/>
                    <a:pt x="137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9" y="145"/>
                    <a:pt x="139" y="145"/>
                    <a:pt x="139" y="146"/>
                  </a:cubicBezTo>
                  <a:cubicBezTo>
                    <a:pt x="139" y="146"/>
                    <a:pt x="140" y="146"/>
                    <a:pt x="140" y="146"/>
                  </a:cubicBezTo>
                  <a:cubicBezTo>
                    <a:pt x="140" y="147"/>
                    <a:pt x="140" y="147"/>
                    <a:pt x="141" y="148"/>
                  </a:cubicBezTo>
                  <a:cubicBezTo>
                    <a:pt x="141" y="148"/>
                    <a:pt x="141" y="149"/>
                    <a:pt x="142" y="149"/>
                  </a:cubicBezTo>
                  <a:cubicBezTo>
                    <a:pt x="143" y="149"/>
                    <a:pt x="144" y="148"/>
                    <a:pt x="144" y="148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2" y="137"/>
                    <a:pt x="153" y="136"/>
                    <a:pt x="153" y="134"/>
                  </a:cubicBezTo>
                  <a:cubicBezTo>
                    <a:pt x="153" y="132"/>
                    <a:pt x="153" y="130"/>
                    <a:pt x="152" y="128"/>
                  </a:cubicBezTo>
                  <a:cubicBezTo>
                    <a:pt x="152" y="126"/>
                    <a:pt x="147" y="119"/>
                    <a:pt x="148" y="117"/>
                  </a:cubicBezTo>
                  <a:cubicBezTo>
                    <a:pt x="148" y="117"/>
                    <a:pt x="148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09"/>
                    <a:pt x="148" y="104"/>
                    <a:pt x="148" y="102"/>
                  </a:cubicBezTo>
                  <a:cubicBezTo>
                    <a:pt x="148" y="100"/>
                    <a:pt x="148" y="100"/>
                    <a:pt x="147" y="99"/>
                  </a:cubicBezTo>
                  <a:cubicBezTo>
                    <a:pt x="143" y="98"/>
                    <a:pt x="138" y="98"/>
                    <a:pt x="137" y="93"/>
                  </a:cubicBezTo>
                  <a:cubicBezTo>
                    <a:pt x="136" y="92"/>
                    <a:pt x="135" y="90"/>
                    <a:pt x="135" y="90"/>
                  </a:cubicBezTo>
                  <a:cubicBezTo>
                    <a:pt x="135" y="89"/>
                    <a:pt x="133" y="86"/>
                    <a:pt x="132" y="86"/>
                  </a:cubicBezTo>
                  <a:cubicBezTo>
                    <a:pt x="131" y="83"/>
                    <a:pt x="130" y="82"/>
                    <a:pt x="131" y="79"/>
                  </a:cubicBezTo>
                  <a:cubicBezTo>
                    <a:pt x="131" y="77"/>
                    <a:pt x="133" y="73"/>
                    <a:pt x="131" y="72"/>
                  </a:cubicBezTo>
                  <a:cubicBezTo>
                    <a:pt x="130" y="70"/>
                    <a:pt x="131" y="64"/>
                    <a:pt x="128" y="63"/>
                  </a:cubicBezTo>
                  <a:cubicBezTo>
                    <a:pt x="127" y="59"/>
                    <a:pt x="126" y="56"/>
                    <a:pt x="131" y="54"/>
                  </a:cubicBezTo>
                  <a:cubicBezTo>
                    <a:pt x="132" y="51"/>
                    <a:pt x="130" y="51"/>
                    <a:pt x="129" y="48"/>
                  </a:cubicBezTo>
                  <a:cubicBezTo>
                    <a:pt x="129" y="45"/>
                    <a:pt x="129" y="43"/>
                    <a:pt x="128" y="40"/>
                  </a:cubicBezTo>
                  <a:cubicBezTo>
                    <a:pt x="126" y="35"/>
                    <a:pt x="128" y="31"/>
                    <a:pt x="125" y="26"/>
                  </a:cubicBezTo>
                  <a:cubicBezTo>
                    <a:pt x="124" y="23"/>
                    <a:pt x="120" y="19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5"/>
                    <a:pt x="119" y="15"/>
                  </a:cubicBezTo>
                  <a:cubicBezTo>
                    <a:pt x="117" y="15"/>
                    <a:pt x="116" y="15"/>
                    <a:pt x="114" y="16"/>
                  </a:cubicBezTo>
                  <a:cubicBezTo>
                    <a:pt x="111" y="17"/>
                    <a:pt x="110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1" y="13"/>
                    <a:pt x="99" y="13"/>
                    <a:pt x="99" y="13"/>
                  </a:cubicBezTo>
                  <a:cubicBezTo>
                    <a:pt x="96" y="13"/>
                    <a:pt x="93" y="11"/>
                    <a:pt x="91" y="11"/>
                  </a:cubicBezTo>
                  <a:cubicBezTo>
                    <a:pt x="90" y="11"/>
                    <a:pt x="89" y="10"/>
                    <a:pt x="89" y="10"/>
                  </a:cubicBezTo>
                  <a:cubicBezTo>
                    <a:pt x="85" y="8"/>
                    <a:pt x="81" y="7"/>
                    <a:pt x="77" y="6"/>
                  </a:cubicBezTo>
                  <a:cubicBezTo>
                    <a:pt x="74" y="5"/>
                    <a:pt x="70" y="1"/>
                    <a:pt x="67" y="1"/>
                  </a:cubicBezTo>
                  <a:cubicBezTo>
                    <a:pt x="66" y="0"/>
                    <a:pt x="64" y="0"/>
                    <a:pt x="6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6" name="HARRIS"/>
            <p:cNvSpPr>
              <a:spLocks/>
            </p:cNvSpPr>
            <p:nvPr/>
          </p:nvSpPr>
          <p:spPr bwMode="auto">
            <a:xfrm>
              <a:off x="2605088" y="3252788"/>
              <a:ext cx="494878" cy="338138"/>
            </a:xfrm>
            <a:custGeom>
              <a:avLst/>
              <a:gdLst>
                <a:gd name="T0" fmla="*/ 204 w 211"/>
                <a:gd name="T1" fmla="*/ 13 h 142"/>
                <a:gd name="T2" fmla="*/ 204 w 211"/>
                <a:gd name="T3" fmla="*/ 16 h 142"/>
                <a:gd name="T4" fmla="*/ 204 w 211"/>
                <a:gd name="T5" fmla="*/ 16 h 142"/>
                <a:gd name="T6" fmla="*/ 204 w 211"/>
                <a:gd name="T7" fmla="*/ 16 h 142"/>
                <a:gd name="T8" fmla="*/ 205 w 211"/>
                <a:gd name="T9" fmla="*/ 17 h 142"/>
                <a:gd name="T10" fmla="*/ 205 w 211"/>
                <a:gd name="T11" fmla="*/ 17 h 142"/>
                <a:gd name="T12" fmla="*/ 206 w 211"/>
                <a:gd name="T13" fmla="*/ 17 h 142"/>
                <a:gd name="T14" fmla="*/ 207 w 211"/>
                <a:gd name="T15" fmla="*/ 21 h 142"/>
                <a:gd name="T16" fmla="*/ 207 w 211"/>
                <a:gd name="T17" fmla="*/ 25 h 142"/>
                <a:gd name="T18" fmla="*/ 207 w 211"/>
                <a:gd name="T19" fmla="*/ 33 h 142"/>
                <a:gd name="T20" fmla="*/ 207 w 211"/>
                <a:gd name="T21" fmla="*/ 41 h 142"/>
                <a:gd name="T22" fmla="*/ 206 w 211"/>
                <a:gd name="T23" fmla="*/ 59 h 142"/>
                <a:gd name="T24" fmla="*/ 204 w 211"/>
                <a:gd name="T25" fmla="*/ 84 h 142"/>
                <a:gd name="T26" fmla="*/ 203 w 211"/>
                <a:gd name="T27" fmla="*/ 86 h 142"/>
                <a:gd name="T28" fmla="*/ 202 w 211"/>
                <a:gd name="T29" fmla="*/ 86 h 142"/>
                <a:gd name="T30" fmla="*/ 202 w 211"/>
                <a:gd name="T31" fmla="*/ 87 h 142"/>
                <a:gd name="T32" fmla="*/ 202 w 211"/>
                <a:gd name="T33" fmla="*/ 88 h 142"/>
                <a:gd name="T34" fmla="*/ 202 w 211"/>
                <a:gd name="T35" fmla="*/ 89 h 142"/>
                <a:gd name="T36" fmla="*/ 202 w 211"/>
                <a:gd name="T37" fmla="*/ 89 h 142"/>
                <a:gd name="T38" fmla="*/ 202 w 211"/>
                <a:gd name="T39" fmla="*/ 90 h 142"/>
                <a:gd name="T40" fmla="*/ 203 w 211"/>
                <a:gd name="T41" fmla="*/ 91 h 142"/>
                <a:gd name="T42" fmla="*/ 204 w 211"/>
                <a:gd name="T43" fmla="*/ 92 h 142"/>
                <a:gd name="T44" fmla="*/ 204 w 211"/>
                <a:gd name="T45" fmla="*/ 93 h 142"/>
                <a:gd name="T46" fmla="*/ 205 w 211"/>
                <a:gd name="T47" fmla="*/ 93 h 142"/>
                <a:gd name="T48" fmla="*/ 205 w 211"/>
                <a:gd name="T49" fmla="*/ 93 h 142"/>
                <a:gd name="T50" fmla="*/ 205 w 211"/>
                <a:gd name="T51" fmla="*/ 94 h 142"/>
                <a:gd name="T52" fmla="*/ 205 w 211"/>
                <a:gd name="T53" fmla="*/ 94 h 142"/>
                <a:gd name="T54" fmla="*/ 206 w 211"/>
                <a:gd name="T55" fmla="*/ 96 h 142"/>
                <a:gd name="T56" fmla="*/ 206 w 211"/>
                <a:gd name="T57" fmla="*/ 142 h 142"/>
                <a:gd name="T58" fmla="*/ 206 w 211"/>
                <a:gd name="T59" fmla="*/ 142 h 142"/>
                <a:gd name="T60" fmla="*/ 116 w 211"/>
                <a:gd name="T61" fmla="*/ 142 h 142"/>
                <a:gd name="T62" fmla="*/ 116 w 211"/>
                <a:gd name="T63" fmla="*/ 129 h 142"/>
                <a:gd name="T64" fmla="*/ 41 w 211"/>
                <a:gd name="T65" fmla="*/ 129 h 142"/>
                <a:gd name="T66" fmla="*/ 41 w 211"/>
                <a:gd name="T67" fmla="*/ 129 h 142"/>
                <a:gd name="T68" fmla="*/ 41 w 211"/>
                <a:gd name="T69" fmla="*/ 128 h 142"/>
                <a:gd name="T70" fmla="*/ 34 w 211"/>
                <a:gd name="T71" fmla="*/ 127 h 142"/>
                <a:gd name="T72" fmla="*/ 34 w 211"/>
                <a:gd name="T73" fmla="*/ 126 h 142"/>
                <a:gd name="T74" fmla="*/ 38 w 211"/>
                <a:gd name="T75" fmla="*/ 114 h 142"/>
                <a:gd name="T76" fmla="*/ 33 w 211"/>
                <a:gd name="T77" fmla="*/ 105 h 142"/>
                <a:gd name="T78" fmla="*/ 27 w 211"/>
                <a:gd name="T79" fmla="*/ 85 h 142"/>
                <a:gd name="T80" fmla="*/ 24 w 211"/>
                <a:gd name="T81" fmla="*/ 73 h 142"/>
                <a:gd name="T82" fmla="*/ 18 w 211"/>
                <a:gd name="T83" fmla="*/ 65 h 142"/>
                <a:gd name="T84" fmla="*/ 26 w 211"/>
                <a:gd name="T85" fmla="*/ 60 h 142"/>
                <a:gd name="T86" fmla="*/ 8 w 211"/>
                <a:gd name="T87" fmla="*/ 39 h 142"/>
                <a:gd name="T88" fmla="*/ 10 w 211"/>
                <a:gd name="T89" fmla="*/ 32 h 142"/>
                <a:gd name="T90" fmla="*/ 12 w 211"/>
                <a:gd name="T91" fmla="*/ 20 h 142"/>
                <a:gd name="T92" fmla="*/ 9 w 211"/>
                <a:gd name="T93" fmla="*/ 18 h 142"/>
                <a:gd name="T94" fmla="*/ 3 w 211"/>
                <a:gd name="T95" fmla="*/ 18 h 142"/>
                <a:gd name="T96" fmla="*/ 0 w 211"/>
                <a:gd name="T97" fmla="*/ 0 h 142"/>
                <a:gd name="T98" fmla="*/ 0 w 211"/>
                <a:gd name="T99" fmla="*/ 0 h 142"/>
                <a:gd name="T100" fmla="*/ 135 w 211"/>
                <a:gd name="T101" fmla="*/ 0 h 142"/>
                <a:gd name="T102" fmla="*/ 135 w 211"/>
                <a:gd name="T103" fmla="*/ 0 h 142"/>
                <a:gd name="T104" fmla="*/ 143 w 211"/>
                <a:gd name="T105" fmla="*/ 0 h 142"/>
                <a:gd name="T106" fmla="*/ 143 w 211"/>
                <a:gd name="T107" fmla="*/ 3 h 142"/>
                <a:gd name="T108" fmla="*/ 181 w 211"/>
                <a:gd name="T109" fmla="*/ 3 h 142"/>
                <a:gd name="T110" fmla="*/ 204 w 211"/>
                <a:gd name="T111" fmla="*/ 13 h 142"/>
                <a:gd name="connsiteX0" fmla="*/ 9668 w 9865"/>
                <a:gd name="connsiteY0" fmla="*/ 915 h 10000"/>
                <a:gd name="connsiteX1" fmla="*/ 9668 w 9865"/>
                <a:gd name="connsiteY1" fmla="*/ 1127 h 10000"/>
                <a:gd name="connsiteX2" fmla="*/ 9668 w 9865"/>
                <a:gd name="connsiteY2" fmla="*/ 1127 h 10000"/>
                <a:gd name="connsiteX3" fmla="*/ 9668 w 9865"/>
                <a:gd name="connsiteY3" fmla="*/ 1127 h 10000"/>
                <a:gd name="connsiteX4" fmla="*/ 9716 w 9865"/>
                <a:gd name="connsiteY4" fmla="*/ 1197 h 10000"/>
                <a:gd name="connsiteX5" fmla="*/ 9716 w 9865"/>
                <a:gd name="connsiteY5" fmla="*/ 1197 h 10000"/>
                <a:gd name="connsiteX6" fmla="*/ 9763 w 9865"/>
                <a:gd name="connsiteY6" fmla="*/ 1197 h 10000"/>
                <a:gd name="connsiteX7" fmla="*/ 9810 w 9865"/>
                <a:gd name="connsiteY7" fmla="*/ 1479 h 10000"/>
                <a:gd name="connsiteX8" fmla="*/ 9810 w 9865"/>
                <a:gd name="connsiteY8" fmla="*/ 1761 h 10000"/>
                <a:gd name="connsiteX9" fmla="*/ 9810 w 9865"/>
                <a:gd name="connsiteY9" fmla="*/ 2324 h 10000"/>
                <a:gd name="connsiteX10" fmla="*/ 9810 w 9865"/>
                <a:gd name="connsiteY10" fmla="*/ 2887 h 10000"/>
                <a:gd name="connsiteX11" fmla="*/ 9763 w 9865"/>
                <a:gd name="connsiteY11" fmla="*/ 4155 h 10000"/>
                <a:gd name="connsiteX12" fmla="*/ 9668 w 9865"/>
                <a:gd name="connsiteY12" fmla="*/ 5915 h 10000"/>
                <a:gd name="connsiteX13" fmla="*/ 9621 w 9865"/>
                <a:gd name="connsiteY13" fmla="*/ 6056 h 10000"/>
                <a:gd name="connsiteX14" fmla="*/ 9573 w 9865"/>
                <a:gd name="connsiteY14" fmla="*/ 6056 h 10000"/>
                <a:gd name="connsiteX15" fmla="*/ 9573 w 9865"/>
                <a:gd name="connsiteY15" fmla="*/ 6127 h 10000"/>
                <a:gd name="connsiteX16" fmla="*/ 9573 w 9865"/>
                <a:gd name="connsiteY16" fmla="*/ 6197 h 10000"/>
                <a:gd name="connsiteX17" fmla="*/ 9573 w 9865"/>
                <a:gd name="connsiteY17" fmla="*/ 6268 h 10000"/>
                <a:gd name="connsiteX18" fmla="*/ 9573 w 9865"/>
                <a:gd name="connsiteY18" fmla="*/ 6268 h 10000"/>
                <a:gd name="connsiteX19" fmla="*/ 9573 w 9865"/>
                <a:gd name="connsiteY19" fmla="*/ 6338 h 10000"/>
                <a:gd name="connsiteX20" fmla="*/ 9621 w 9865"/>
                <a:gd name="connsiteY20" fmla="*/ 6408 h 10000"/>
                <a:gd name="connsiteX21" fmla="*/ 9668 w 9865"/>
                <a:gd name="connsiteY21" fmla="*/ 6479 h 10000"/>
                <a:gd name="connsiteX22" fmla="*/ 9668 w 9865"/>
                <a:gd name="connsiteY22" fmla="*/ 6549 h 10000"/>
                <a:gd name="connsiteX23" fmla="*/ 9716 w 9865"/>
                <a:gd name="connsiteY23" fmla="*/ 6549 h 10000"/>
                <a:gd name="connsiteX24" fmla="*/ 9716 w 9865"/>
                <a:gd name="connsiteY24" fmla="*/ 6549 h 10000"/>
                <a:gd name="connsiteX25" fmla="*/ 9716 w 9865"/>
                <a:gd name="connsiteY25" fmla="*/ 6620 h 10000"/>
                <a:gd name="connsiteX26" fmla="*/ 9716 w 9865"/>
                <a:gd name="connsiteY26" fmla="*/ 6620 h 10000"/>
                <a:gd name="connsiteX27" fmla="*/ 9763 w 9865"/>
                <a:gd name="connsiteY27" fmla="*/ 6761 h 10000"/>
                <a:gd name="connsiteX28" fmla="*/ 9763 w 9865"/>
                <a:gd name="connsiteY28" fmla="*/ 10000 h 10000"/>
                <a:gd name="connsiteX29" fmla="*/ 9763 w 9865"/>
                <a:gd name="connsiteY29" fmla="*/ 10000 h 10000"/>
                <a:gd name="connsiteX30" fmla="*/ 5498 w 9865"/>
                <a:gd name="connsiteY30" fmla="*/ 10000 h 10000"/>
                <a:gd name="connsiteX31" fmla="*/ 5498 w 9865"/>
                <a:gd name="connsiteY31" fmla="*/ 9085 h 10000"/>
                <a:gd name="connsiteX32" fmla="*/ 1943 w 9865"/>
                <a:gd name="connsiteY32" fmla="*/ 9085 h 10000"/>
                <a:gd name="connsiteX33" fmla="*/ 1943 w 9865"/>
                <a:gd name="connsiteY33" fmla="*/ 9085 h 10000"/>
                <a:gd name="connsiteX34" fmla="*/ 1943 w 9865"/>
                <a:gd name="connsiteY34" fmla="*/ 9014 h 10000"/>
                <a:gd name="connsiteX35" fmla="*/ 1611 w 9865"/>
                <a:gd name="connsiteY35" fmla="*/ 8944 h 10000"/>
                <a:gd name="connsiteX36" fmla="*/ 1611 w 9865"/>
                <a:gd name="connsiteY36" fmla="*/ 8873 h 10000"/>
                <a:gd name="connsiteX37" fmla="*/ 1801 w 9865"/>
                <a:gd name="connsiteY37" fmla="*/ 8028 h 10000"/>
                <a:gd name="connsiteX38" fmla="*/ 1564 w 9865"/>
                <a:gd name="connsiteY38" fmla="*/ 7394 h 10000"/>
                <a:gd name="connsiteX39" fmla="*/ 1137 w 9865"/>
                <a:gd name="connsiteY39" fmla="*/ 5141 h 10000"/>
                <a:gd name="connsiteX40" fmla="*/ 853 w 9865"/>
                <a:gd name="connsiteY40" fmla="*/ 4577 h 10000"/>
                <a:gd name="connsiteX41" fmla="*/ 1232 w 9865"/>
                <a:gd name="connsiteY41" fmla="*/ 4225 h 10000"/>
                <a:gd name="connsiteX42" fmla="*/ 379 w 9865"/>
                <a:gd name="connsiteY42" fmla="*/ 2746 h 10000"/>
                <a:gd name="connsiteX43" fmla="*/ 474 w 9865"/>
                <a:gd name="connsiteY43" fmla="*/ 2254 h 10000"/>
                <a:gd name="connsiteX44" fmla="*/ 569 w 9865"/>
                <a:gd name="connsiteY44" fmla="*/ 1408 h 10000"/>
                <a:gd name="connsiteX45" fmla="*/ 427 w 9865"/>
                <a:gd name="connsiteY45" fmla="*/ 1268 h 10000"/>
                <a:gd name="connsiteX46" fmla="*/ 142 w 9865"/>
                <a:gd name="connsiteY46" fmla="*/ 1268 h 10000"/>
                <a:gd name="connsiteX47" fmla="*/ 0 w 9865"/>
                <a:gd name="connsiteY47" fmla="*/ 0 h 10000"/>
                <a:gd name="connsiteX48" fmla="*/ 0 w 9865"/>
                <a:gd name="connsiteY48" fmla="*/ 0 h 10000"/>
                <a:gd name="connsiteX49" fmla="*/ 6398 w 9865"/>
                <a:gd name="connsiteY49" fmla="*/ 0 h 10000"/>
                <a:gd name="connsiteX50" fmla="*/ 6398 w 9865"/>
                <a:gd name="connsiteY50" fmla="*/ 0 h 10000"/>
                <a:gd name="connsiteX51" fmla="*/ 6777 w 9865"/>
                <a:gd name="connsiteY51" fmla="*/ 0 h 10000"/>
                <a:gd name="connsiteX52" fmla="*/ 6777 w 9865"/>
                <a:gd name="connsiteY52" fmla="*/ 211 h 10000"/>
                <a:gd name="connsiteX53" fmla="*/ 8578 w 9865"/>
                <a:gd name="connsiteY53" fmla="*/ 211 h 10000"/>
                <a:gd name="connsiteX54" fmla="*/ 9668 w 9865"/>
                <a:gd name="connsiteY54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633 w 10000"/>
                <a:gd name="connsiteY36" fmla="*/ 8873 h 10000"/>
                <a:gd name="connsiteX37" fmla="*/ 1826 w 10000"/>
                <a:gd name="connsiteY37" fmla="*/ 8028 h 10000"/>
                <a:gd name="connsiteX38" fmla="*/ 1585 w 10000"/>
                <a:gd name="connsiteY38" fmla="*/ 7394 h 10000"/>
                <a:gd name="connsiteX39" fmla="*/ 1153 w 10000"/>
                <a:gd name="connsiteY39" fmla="*/ 5141 h 10000"/>
                <a:gd name="connsiteX40" fmla="*/ 865 w 10000"/>
                <a:gd name="connsiteY40" fmla="*/ 4577 h 10000"/>
                <a:gd name="connsiteX41" fmla="*/ 384 w 10000"/>
                <a:gd name="connsiteY41" fmla="*/ 2746 h 10000"/>
                <a:gd name="connsiteX42" fmla="*/ 480 w 10000"/>
                <a:gd name="connsiteY42" fmla="*/ 2254 h 10000"/>
                <a:gd name="connsiteX43" fmla="*/ 577 w 10000"/>
                <a:gd name="connsiteY43" fmla="*/ 1408 h 10000"/>
                <a:gd name="connsiteX44" fmla="*/ 433 w 10000"/>
                <a:gd name="connsiteY44" fmla="*/ 1268 h 10000"/>
                <a:gd name="connsiteX45" fmla="*/ 144 w 10000"/>
                <a:gd name="connsiteY45" fmla="*/ 1268 h 10000"/>
                <a:gd name="connsiteX46" fmla="*/ 0 w 10000"/>
                <a:gd name="connsiteY46" fmla="*/ 0 h 10000"/>
                <a:gd name="connsiteX47" fmla="*/ 0 w 10000"/>
                <a:gd name="connsiteY47" fmla="*/ 0 h 10000"/>
                <a:gd name="connsiteX48" fmla="*/ 6486 w 10000"/>
                <a:gd name="connsiteY48" fmla="*/ 0 h 10000"/>
                <a:gd name="connsiteX49" fmla="*/ 6486 w 10000"/>
                <a:gd name="connsiteY49" fmla="*/ 0 h 10000"/>
                <a:gd name="connsiteX50" fmla="*/ 6870 w 10000"/>
                <a:gd name="connsiteY50" fmla="*/ 0 h 10000"/>
                <a:gd name="connsiteX51" fmla="*/ 6870 w 10000"/>
                <a:gd name="connsiteY51" fmla="*/ 211 h 10000"/>
                <a:gd name="connsiteX52" fmla="*/ 8695 w 10000"/>
                <a:gd name="connsiteY52" fmla="*/ 211 h 10000"/>
                <a:gd name="connsiteX53" fmla="*/ 9800 w 10000"/>
                <a:gd name="connsiteY53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826 w 10000"/>
                <a:gd name="connsiteY36" fmla="*/ 8028 h 10000"/>
                <a:gd name="connsiteX37" fmla="*/ 1585 w 10000"/>
                <a:gd name="connsiteY37" fmla="*/ 7394 h 10000"/>
                <a:gd name="connsiteX38" fmla="*/ 1153 w 10000"/>
                <a:gd name="connsiteY38" fmla="*/ 5141 h 10000"/>
                <a:gd name="connsiteX39" fmla="*/ 865 w 10000"/>
                <a:gd name="connsiteY39" fmla="*/ 4577 h 10000"/>
                <a:gd name="connsiteX40" fmla="*/ 384 w 10000"/>
                <a:gd name="connsiteY40" fmla="*/ 2746 h 10000"/>
                <a:gd name="connsiteX41" fmla="*/ 480 w 10000"/>
                <a:gd name="connsiteY41" fmla="*/ 2254 h 10000"/>
                <a:gd name="connsiteX42" fmla="*/ 577 w 10000"/>
                <a:gd name="connsiteY42" fmla="*/ 1408 h 10000"/>
                <a:gd name="connsiteX43" fmla="*/ 433 w 10000"/>
                <a:gd name="connsiteY43" fmla="*/ 1268 h 10000"/>
                <a:gd name="connsiteX44" fmla="*/ 144 w 10000"/>
                <a:gd name="connsiteY44" fmla="*/ 1268 h 10000"/>
                <a:gd name="connsiteX45" fmla="*/ 0 w 10000"/>
                <a:gd name="connsiteY45" fmla="*/ 0 h 10000"/>
                <a:gd name="connsiteX46" fmla="*/ 0 w 10000"/>
                <a:gd name="connsiteY46" fmla="*/ 0 h 10000"/>
                <a:gd name="connsiteX47" fmla="*/ 6486 w 10000"/>
                <a:gd name="connsiteY47" fmla="*/ 0 h 10000"/>
                <a:gd name="connsiteX48" fmla="*/ 6486 w 10000"/>
                <a:gd name="connsiteY48" fmla="*/ 0 h 10000"/>
                <a:gd name="connsiteX49" fmla="*/ 6870 w 10000"/>
                <a:gd name="connsiteY49" fmla="*/ 0 h 10000"/>
                <a:gd name="connsiteX50" fmla="*/ 6870 w 10000"/>
                <a:gd name="connsiteY50" fmla="*/ 211 h 10000"/>
                <a:gd name="connsiteX51" fmla="*/ 8695 w 10000"/>
                <a:gd name="connsiteY51" fmla="*/ 211 h 10000"/>
                <a:gd name="connsiteX52" fmla="*/ 9800 w 10000"/>
                <a:gd name="connsiteY52" fmla="*/ 91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00">
                  <a:moveTo>
                    <a:pt x="9800" y="915"/>
                  </a:moveTo>
                  <a:lnTo>
                    <a:pt x="9800" y="1127"/>
                  </a:lnTo>
                  <a:lnTo>
                    <a:pt x="9800" y="1127"/>
                  </a:lnTo>
                  <a:lnTo>
                    <a:pt x="9800" y="1127"/>
                  </a:lnTo>
                  <a:lnTo>
                    <a:pt x="9849" y="1197"/>
                  </a:lnTo>
                  <a:lnTo>
                    <a:pt x="9849" y="1197"/>
                  </a:lnTo>
                  <a:lnTo>
                    <a:pt x="9897" y="1197"/>
                  </a:lnTo>
                  <a:cubicBezTo>
                    <a:pt x="9897" y="1338"/>
                    <a:pt x="9944" y="1338"/>
                    <a:pt x="9944" y="1479"/>
                  </a:cubicBezTo>
                  <a:lnTo>
                    <a:pt x="9944" y="1761"/>
                  </a:lnTo>
                  <a:lnTo>
                    <a:pt x="9944" y="2324"/>
                  </a:lnTo>
                  <a:cubicBezTo>
                    <a:pt x="9897" y="2394"/>
                    <a:pt x="9849" y="2817"/>
                    <a:pt x="9944" y="2887"/>
                  </a:cubicBezTo>
                  <a:cubicBezTo>
                    <a:pt x="9944" y="3310"/>
                    <a:pt x="9897" y="3732"/>
                    <a:pt x="9897" y="4155"/>
                  </a:cubicBezTo>
                  <a:cubicBezTo>
                    <a:pt x="10137" y="4366"/>
                    <a:pt x="9897" y="5563"/>
                    <a:pt x="9800" y="5915"/>
                  </a:cubicBezTo>
                  <a:cubicBezTo>
                    <a:pt x="9800" y="5915"/>
                    <a:pt x="9753" y="5986"/>
                    <a:pt x="9753" y="6056"/>
                  </a:cubicBezTo>
                  <a:lnTo>
                    <a:pt x="9704" y="6056"/>
                  </a:lnTo>
                  <a:lnTo>
                    <a:pt x="9704" y="6127"/>
                  </a:lnTo>
                  <a:lnTo>
                    <a:pt x="9704" y="6197"/>
                  </a:lnTo>
                  <a:lnTo>
                    <a:pt x="9704" y="6268"/>
                  </a:lnTo>
                  <a:lnTo>
                    <a:pt x="9704" y="6268"/>
                  </a:lnTo>
                  <a:lnTo>
                    <a:pt x="9704" y="6338"/>
                  </a:lnTo>
                  <a:cubicBezTo>
                    <a:pt x="9753" y="6338"/>
                    <a:pt x="9753" y="6408"/>
                    <a:pt x="9753" y="6408"/>
                  </a:cubicBezTo>
                  <a:cubicBezTo>
                    <a:pt x="9769" y="6432"/>
                    <a:pt x="9784" y="6455"/>
                    <a:pt x="9800" y="6479"/>
                  </a:cubicBezTo>
                  <a:lnTo>
                    <a:pt x="9800" y="6549"/>
                  </a:lnTo>
                  <a:lnTo>
                    <a:pt x="9849" y="6549"/>
                  </a:lnTo>
                  <a:lnTo>
                    <a:pt x="9849" y="6549"/>
                  </a:lnTo>
                  <a:lnTo>
                    <a:pt x="9849" y="6620"/>
                  </a:lnTo>
                  <a:lnTo>
                    <a:pt x="9849" y="6620"/>
                  </a:lnTo>
                  <a:cubicBezTo>
                    <a:pt x="9849" y="6690"/>
                    <a:pt x="9897" y="6690"/>
                    <a:pt x="9897" y="6761"/>
                  </a:cubicBezTo>
                  <a:lnTo>
                    <a:pt x="9897" y="10000"/>
                  </a:lnTo>
                  <a:lnTo>
                    <a:pt x="9897" y="10000"/>
                  </a:lnTo>
                  <a:lnTo>
                    <a:pt x="5573" y="10000"/>
                  </a:lnTo>
                  <a:lnTo>
                    <a:pt x="5573" y="9085"/>
                  </a:lnTo>
                  <a:lnTo>
                    <a:pt x="1970" y="9085"/>
                  </a:lnTo>
                  <a:lnTo>
                    <a:pt x="1970" y="9085"/>
                  </a:lnTo>
                  <a:lnTo>
                    <a:pt x="1970" y="9014"/>
                  </a:lnTo>
                  <a:cubicBezTo>
                    <a:pt x="1922" y="8873"/>
                    <a:pt x="1729" y="9014"/>
                    <a:pt x="1633" y="8944"/>
                  </a:cubicBezTo>
                  <a:cubicBezTo>
                    <a:pt x="1697" y="8639"/>
                    <a:pt x="1762" y="8333"/>
                    <a:pt x="1826" y="8028"/>
                  </a:cubicBezTo>
                  <a:cubicBezTo>
                    <a:pt x="1778" y="7817"/>
                    <a:pt x="1633" y="7535"/>
                    <a:pt x="1585" y="7394"/>
                  </a:cubicBezTo>
                  <a:cubicBezTo>
                    <a:pt x="1473" y="6913"/>
                    <a:pt x="1273" y="5611"/>
                    <a:pt x="1153" y="5141"/>
                  </a:cubicBezTo>
                  <a:cubicBezTo>
                    <a:pt x="1057" y="5000"/>
                    <a:pt x="673" y="4789"/>
                    <a:pt x="865" y="4577"/>
                  </a:cubicBezTo>
                  <a:cubicBezTo>
                    <a:pt x="737" y="4178"/>
                    <a:pt x="448" y="3133"/>
                    <a:pt x="384" y="2746"/>
                  </a:cubicBezTo>
                  <a:cubicBezTo>
                    <a:pt x="337" y="2606"/>
                    <a:pt x="433" y="2394"/>
                    <a:pt x="480" y="2254"/>
                  </a:cubicBezTo>
                  <a:cubicBezTo>
                    <a:pt x="577" y="1901"/>
                    <a:pt x="624" y="1761"/>
                    <a:pt x="577" y="1408"/>
                  </a:cubicBezTo>
                  <a:cubicBezTo>
                    <a:pt x="528" y="1338"/>
                    <a:pt x="480" y="1268"/>
                    <a:pt x="433" y="1268"/>
                  </a:cubicBezTo>
                  <a:cubicBezTo>
                    <a:pt x="337" y="1197"/>
                    <a:pt x="240" y="1268"/>
                    <a:pt x="144" y="12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6486" y="0"/>
                  </a:lnTo>
                  <a:lnTo>
                    <a:pt x="6486" y="0"/>
                  </a:lnTo>
                  <a:lnTo>
                    <a:pt x="6870" y="0"/>
                  </a:lnTo>
                  <a:lnTo>
                    <a:pt x="6870" y="211"/>
                  </a:lnTo>
                  <a:lnTo>
                    <a:pt x="8695" y="211"/>
                  </a:lnTo>
                  <a:lnTo>
                    <a:pt x="9800" y="915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7" name="HEARD"/>
            <p:cNvSpPr>
              <a:spLocks/>
            </p:cNvSpPr>
            <p:nvPr/>
          </p:nvSpPr>
          <p:spPr bwMode="auto">
            <a:xfrm>
              <a:off x="2495550" y="2598738"/>
              <a:ext cx="357188" cy="354013"/>
            </a:xfrm>
            <a:custGeom>
              <a:avLst/>
              <a:gdLst>
                <a:gd name="T0" fmla="*/ 25 w 150"/>
                <a:gd name="T1" fmla="*/ 149 h 149"/>
                <a:gd name="T2" fmla="*/ 71 w 150"/>
                <a:gd name="T3" fmla="*/ 133 h 149"/>
                <a:gd name="T4" fmla="*/ 73 w 150"/>
                <a:gd name="T5" fmla="*/ 131 h 149"/>
                <a:gd name="T6" fmla="*/ 78 w 150"/>
                <a:gd name="T7" fmla="*/ 125 h 149"/>
                <a:gd name="T8" fmla="*/ 85 w 150"/>
                <a:gd name="T9" fmla="*/ 118 h 149"/>
                <a:gd name="T10" fmla="*/ 88 w 150"/>
                <a:gd name="T11" fmla="*/ 123 h 149"/>
                <a:gd name="T12" fmla="*/ 94 w 150"/>
                <a:gd name="T13" fmla="*/ 126 h 149"/>
                <a:gd name="T14" fmla="*/ 150 w 150"/>
                <a:gd name="T15" fmla="*/ 101 h 149"/>
                <a:gd name="T16" fmla="*/ 150 w 150"/>
                <a:gd name="T17" fmla="*/ 101 h 149"/>
                <a:gd name="T18" fmla="*/ 147 w 150"/>
                <a:gd name="T19" fmla="*/ 90 h 149"/>
                <a:gd name="T20" fmla="*/ 146 w 150"/>
                <a:gd name="T21" fmla="*/ 82 h 149"/>
                <a:gd name="T22" fmla="*/ 146 w 150"/>
                <a:gd name="T23" fmla="*/ 76 h 149"/>
                <a:gd name="T24" fmla="*/ 145 w 150"/>
                <a:gd name="T25" fmla="*/ 71 h 149"/>
                <a:gd name="T26" fmla="*/ 143 w 150"/>
                <a:gd name="T27" fmla="*/ 71 h 149"/>
                <a:gd name="T28" fmla="*/ 140 w 150"/>
                <a:gd name="T29" fmla="*/ 71 h 149"/>
                <a:gd name="T30" fmla="*/ 120 w 150"/>
                <a:gd name="T31" fmla="*/ 0 h 149"/>
                <a:gd name="T32" fmla="*/ 120 w 150"/>
                <a:gd name="T33" fmla="*/ 0 h 149"/>
                <a:gd name="T34" fmla="*/ 0 w 150"/>
                <a:gd name="T35" fmla="*/ 0 h 149"/>
                <a:gd name="T36" fmla="*/ 0 w 150"/>
                <a:gd name="T37" fmla="*/ 0 h 149"/>
                <a:gd name="T38" fmla="*/ 25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25" y="149"/>
                  </a:moveTo>
                  <a:cubicBezTo>
                    <a:pt x="71" y="133"/>
                    <a:pt x="71" y="133"/>
                    <a:pt x="71" y="133"/>
                  </a:cubicBezTo>
                  <a:cubicBezTo>
                    <a:pt x="72" y="132"/>
                    <a:pt x="73" y="132"/>
                    <a:pt x="73" y="131"/>
                  </a:cubicBezTo>
                  <a:cubicBezTo>
                    <a:pt x="75" y="131"/>
                    <a:pt x="77" y="126"/>
                    <a:pt x="78" y="125"/>
                  </a:cubicBezTo>
                  <a:cubicBezTo>
                    <a:pt x="79" y="122"/>
                    <a:pt x="81" y="113"/>
                    <a:pt x="85" y="118"/>
                  </a:cubicBezTo>
                  <a:cubicBezTo>
                    <a:pt x="87" y="119"/>
                    <a:pt x="88" y="121"/>
                    <a:pt x="88" y="123"/>
                  </a:cubicBezTo>
                  <a:cubicBezTo>
                    <a:pt x="89" y="125"/>
                    <a:pt x="92" y="126"/>
                    <a:pt x="94" y="126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47" y="87"/>
                    <a:pt x="145" y="85"/>
                    <a:pt x="146" y="82"/>
                  </a:cubicBezTo>
                  <a:cubicBezTo>
                    <a:pt x="146" y="80"/>
                    <a:pt x="147" y="78"/>
                    <a:pt x="146" y="76"/>
                  </a:cubicBezTo>
                  <a:cubicBezTo>
                    <a:pt x="146" y="74"/>
                    <a:pt x="146" y="72"/>
                    <a:pt x="145" y="71"/>
                  </a:cubicBezTo>
                  <a:cubicBezTo>
                    <a:pt x="145" y="71"/>
                    <a:pt x="144" y="71"/>
                    <a:pt x="143" y="71"/>
                  </a:cubicBezTo>
                  <a:cubicBezTo>
                    <a:pt x="142" y="71"/>
                    <a:pt x="142" y="70"/>
                    <a:pt x="140" y="7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49"/>
                    <a:pt x="25" y="149"/>
                    <a:pt x="25" y="1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8" name="GILMER"/>
            <p:cNvSpPr>
              <a:spLocks/>
            </p:cNvSpPr>
            <p:nvPr/>
          </p:nvSpPr>
          <p:spPr bwMode="auto">
            <a:xfrm>
              <a:off x="3130550" y="923925"/>
              <a:ext cx="455613" cy="374650"/>
            </a:xfrm>
            <a:custGeom>
              <a:avLst/>
              <a:gdLst>
                <a:gd name="T0" fmla="*/ 1 w 191"/>
                <a:gd name="T1" fmla="*/ 133 h 157"/>
                <a:gd name="T2" fmla="*/ 1 w 191"/>
                <a:gd name="T3" fmla="*/ 151 h 157"/>
                <a:gd name="T4" fmla="*/ 54 w 191"/>
                <a:gd name="T5" fmla="*/ 151 h 157"/>
                <a:gd name="T6" fmla="*/ 58 w 191"/>
                <a:gd name="T7" fmla="*/ 146 h 157"/>
                <a:gd name="T8" fmla="*/ 62 w 191"/>
                <a:gd name="T9" fmla="*/ 146 h 157"/>
                <a:gd name="T10" fmla="*/ 67 w 191"/>
                <a:gd name="T11" fmla="*/ 153 h 157"/>
                <a:gd name="T12" fmla="*/ 75 w 191"/>
                <a:gd name="T13" fmla="*/ 144 h 157"/>
                <a:gd name="T14" fmla="*/ 76 w 191"/>
                <a:gd name="T15" fmla="*/ 146 h 157"/>
                <a:gd name="T16" fmla="*/ 78 w 191"/>
                <a:gd name="T17" fmla="*/ 149 h 157"/>
                <a:gd name="T18" fmla="*/ 79 w 191"/>
                <a:gd name="T19" fmla="*/ 151 h 157"/>
                <a:gd name="T20" fmla="*/ 81 w 191"/>
                <a:gd name="T21" fmla="*/ 153 h 157"/>
                <a:gd name="T22" fmla="*/ 116 w 191"/>
                <a:gd name="T23" fmla="*/ 153 h 157"/>
                <a:gd name="T24" fmla="*/ 117 w 191"/>
                <a:gd name="T25" fmla="*/ 150 h 157"/>
                <a:gd name="T26" fmla="*/ 118 w 191"/>
                <a:gd name="T27" fmla="*/ 148 h 157"/>
                <a:gd name="T28" fmla="*/ 118 w 191"/>
                <a:gd name="T29" fmla="*/ 147 h 157"/>
                <a:gd name="T30" fmla="*/ 119 w 191"/>
                <a:gd name="T31" fmla="*/ 147 h 157"/>
                <a:gd name="T32" fmla="*/ 120 w 191"/>
                <a:gd name="T33" fmla="*/ 146 h 157"/>
                <a:gd name="T34" fmla="*/ 126 w 191"/>
                <a:gd name="T35" fmla="*/ 146 h 157"/>
                <a:gd name="T36" fmla="*/ 131 w 191"/>
                <a:gd name="T37" fmla="*/ 146 h 157"/>
                <a:gd name="T38" fmla="*/ 131 w 191"/>
                <a:gd name="T39" fmla="*/ 146 h 157"/>
                <a:gd name="T40" fmla="*/ 135 w 191"/>
                <a:gd name="T41" fmla="*/ 136 h 157"/>
                <a:gd name="T42" fmla="*/ 139 w 191"/>
                <a:gd name="T43" fmla="*/ 135 h 157"/>
                <a:gd name="T44" fmla="*/ 147 w 191"/>
                <a:gd name="T45" fmla="*/ 140 h 157"/>
                <a:gd name="T46" fmla="*/ 160 w 191"/>
                <a:gd name="T47" fmla="*/ 144 h 157"/>
                <a:gd name="T48" fmla="*/ 170 w 191"/>
                <a:gd name="T49" fmla="*/ 129 h 157"/>
                <a:gd name="T50" fmla="*/ 177 w 191"/>
                <a:gd name="T51" fmla="*/ 128 h 157"/>
                <a:gd name="T52" fmla="*/ 184 w 191"/>
                <a:gd name="T53" fmla="*/ 124 h 157"/>
                <a:gd name="T54" fmla="*/ 191 w 191"/>
                <a:gd name="T55" fmla="*/ 120 h 157"/>
                <a:gd name="T56" fmla="*/ 191 w 191"/>
                <a:gd name="T57" fmla="*/ 120 h 157"/>
                <a:gd name="T58" fmla="*/ 191 w 191"/>
                <a:gd name="T59" fmla="*/ 112 h 157"/>
                <a:gd name="T60" fmla="*/ 191 w 191"/>
                <a:gd name="T61" fmla="*/ 112 h 157"/>
                <a:gd name="T62" fmla="*/ 189 w 191"/>
                <a:gd name="T63" fmla="*/ 108 h 157"/>
                <a:gd name="T64" fmla="*/ 184 w 191"/>
                <a:gd name="T65" fmla="*/ 105 h 157"/>
                <a:gd name="T66" fmla="*/ 180 w 191"/>
                <a:gd name="T67" fmla="*/ 101 h 157"/>
                <a:gd name="T68" fmla="*/ 172 w 191"/>
                <a:gd name="T69" fmla="*/ 92 h 157"/>
                <a:gd name="T70" fmla="*/ 169 w 191"/>
                <a:gd name="T71" fmla="*/ 87 h 157"/>
                <a:gd name="T72" fmla="*/ 168 w 191"/>
                <a:gd name="T73" fmla="*/ 82 h 157"/>
                <a:gd name="T74" fmla="*/ 167 w 191"/>
                <a:gd name="T75" fmla="*/ 76 h 157"/>
                <a:gd name="T76" fmla="*/ 152 w 191"/>
                <a:gd name="T77" fmla="*/ 44 h 157"/>
                <a:gd name="T78" fmla="*/ 127 w 191"/>
                <a:gd name="T79" fmla="*/ 20 h 157"/>
                <a:gd name="T80" fmla="*/ 105 w 191"/>
                <a:gd name="T81" fmla="*/ 8 h 157"/>
                <a:gd name="T82" fmla="*/ 97 w 191"/>
                <a:gd name="T83" fmla="*/ 5 h 157"/>
                <a:gd name="T84" fmla="*/ 46 w 191"/>
                <a:gd name="T85" fmla="*/ 5 h 157"/>
                <a:gd name="T86" fmla="*/ 14 w 191"/>
                <a:gd name="T87" fmla="*/ 0 h 157"/>
                <a:gd name="T88" fmla="*/ 14 w 191"/>
                <a:gd name="T89" fmla="*/ 0 h 157"/>
                <a:gd name="T90" fmla="*/ 27 w 191"/>
                <a:gd name="T91" fmla="*/ 12 h 157"/>
                <a:gd name="T92" fmla="*/ 27 w 191"/>
                <a:gd name="T93" fmla="*/ 22 h 157"/>
                <a:gd name="T94" fmla="*/ 19 w 191"/>
                <a:gd name="T95" fmla="*/ 30 h 157"/>
                <a:gd name="T96" fmla="*/ 13 w 191"/>
                <a:gd name="T97" fmla="*/ 33 h 157"/>
                <a:gd name="T98" fmla="*/ 8 w 191"/>
                <a:gd name="T99" fmla="*/ 42 h 157"/>
                <a:gd name="T100" fmla="*/ 4 w 191"/>
                <a:gd name="T101" fmla="*/ 53 h 157"/>
                <a:gd name="T102" fmla="*/ 3 w 191"/>
                <a:gd name="T103" fmla="*/ 55 h 157"/>
                <a:gd name="T104" fmla="*/ 0 w 191"/>
                <a:gd name="T105" fmla="*/ 61 h 157"/>
                <a:gd name="T106" fmla="*/ 1 w 191"/>
                <a:gd name="T107" fmla="*/ 1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57">
                  <a:moveTo>
                    <a:pt x="1" y="133"/>
                  </a:moveTo>
                  <a:cubicBezTo>
                    <a:pt x="1" y="151"/>
                    <a:pt x="1" y="151"/>
                    <a:pt x="1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6" y="150"/>
                    <a:pt x="57" y="148"/>
                    <a:pt x="58" y="146"/>
                  </a:cubicBezTo>
                  <a:cubicBezTo>
                    <a:pt x="60" y="144"/>
                    <a:pt x="62" y="144"/>
                    <a:pt x="62" y="146"/>
                  </a:cubicBezTo>
                  <a:cubicBezTo>
                    <a:pt x="63" y="148"/>
                    <a:pt x="63" y="157"/>
                    <a:pt x="67" y="153"/>
                  </a:cubicBezTo>
                  <a:cubicBezTo>
                    <a:pt x="69" y="150"/>
                    <a:pt x="71" y="145"/>
                    <a:pt x="75" y="144"/>
                  </a:cubicBezTo>
                  <a:cubicBezTo>
                    <a:pt x="75" y="145"/>
                    <a:pt x="76" y="145"/>
                    <a:pt x="76" y="146"/>
                  </a:cubicBezTo>
                  <a:cubicBezTo>
                    <a:pt x="77" y="147"/>
                    <a:pt x="77" y="148"/>
                    <a:pt x="78" y="149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80" y="152"/>
                    <a:pt x="81" y="152"/>
                    <a:pt x="81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7" y="152"/>
                    <a:pt x="117" y="151"/>
                    <a:pt x="117" y="150"/>
                  </a:cubicBezTo>
                  <a:cubicBezTo>
                    <a:pt x="117" y="150"/>
                    <a:pt x="117" y="149"/>
                    <a:pt x="118" y="148"/>
                  </a:cubicBezTo>
                  <a:cubicBezTo>
                    <a:pt x="118" y="148"/>
                    <a:pt x="118" y="148"/>
                    <a:pt x="118" y="147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19" y="147"/>
                    <a:pt x="119" y="146"/>
                    <a:pt x="120" y="146"/>
                  </a:cubicBezTo>
                  <a:cubicBezTo>
                    <a:pt x="122" y="146"/>
                    <a:pt x="124" y="146"/>
                    <a:pt x="126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3" y="143"/>
                    <a:pt x="133" y="138"/>
                    <a:pt x="135" y="136"/>
                  </a:cubicBezTo>
                  <a:cubicBezTo>
                    <a:pt x="136" y="133"/>
                    <a:pt x="137" y="135"/>
                    <a:pt x="139" y="135"/>
                  </a:cubicBezTo>
                  <a:cubicBezTo>
                    <a:pt x="141" y="137"/>
                    <a:pt x="145" y="138"/>
                    <a:pt x="147" y="140"/>
                  </a:cubicBezTo>
                  <a:cubicBezTo>
                    <a:pt x="151" y="143"/>
                    <a:pt x="154" y="144"/>
                    <a:pt x="160" y="144"/>
                  </a:cubicBezTo>
                  <a:cubicBezTo>
                    <a:pt x="169" y="144"/>
                    <a:pt x="163" y="133"/>
                    <a:pt x="170" y="129"/>
                  </a:cubicBezTo>
                  <a:cubicBezTo>
                    <a:pt x="172" y="128"/>
                    <a:pt x="174" y="128"/>
                    <a:pt x="177" y="128"/>
                  </a:cubicBezTo>
                  <a:cubicBezTo>
                    <a:pt x="179" y="128"/>
                    <a:pt x="181" y="124"/>
                    <a:pt x="184" y="124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7" y="108"/>
                    <a:pt x="186" y="106"/>
                    <a:pt x="184" y="105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77" y="98"/>
                    <a:pt x="175" y="95"/>
                    <a:pt x="172" y="92"/>
                  </a:cubicBezTo>
                  <a:cubicBezTo>
                    <a:pt x="171" y="90"/>
                    <a:pt x="170" y="89"/>
                    <a:pt x="169" y="87"/>
                  </a:cubicBezTo>
                  <a:cubicBezTo>
                    <a:pt x="168" y="86"/>
                    <a:pt x="168" y="84"/>
                    <a:pt x="168" y="82"/>
                  </a:cubicBezTo>
                  <a:cubicBezTo>
                    <a:pt x="168" y="80"/>
                    <a:pt x="168" y="77"/>
                    <a:pt x="167" y="76"/>
                  </a:cubicBezTo>
                  <a:cubicBezTo>
                    <a:pt x="166" y="65"/>
                    <a:pt x="157" y="54"/>
                    <a:pt x="152" y="44"/>
                  </a:cubicBezTo>
                  <a:cubicBezTo>
                    <a:pt x="146" y="33"/>
                    <a:pt x="138" y="26"/>
                    <a:pt x="127" y="20"/>
                  </a:cubicBezTo>
                  <a:cubicBezTo>
                    <a:pt x="122" y="17"/>
                    <a:pt x="108" y="12"/>
                    <a:pt x="105" y="8"/>
                  </a:cubicBezTo>
                  <a:cubicBezTo>
                    <a:pt x="102" y="7"/>
                    <a:pt x="100" y="4"/>
                    <a:pt x="9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2"/>
                    <a:pt x="22" y="10"/>
                    <a:pt x="27" y="12"/>
                  </a:cubicBezTo>
                  <a:cubicBezTo>
                    <a:pt x="29" y="16"/>
                    <a:pt x="31" y="18"/>
                    <a:pt x="27" y="22"/>
                  </a:cubicBezTo>
                  <a:cubicBezTo>
                    <a:pt x="24" y="25"/>
                    <a:pt x="22" y="27"/>
                    <a:pt x="19" y="30"/>
                  </a:cubicBezTo>
                  <a:cubicBezTo>
                    <a:pt x="18" y="31"/>
                    <a:pt x="15" y="32"/>
                    <a:pt x="13" y="33"/>
                  </a:cubicBezTo>
                  <a:cubicBezTo>
                    <a:pt x="10" y="34"/>
                    <a:pt x="8" y="38"/>
                    <a:pt x="8" y="42"/>
                  </a:cubicBezTo>
                  <a:cubicBezTo>
                    <a:pt x="8" y="44"/>
                    <a:pt x="6" y="52"/>
                    <a:pt x="4" y="53"/>
                  </a:cubicBezTo>
                  <a:cubicBezTo>
                    <a:pt x="4" y="54"/>
                    <a:pt x="3" y="55"/>
                    <a:pt x="3" y="55"/>
                  </a:cubicBezTo>
                  <a:cubicBezTo>
                    <a:pt x="3" y="56"/>
                    <a:pt x="1" y="59"/>
                    <a:pt x="0" y="61"/>
                  </a:cubicBezTo>
                  <a:cubicBezTo>
                    <a:pt x="1" y="133"/>
                    <a:pt x="1" y="133"/>
                    <a:pt x="1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19" name="FLOYD"/>
            <p:cNvSpPr>
              <a:spLocks/>
            </p:cNvSpPr>
            <p:nvPr/>
          </p:nvSpPr>
          <p:spPr bwMode="auto">
            <a:xfrm>
              <a:off x="2327275" y="1236663"/>
              <a:ext cx="458788" cy="600075"/>
            </a:xfrm>
            <a:custGeom>
              <a:avLst/>
              <a:gdLst>
                <a:gd name="T0" fmla="*/ 150 w 192"/>
                <a:gd name="T1" fmla="*/ 0 h 252"/>
                <a:gd name="T2" fmla="*/ 165 w 192"/>
                <a:gd name="T3" fmla="*/ 0 h 252"/>
                <a:gd name="T4" fmla="*/ 165 w 192"/>
                <a:gd name="T5" fmla="*/ 0 h 252"/>
                <a:gd name="T6" fmla="*/ 165 w 192"/>
                <a:gd name="T7" fmla="*/ 13 h 252"/>
                <a:gd name="T8" fmla="*/ 169 w 192"/>
                <a:gd name="T9" fmla="*/ 13 h 252"/>
                <a:gd name="T10" fmla="*/ 169 w 192"/>
                <a:gd name="T11" fmla="*/ 26 h 252"/>
                <a:gd name="T12" fmla="*/ 158 w 192"/>
                <a:gd name="T13" fmla="*/ 26 h 252"/>
                <a:gd name="T14" fmla="*/ 158 w 192"/>
                <a:gd name="T15" fmla="*/ 62 h 252"/>
                <a:gd name="T16" fmla="*/ 152 w 192"/>
                <a:gd name="T17" fmla="*/ 64 h 252"/>
                <a:gd name="T18" fmla="*/ 154 w 192"/>
                <a:gd name="T19" fmla="*/ 72 h 252"/>
                <a:gd name="T20" fmla="*/ 156 w 192"/>
                <a:gd name="T21" fmla="*/ 77 h 252"/>
                <a:gd name="T22" fmla="*/ 156 w 192"/>
                <a:gd name="T23" fmla="*/ 80 h 252"/>
                <a:gd name="T24" fmla="*/ 155 w 192"/>
                <a:gd name="T25" fmla="*/ 81 h 252"/>
                <a:gd name="T26" fmla="*/ 155 w 192"/>
                <a:gd name="T27" fmla="*/ 82 h 252"/>
                <a:gd name="T28" fmla="*/ 154 w 192"/>
                <a:gd name="T29" fmla="*/ 82 h 252"/>
                <a:gd name="T30" fmla="*/ 151 w 192"/>
                <a:gd name="T31" fmla="*/ 86 h 252"/>
                <a:gd name="T32" fmla="*/ 151 w 192"/>
                <a:gd name="T33" fmla="*/ 87 h 252"/>
                <a:gd name="T34" fmla="*/ 152 w 192"/>
                <a:gd name="T35" fmla="*/ 90 h 252"/>
                <a:gd name="T36" fmla="*/ 155 w 192"/>
                <a:gd name="T37" fmla="*/ 93 h 252"/>
                <a:gd name="T38" fmla="*/ 185 w 192"/>
                <a:gd name="T39" fmla="*/ 93 h 252"/>
                <a:gd name="T40" fmla="*/ 185 w 192"/>
                <a:gd name="T41" fmla="*/ 99 h 252"/>
                <a:gd name="T42" fmla="*/ 192 w 192"/>
                <a:gd name="T43" fmla="*/ 99 h 252"/>
                <a:gd name="T44" fmla="*/ 192 w 192"/>
                <a:gd name="T45" fmla="*/ 99 h 252"/>
                <a:gd name="T46" fmla="*/ 192 w 192"/>
                <a:gd name="T47" fmla="*/ 121 h 252"/>
                <a:gd name="T48" fmla="*/ 186 w 192"/>
                <a:gd name="T49" fmla="*/ 121 h 252"/>
                <a:gd name="T50" fmla="*/ 186 w 192"/>
                <a:gd name="T51" fmla="*/ 185 h 252"/>
                <a:gd name="T52" fmla="*/ 176 w 192"/>
                <a:gd name="T53" fmla="*/ 185 h 252"/>
                <a:gd name="T54" fmla="*/ 176 w 192"/>
                <a:gd name="T55" fmla="*/ 244 h 252"/>
                <a:gd name="T56" fmla="*/ 176 w 192"/>
                <a:gd name="T57" fmla="*/ 244 h 252"/>
                <a:gd name="T58" fmla="*/ 144 w 192"/>
                <a:gd name="T59" fmla="*/ 244 h 252"/>
                <a:gd name="T60" fmla="*/ 144 w 192"/>
                <a:gd name="T61" fmla="*/ 252 h 252"/>
                <a:gd name="T62" fmla="*/ 128 w 192"/>
                <a:gd name="T63" fmla="*/ 252 h 252"/>
                <a:gd name="T64" fmla="*/ 128 w 192"/>
                <a:gd name="T65" fmla="*/ 243 h 252"/>
                <a:gd name="T66" fmla="*/ 87 w 192"/>
                <a:gd name="T67" fmla="*/ 243 h 252"/>
                <a:gd name="T68" fmla="*/ 87 w 192"/>
                <a:gd name="T69" fmla="*/ 252 h 252"/>
                <a:gd name="T70" fmla="*/ 17 w 192"/>
                <a:gd name="T71" fmla="*/ 252 h 252"/>
                <a:gd name="T72" fmla="*/ 17 w 192"/>
                <a:gd name="T73" fmla="*/ 252 h 252"/>
                <a:gd name="T74" fmla="*/ 0 w 192"/>
                <a:gd name="T75" fmla="*/ 149 h 252"/>
                <a:gd name="T76" fmla="*/ 0 w 192"/>
                <a:gd name="T77" fmla="*/ 149 h 252"/>
                <a:gd name="T78" fmla="*/ 36 w 192"/>
                <a:gd name="T79" fmla="*/ 149 h 252"/>
                <a:gd name="T80" fmla="*/ 37 w 192"/>
                <a:gd name="T81" fmla="*/ 143 h 252"/>
                <a:gd name="T82" fmla="*/ 37 w 192"/>
                <a:gd name="T83" fmla="*/ 141 h 252"/>
                <a:gd name="T84" fmla="*/ 40 w 192"/>
                <a:gd name="T85" fmla="*/ 135 h 252"/>
                <a:gd name="T86" fmla="*/ 48 w 192"/>
                <a:gd name="T87" fmla="*/ 119 h 252"/>
                <a:gd name="T88" fmla="*/ 72 w 192"/>
                <a:gd name="T89" fmla="*/ 101 h 252"/>
                <a:gd name="T90" fmla="*/ 87 w 192"/>
                <a:gd name="T91" fmla="*/ 93 h 252"/>
                <a:gd name="T92" fmla="*/ 105 w 192"/>
                <a:gd name="T93" fmla="*/ 83 h 252"/>
                <a:gd name="T94" fmla="*/ 111 w 192"/>
                <a:gd name="T95" fmla="*/ 80 h 252"/>
                <a:gd name="T96" fmla="*/ 118 w 192"/>
                <a:gd name="T97" fmla="*/ 77 h 252"/>
                <a:gd name="T98" fmla="*/ 129 w 192"/>
                <a:gd name="T99" fmla="*/ 49 h 252"/>
                <a:gd name="T100" fmla="*/ 145 w 192"/>
                <a:gd name="T101" fmla="*/ 14 h 252"/>
                <a:gd name="T102" fmla="*/ 150 w 192"/>
                <a:gd name="T10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252">
                  <a:moveTo>
                    <a:pt x="15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6" y="62"/>
                    <a:pt x="153" y="62"/>
                    <a:pt x="152" y="64"/>
                  </a:cubicBezTo>
                  <a:cubicBezTo>
                    <a:pt x="150" y="67"/>
                    <a:pt x="152" y="70"/>
                    <a:pt x="154" y="72"/>
                  </a:cubicBezTo>
                  <a:cubicBezTo>
                    <a:pt x="155" y="74"/>
                    <a:pt x="156" y="75"/>
                    <a:pt x="156" y="77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6" y="80"/>
                    <a:pt x="156" y="81"/>
                    <a:pt x="155" y="81"/>
                  </a:cubicBezTo>
                  <a:cubicBezTo>
                    <a:pt x="155" y="81"/>
                    <a:pt x="155" y="81"/>
                    <a:pt x="155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2" y="83"/>
                    <a:pt x="152" y="85"/>
                    <a:pt x="151" y="86"/>
                  </a:cubicBezTo>
                  <a:cubicBezTo>
                    <a:pt x="151" y="86"/>
                    <a:pt x="151" y="87"/>
                    <a:pt x="151" y="87"/>
                  </a:cubicBezTo>
                  <a:cubicBezTo>
                    <a:pt x="151" y="88"/>
                    <a:pt x="151" y="90"/>
                    <a:pt x="152" y="90"/>
                  </a:cubicBezTo>
                  <a:cubicBezTo>
                    <a:pt x="152" y="91"/>
                    <a:pt x="154" y="92"/>
                    <a:pt x="155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47"/>
                    <a:pt x="36" y="144"/>
                    <a:pt x="37" y="143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9" y="139"/>
                    <a:pt x="38" y="137"/>
                    <a:pt x="40" y="135"/>
                  </a:cubicBezTo>
                  <a:cubicBezTo>
                    <a:pt x="40" y="132"/>
                    <a:pt x="46" y="122"/>
                    <a:pt x="48" y="119"/>
                  </a:cubicBezTo>
                  <a:cubicBezTo>
                    <a:pt x="54" y="111"/>
                    <a:pt x="62" y="104"/>
                    <a:pt x="72" y="101"/>
                  </a:cubicBezTo>
                  <a:cubicBezTo>
                    <a:pt x="77" y="99"/>
                    <a:pt x="83" y="96"/>
                    <a:pt x="87" y="93"/>
                  </a:cubicBezTo>
                  <a:cubicBezTo>
                    <a:pt x="92" y="90"/>
                    <a:pt x="100" y="84"/>
                    <a:pt x="105" y="83"/>
                  </a:cubicBezTo>
                  <a:cubicBezTo>
                    <a:pt x="107" y="83"/>
                    <a:pt x="110" y="81"/>
                    <a:pt x="111" y="80"/>
                  </a:cubicBezTo>
                  <a:cubicBezTo>
                    <a:pt x="112" y="80"/>
                    <a:pt x="116" y="78"/>
                    <a:pt x="118" y="77"/>
                  </a:cubicBezTo>
                  <a:cubicBezTo>
                    <a:pt x="126" y="74"/>
                    <a:pt x="126" y="56"/>
                    <a:pt x="129" y="49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50" y="0"/>
                    <a:pt x="150" y="0"/>
                    <a:pt x="15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0" name="FANNIN"/>
            <p:cNvSpPr>
              <a:spLocks/>
            </p:cNvSpPr>
            <p:nvPr/>
          </p:nvSpPr>
          <p:spPr bwMode="auto">
            <a:xfrm>
              <a:off x="3163888" y="766763"/>
              <a:ext cx="522288" cy="423863"/>
            </a:xfrm>
            <a:custGeom>
              <a:avLst/>
              <a:gdLst>
                <a:gd name="T0" fmla="*/ 177 w 219"/>
                <a:gd name="T1" fmla="*/ 178 h 178"/>
                <a:gd name="T2" fmla="*/ 191 w 219"/>
                <a:gd name="T3" fmla="*/ 171 h 178"/>
                <a:gd name="T4" fmla="*/ 191 w 219"/>
                <a:gd name="T5" fmla="*/ 171 h 178"/>
                <a:gd name="T6" fmla="*/ 215 w 219"/>
                <a:gd name="T7" fmla="*/ 127 h 178"/>
                <a:gd name="T8" fmla="*/ 219 w 219"/>
                <a:gd name="T9" fmla="*/ 127 h 178"/>
                <a:gd name="T10" fmla="*/ 219 w 219"/>
                <a:gd name="T11" fmla="*/ 94 h 178"/>
                <a:gd name="T12" fmla="*/ 208 w 219"/>
                <a:gd name="T13" fmla="*/ 94 h 178"/>
                <a:gd name="T14" fmla="*/ 204 w 219"/>
                <a:gd name="T15" fmla="*/ 91 h 178"/>
                <a:gd name="T16" fmla="*/ 197 w 219"/>
                <a:gd name="T17" fmla="*/ 76 h 178"/>
                <a:gd name="T18" fmla="*/ 208 w 219"/>
                <a:gd name="T19" fmla="*/ 62 h 178"/>
                <a:gd name="T20" fmla="*/ 212 w 219"/>
                <a:gd name="T21" fmla="*/ 51 h 178"/>
                <a:gd name="T22" fmla="*/ 206 w 219"/>
                <a:gd name="T23" fmla="*/ 40 h 178"/>
                <a:gd name="T24" fmla="*/ 199 w 219"/>
                <a:gd name="T25" fmla="*/ 35 h 178"/>
                <a:gd name="T26" fmla="*/ 191 w 219"/>
                <a:gd name="T27" fmla="*/ 28 h 178"/>
                <a:gd name="T28" fmla="*/ 187 w 219"/>
                <a:gd name="T29" fmla="*/ 13 h 178"/>
                <a:gd name="T30" fmla="*/ 188 w 219"/>
                <a:gd name="T31" fmla="*/ 12 h 178"/>
                <a:gd name="T32" fmla="*/ 202 w 219"/>
                <a:gd name="T33" fmla="*/ 0 h 178"/>
                <a:gd name="T34" fmla="*/ 202 w 219"/>
                <a:gd name="T35" fmla="*/ 0 h 178"/>
                <a:gd name="T36" fmla="*/ 124 w 219"/>
                <a:gd name="T37" fmla="*/ 0 h 178"/>
                <a:gd name="T38" fmla="*/ 124 w 219"/>
                <a:gd name="T39" fmla="*/ 0 h 178"/>
                <a:gd name="T40" fmla="*/ 0 w 219"/>
                <a:gd name="T41" fmla="*/ 0 h 178"/>
                <a:gd name="T42" fmla="*/ 0 w 219"/>
                <a:gd name="T43" fmla="*/ 0 h 178"/>
                <a:gd name="T44" fmla="*/ 0 w 219"/>
                <a:gd name="T45" fmla="*/ 66 h 178"/>
                <a:gd name="T46" fmla="*/ 0 w 219"/>
                <a:gd name="T47" fmla="*/ 66 h 178"/>
                <a:gd name="T48" fmla="*/ 32 w 219"/>
                <a:gd name="T49" fmla="*/ 71 h 178"/>
                <a:gd name="T50" fmla="*/ 83 w 219"/>
                <a:gd name="T51" fmla="*/ 71 h 178"/>
                <a:gd name="T52" fmla="*/ 91 w 219"/>
                <a:gd name="T53" fmla="*/ 74 h 178"/>
                <a:gd name="T54" fmla="*/ 113 w 219"/>
                <a:gd name="T55" fmla="*/ 86 h 178"/>
                <a:gd name="T56" fmla="*/ 138 w 219"/>
                <a:gd name="T57" fmla="*/ 110 h 178"/>
                <a:gd name="T58" fmla="*/ 153 w 219"/>
                <a:gd name="T59" fmla="*/ 142 h 178"/>
                <a:gd name="T60" fmla="*/ 154 w 219"/>
                <a:gd name="T61" fmla="*/ 148 h 178"/>
                <a:gd name="T62" fmla="*/ 155 w 219"/>
                <a:gd name="T63" fmla="*/ 153 h 178"/>
                <a:gd name="T64" fmla="*/ 158 w 219"/>
                <a:gd name="T65" fmla="*/ 158 h 178"/>
                <a:gd name="T66" fmla="*/ 166 w 219"/>
                <a:gd name="T67" fmla="*/ 167 h 178"/>
                <a:gd name="T68" fmla="*/ 170 w 219"/>
                <a:gd name="T69" fmla="*/ 171 h 178"/>
                <a:gd name="T70" fmla="*/ 175 w 219"/>
                <a:gd name="T71" fmla="*/ 174 h 178"/>
                <a:gd name="T72" fmla="*/ 177 w 219"/>
                <a:gd name="T7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178">
                  <a:moveTo>
                    <a:pt x="177" y="178"/>
                  </a:move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198" y="89"/>
                    <a:pt x="198" y="81"/>
                    <a:pt x="197" y="76"/>
                  </a:cubicBezTo>
                  <a:cubicBezTo>
                    <a:pt x="195" y="66"/>
                    <a:pt x="203" y="66"/>
                    <a:pt x="208" y="62"/>
                  </a:cubicBezTo>
                  <a:cubicBezTo>
                    <a:pt x="211" y="59"/>
                    <a:pt x="213" y="55"/>
                    <a:pt x="212" y="51"/>
                  </a:cubicBezTo>
                  <a:cubicBezTo>
                    <a:pt x="212" y="47"/>
                    <a:pt x="206" y="44"/>
                    <a:pt x="206" y="40"/>
                  </a:cubicBezTo>
                  <a:cubicBezTo>
                    <a:pt x="205" y="39"/>
                    <a:pt x="200" y="36"/>
                    <a:pt x="199" y="35"/>
                  </a:cubicBezTo>
                  <a:cubicBezTo>
                    <a:pt x="196" y="33"/>
                    <a:pt x="193" y="31"/>
                    <a:pt x="191" y="28"/>
                  </a:cubicBezTo>
                  <a:cubicBezTo>
                    <a:pt x="189" y="26"/>
                    <a:pt x="181" y="15"/>
                    <a:pt x="187" y="13"/>
                  </a:cubicBezTo>
                  <a:cubicBezTo>
                    <a:pt x="187" y="13"/>
                    <a:pt x="188" y="12"/>
                    <a:pt x="188" y="1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6" y="70"/>
                    <a:pt x="88" y="73"/>
                    <a:pt x="91" y="74"/>
                  </a:cubicBezTo>
                  <a:cubicBezTo>
                    <a:pt x="94" y="78"/>
                    <a:pt x="108" y="83"/>
                    <a:pt x="113" y="86"/>
                  </a:cubicBezTo>
                  <a:cubicBezTo>
                    <a:pt x="124" y="92"/>
                    <a:pt x="132" y="99"/>
                    <a:pt x="138" y="110"/>
                  </a:cubicBezTo>
                  <a:cubicBezTo>
                    <a:pt x="143" y="120"/>
                    <a:pt x="152" y="131"/>
                    <a:pt x="153" y="142"/>
                  </a:cubicBezTo>
                  <a:cubicBezTo>
                    <a:pt x="154" y="143"/>
                    <a:pt x="154" y="146"/>
                    <a:pt x="154" y="148"/>
                  </a:cubicBezTo>
                  <a:cubicBezTo>
                    <a:pt x="154" y="150"/>
                    <a:pt x="154" y="152"/>
                    <a:pt x="155" y="153"/>
                  </a:cubicBezTo>
                  <a:cubicBezTo>
                    <a:pt x="156" y="155"/>
                    <a:pt x="157" y="156"/>
                    <a:pt x="158" y="158"/>
                  </a:cubicBezTo>
                  <a:cubicBezTo>
                    <a:pt x="161" y="161"/>
                    <a:pt x="163" y="164"/>
                    <a:pt x="166" y="167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2" y="172"/>
                    <a:pt x="173" y="174"/>
                    <a:pt x="175" y="174"/>
                  </a:cubicBezTo>
                  <a:cubicBezTo>
                    <a:pt x="177" y="178"/>
                    <a:pt x="177" y="178"/>
                    <a:pt x="177" y="17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1" name="EARLY"/>
            <p:cNvSpPr>
              <a:spLocks/>
            </p:cNvSpPr>
            <p:nvPr/>
          </p:nvSpPr>
          <p:spPr bwMode="auto">
            <a:xfrm>
              <a:off x="2688961" y="4838700"/>
              <a:ext cx="473339" cy="522288"/>
            </a:xfrm>
            <a:custGeom>
              <a:avLst/>
              <a:gdLst>
                <a:gd name="T0" fmla="*/ 200 w 204"/>
                <a:gd name="T1" fmla="*/ 40 h 219"/>
                <a:gd name="T2" fmla="*/ 200 w 204"/>
                <a:gd name="T3" fmla="*/ 86 h 219"/>
                <a:gd name="T4" fmla="*/ 204 w 204"/>
                <a:gd name="T5" fmla="*/ 86 h 219"/>
                <a:gd name="T6" fmla="*/ 204 w 204"/>
                <a:gd name="T7" fmla="*/ 91 h 219"/>
                <a:gd name="T8" fmla="*/ 198 w 204"/>
                <a:gd name="T9" fmla="*/ 91 h 219"/>
                <a:gd name="T10" fmla="*/ 198 w 204"/>
                <a:gd name="T11" fmla="*/ 128 h 219"/>
                <a:gd name="T12" fmla="*/ 198 w 204"/>
                <a:gd name="T13" fmla="*/ 128 h 219"/>
                <a:gd name="T14" fmla="*/ 81 w 204"/>
                <a:gd name="T15" fmla="*/ 128 h 219"/>
                <a:gd name="T16" fmla="*/ 80 w 204"/>
                <a:gd name="T17" fmla="*/ 219 h 219"/>
                <a:gd name="T18" fmla="*/ 80 w 204"/>
                <a:gd name="T19" fmla="*/ 219 h 219"/>
                <a:gd name="T20" fmla="*/ 39 w 204"/>
                <a:gd name="T21" fmla="*/ 219 h 219"/>
                <a:gd name="T22" fmla="*/ 39 w 204"/>
                <a:gd name="T23" fmla="*/ 219 h 219"/>
                <a:gd name="T24" fmla="*/ 38 w 204"/>
                <a:gd name="T25" fmla="*/ 218 h 219"/>
                <a:gd name="T26" fmla="*/ 34 w 204"/>
                <a:gd name="T27" fmla="*/ 210 h 219"/>
                <a:gd name="T28" fmla="*/ 29 w 204"/>
                <a:gd name="T29" fmla="*/ 201 h 219"/>
                <a:gd name="T30" fmla="*/ 25 w 204"/>
                <a:gd name="T31" fmla="*/ 194 h 219"/>
                <a:gd name="T32" fmla="*/ 20 w 204"/>
                <a:gd name="T33" fmla="*/ 186 h 219"/>
                <a:gd name="T34" fmla="*/ 13 w 204"/>
                <a:gd name="T35" fmla="*/ 178 h 219"/>
                <a:gd name="T36" fmla="*/ 10 w 204"/>
                <a:gd name="T37" fmla="*/ 158 h 219"/>
                <a:gd name="T38" fmla="*/ 9 w 204"/>
                <a:gd name="T39" fmla="*/ 121 h 219"/>
                <a:gd name="T40" fmla="*/ 14 w 204"/>
                <a:gd name="T41" fmla="*/ 94 h 219"/>
                <a:gd name="T42" fmla="*/ 18 w 204"/>
                <a:gd name="T43" fmla="*/ 62 h 219"/>
                <a:gd name="T44" fmla="*/ 24 w 204"/>
                <a:gd name="T45" fmla="*/ 36 h 219"/>
                <a:gd name="T46" fmla="*/ 28 w 204"/>
                <a:gd name="T47" fmla="*/ 19 h 219"/>
                <a:gd name="T48" fmla="*/ 32 w 204"/>
                <a:gd name="T49" fmla="*/ 0 h 219"/>
                <a:gd name="T50" fmla="*/ 32 w 204"/>
                <a:gd name="T51" fmla="*/ 0 h 219"/>
                <a:gd name="T52" fmla="*/ 37 w 204"/>
                <a:gd name="T53" fmla="*/ 0 h 219"/>
                <a:gd name="T54" fmla="*/ 37 w 204"/>
                <a:gd name="T55" fmla="*/ 15 h 219"/>
                <a:gd name="T56" fmla="*/ 76 w 204"/>
                <a:gd name="T57" fmla="*/ 9 h 219"/>
                <a:gd name="T58" fmla="*/ 125 w 204"/>
                <a:gd name="T59" fmla="*/ 8 h 219"/>
                <a:gd name="T60" fmla="*/ 125 w 204"/>
                <a:gd name="T61" fmla="*/ 8 h 219"/>
                <a:gd name="T62" fmla="*/ 132 w 204"/>
                <a:gd name="T63" fmla="*/ 9 h 219"/>
                <a:gd name="T64" fmla="*/ 132 w 204"/>
                <a:gd name="T65" fmla="*/ 10 h 219"/>
                <a:gd name="T66" fmla="*/ 133 w 204"/>
                <a:gd name="T67" fmla="*/ 10 h 219"/>
                <a:gd name="T68" fmla="*/ 133 w 204"/>
                <a:gd name="T69" fmla="*/ 15 h 219"/>
                <a:gd name="T70" fmla="*/ 130 w 204"/>
                <a:gd name="T71" fmla="*/ 23 h 219"/>
                <a:gd name="T72" fmla="*/ 134 w 204"/>
                <a:gd name="T73" fmla="*/ 29 h 219"/>
                <a:gd name="T74" fmla="*/ 135 w 204"/>
                <a:gd name="T75" fmla="*/ 31 h 219"/>
                <a:gd name="T76" fmla="*/ 136 w 204"/>
                <a:gd name="T77" fmla="*/ 35 h 219"/>
                <a:gd name="T78" fmla="*/ 137 w 204"/>
                <a:gd name="T79" fmla="*/ 40 h 219"/>
                <a:gd name="T80" fmla="*/ 200 w 204"/>
                <a:gd name="T81" fmla="*/ 40 h 219"/>
                <a:gd name="connsiteX0" fmla="*/ 9548 w 9744"/>
                <a:gd name="connsiteY0" fmla="*/ 1826 h 10000"/>
                <a:gd name="connsiteX1" fmla="*/ 9548 w 9744"/>
                <a:gd name="connsiteY1" fmla="*/ 3927 h 10000"/>
                <a:gd name="connsiteX2" fmla="*/ 9744 w 9744"/>
                <a:gd name="connsiteY2" fmla="*/ 3927 h 10000"/>
                <a:gd name="connsiteX3" fmla="*/ 9744 w 9744"/>
                <a:gd name="connsiteY3" fmla="*/ 4155 h 10000"/>
                <a:gd name="connsiteX4" fmla="*/ 9450 w 9744"/>
                <a:gd name="connsiteY4" fmla="*/ 4155 h 10000"/>
                <a:gd name="connsiteX5" fmla="*/ 9450 w 9744"/>
                <a:gd name="connsiteY5" fmla="*/ 5845 h 10000"/>
                <a:gd name="connsiteX6" fmla="*/ 9450 w 9744"/>
                <a:gd name="connsiteY6" fmla="*/ 5845 h 10000"/>
                <a:gd name="connsiteX7" fmla="*/ 3715 w 9744"/>
                <a:gd name="connsiteY7" fmla="*/ 5845 h 10000"/>
                <a:gd name="connsiteX8" fmla="*/ 3666 w 9744"/>
                <a:gd name="connsiteY8" fmla="*/ 10000 h 10000"/>
                <a:gd name="connsiteX9" fmla="*/ 3666 w 9744"/>
                <a:gd name="connsiteY9" fmla="*/ 10000 h 10000"/>
                <a:gd name="connsiteX10" fmla="*/ 1656 w 9744"/>
                <a:gd name="connsiteY10" fmla="*/ 10000 h 10000"/>
                <a:gd name="connsiteX11" fmla="*/ 1656 w 9744"/>
                <a:gd name="connsiteY11" fmla="*/ 10000 h 10000"/>
                <a:gd name="connsiteX12" fmla="*/ 1607 w 9744"/>
                <a:gd name="connsiteY12" fmla="*/ 9954 h 10000"/>
                <a:gd name="connsiteX13" fmla="*/ 1411 w 9744"/>
                <a:gd name="connsiteY13" fmla="*/ 9589 h 10000"/>
                <a:gd name="connsiteX14" fmla="*/ 1166 w 9744"/>
                <a:gd name="connsiteY14" fmla="*/ 9178 h 10000"/>
                <a:gd name="connsiteX15" fmla="*/ 969 w 9744"/>
                <a:gd name="connsiteY15" fmla="*/ 8858 h 10000"/>
                <a:gd name="connsiteX16" fmla="*/ 381 w 9744"/>
                <a:gd name="connsiteY16" fmla="*/ 8128 h 10000"/>
                <a:gd name="connsiteX17" fmla="*/ 234 w 9744"/>
                <a:gd name="connsiteY17" fmla="*/ 7215 h 10000"/>
                <a:gd name="connsiteX18" fmla="*/ 185 w 9744"/>
                <a:gd name="connsiteY18" fmla="*/ 5525 h 10000"/>
                <a:gd name="connsiteX19" fmla="*/ 430 w 9744"/>
                <a:gd name="connsiteY19" fmla="*/ 4292 h 10000"/>
                <a:gd name="connsiteX20" fmla="*/ 626 w 9744"/>
                <a:gd name="connsiteY20" fmla="*/ 2831 h 10000"/>
                <a:gd name="connsiteX21" fmla="*/ 920 w 9744"/>
                <a:gd name="connsiteY21" fmla="*/ 1644 h 10000"/>
                <a:gd name="connsiteX22" fmla="*/ 1117 w 9744"/>
                <a:gd name="connsiteY22" fmla="*/ 868 h 10000"/>
                <a:gd name="connsiteX23" fmla="*/ 1313 w 9744"/>
                <a:gd name="connsiteY23" fmla="*/ 0 h 10000"/>
                <a:gd name="connsiteX24" fmla="*/ 1313 w 9744"/>
                <a:gd name="connsiteY24" fmla="*/ 0 h 10000"/>
                <a:gd name="connsiteX25" fmla="*/ 1558 w 9744"/>
                <a:gd name="connsiteY25" fmla="*/ 0 h 10000"/>
                <a:gd name="connsiteX26" fmla="*/ 1558 w 9744"/>
                <a:gd name="connsiteY26" fmla="*/ 685 h 10000"/>
                <a:gd name="connsiteX27" fmla="*/ 3469 w 9744"/>
                <a:gd name="connsiteY27" fmla="*/ 411 h 10000"/>
                <a:gd name="connsiteX28" fmla="*/ 5871 w 9744"/>
                <a:gd name="connsiteY28" fmla="*/ 365 h 10000"/>
                <a:gd name="connsiteX29" fmla="*/ 5871 w 9744"/>
                <a:gd name="connsiteY29" fmla="*/ 365 h 10000"/>
                <a:gd name="connsiteX30" fmla="*/ 6215 w 9744"/>
                <a:gd name="connsiteY30" fmla="*/ 411 h 10000"/>
                <a:gd name="connsiteX31" fmla="*/ 6215 w 9744"/>
                <a:gd name="connsiteY31" fmla="*/ 457 h 10000"/>
                <a:gd name="connsiteX32" fmla="*/ 6264 w 9744"/>
                <a:gd name="connsiteY32" fmla="*/ 457 h 10000"/>
                <a:gd name="connsiteX33" fmla="*/ 6264 w 9744"/>
                <a:gd name="connsiteY33" fmla="*/ 685 h 10000"/>
                <a:gd name="connsiteX34" fmla="*/ 6117 w 9744"/>
                <a:gd name="connsiteY34" fmla="*/ 1050 h 10000"/>
                <a:gd name="connsiteX35" fmla="*/ 6313 w 9744"/>
                <a:gd name="connsiteY35" fmla="*/ 1324 h 10000"/>
                <a:gd name="connsiteX36" fmla="*/ 6362 w 9744"/>
                <a:gd name="connsiteY36" fmla="*/ 1416 h 10000"/>
                <a:gd name="connsiteX37" fmla="*/ 6411 w 9744"/>
                <a:gd name="connsiteY37" fmla="*/ 1598 h 10000"/>
                <a:gd name="connsiteX38" fmla="*/ 6460 w 9744"/>
                <a:gd name="connsiteY38" fmla="*/ 1826 h 10000"/>
                <a:gd name="connsiteX39" fmla="*/ 9548 w 9744"/>
                <a:gd name="connsiteY39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448 w 10000"/>
                <a:gd name="connsiteY13" fmla="*/ 9589 h 10000"/>
                <a:gd name="connsiteX14" fmla="*/ 1197 w 10000"/>
                <a:gd name="connsiteY14" fmla="*/ 9178 h 10000"/>
                <a:gd name="connsiteX15" fmla="*/ 391 w 10000"/>
                <a:gd name="connsiteY15" fmla="*/ 8128 h 10000"/>
                <a:gd name="connsiteX16" fmla="*/ 240 w 10000"/>
                <a:gd name="connsiteY16" fmla="*/ 7215 h 10000"/>
                <a:gd name="connsiteX17" fmla="*/ 190 w 10000"/>
                <a:gd name="connsiteY17" fmla="*/ 5525 h 10000"/>
                <a:gd name="connsiteX18" fmla="*/ 441 w 10000"/>
                <a:gd name="connsiteY18" fmla="*/ 4292 h 10000"/>
                <a:gd name="connsiteX19" fmla="*/ 642 w 10000"/>
                <a:gd name="connsiteY19" fmla="*/ 2831 h 10000"/>
                <a:gd name="connsiteX20" fmla="*/ 944 w 10000"/>
                <a:gd name="connsiteY20" fmla="*/ 1644 h 10000"/>
                <a:gd name="connsiteX21" fmla="*/ 1146 w 10000"/>
                <a:gd name="connsiteY21" fmla="*/ 868 h 10000"/>
                <a:gd name="connsiteX22" fmla="*/ 1347 w 10000"/>
                <a:gd name="connsiteY22" fmla="*/ 0 h 10000"/>
                <a:gd name="connsiteX23" fmla="*/ 1347 w 10000"/>
                <a:gd name="connsiteY23" fmla="*/ 0 h 10000"/>
                <a:gd name="connsiteX24" fmla="*/ 1599 w 10000"/>
                <a:gd name="connsiteY24" fmla="*/ 0 h 10000"/>
                <a:gd name="connsiteX25" fmla="*/ 1599 w 10000"/>
                <a:gd name="connsiteY25" fmla="*/ 685 h 10000"/>
                <a:gd name="connsiteX26" fmla="*/ 3560 w 10000"/>
                <a:gd name="connsiteY26" fmla="*/ 411 h 10000"/>
                <a:gd name="connsiteX27" fmla="*/ 6025 w 10000"/>
                <a:gd name="connsiteY27" fmla="*/ 365 h 10000"/>
                <a:gd name="connsiteX28" fmla="*/ 6025 w 10000"/>
                <a:gd name="connsiteY28" fmla="*/ 365 h 10000"/>
                <a:gd name="connsiteX29" fmla="*/ 6378 w 10000"/>
                <a:gd name="connsiteY29" fmla="*/ 411 h 10000"/>
                <a:gd name="connsiteX30" fmla="*/ 6378 w 10000"/>
                <a:gd name="connsiteY30" fmla="*/ 457 h 10000"/>
                <a:gd name="connsiteX31" fmla="*/ 6429 w 10000"/>
                <a:gd name="connsiteY31" fmla="*/ 457 h 10000"/>
                <a:gd name="connsiteX32" fmla="*/ 6429 w 10000"/>
                <a:gd name="connsiteY32" fmla="*/ 685 h 10000"/>
                <a:gd name="connsiteX33" fmla="*/ 6278 w 10000"/>
                <a:gd name="connsiteY33" fmla="*/ 1050 h 10000"/>
                <a:gd name="connsiteX34" fmla="*/ 6479 w 10000"/>
                <a:gd name="connsiteY34" fmla="*/ 1324 h 10000"/>
                <a:gd name="connsiteX35" fmla="*/ 6529 w 10000"/>
                <a:gd name="connsiteY35" fmla="*/ 1416 h 10000"/>
                <a:gd name="connsiteX36" fmla="*/ 6579 w 10000"/>
                <a:gd name="connsiteY36" fmla="*/ 1598 h 10000"/>
                <a:gd name="connsiteX37" fmla="*/ 6630 w 10000"/>
                <a:gd name="connsiteY37" fmla="*/ 1826 h 10000"/>
                <a:gd name="connsiteX38" fmla="*/ 9799 w 10000"/>
                <a:gd name="connsiteY38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642 w 10000"/>
                <a:gd name="connsiteY18" fmla="*/ 2831 h 10000"/>
                <a:gd name="connsiteX19" fmla="*/ 944 w 10000"/>
                <a:gd name="connsiteY19" fmla="*/ 1644 h 10000"/>
                <a:gd name="connsiteX20" fmla="*/ 1146 w 10000"/>
                <a:gd name="connsiteY20" fmla="*/ 868 h 10000"/>
                <a:gd name="connsiteX21" fmla="*/ 1347 w 10000"/>
                <a:gd name="connsiteY21" fmla="*/ 0 h 10000"/>
                <a:gd name="connsiteX22" fmla="*/ 1347 w 10000"/>
                <a:gd name="connsiteY22" fmla="*/ 0 h 10000"/>
                <a:gd name="connsiteX23" fmla="*/ 1599 w 10000"/>
                <a:gd name="connsiteY23" fmla="*/ 0 h 10000"/>
                <a:gd name="connsiteX24" fmla="*/ 1599 w 10000"/>
                <a:gd name="connsiteY24" fmla="*/ 685 h 10000"/>
                <a:gd name="connsiteX25" fmla="*/ 3560 w 10000"/>
                <a:gd name="connsiteY25" fmla="*/ 411 h 10000"/>
                <a:gd name="connsiteX26" fmla="*/ 6025 w 10000"/>
                <a:gd name="connsiteY26" fmla="*/ 365 h 10000"/>
                <a:gd name="connsiteX27" fmla="*/ 6025 w 10000"/>
                <a:gd name="connsiteY27" fmla="*/ 365 h 10000"/>
                <a:gd name="connsiteX28" fmla="*/ 6378 w 10000"/>
                <a:gd name="connsiteY28" fmla="*/ 411 h 10000"/>
                <a:gd name="connsiteX29" fmla="*/ 6378 w 10000"/>
                <a:gd name="connsiteY29" fmla="*/ 457 h 10000"/>
                <a:gd name="connsiteX30" fmla="*/ 6429 w 10000"/>
                <a:gd name="connsiteY30" fmla="*/ 457 h 10000"/>
                <a:gd name="connsiteX31" fmla="*/ 6429 w 10000"/>
                <a:gd name="connsiteY31" fmla="*/ 685 h 10000"/>
                <a:gd name="connsiteX32" fmla="*/ 6278 w 10000"/>
                <a:gd name="connsiteY32" fmla="*/ 1050 h 10000"/>
                <a:gd name="connsiteX33" fmla="*/ 6479 w 10000"/>
                <a:gd name="connsiteY33" fmla="*/ 1324 h 10000"/>
                <a:gd name="connsiteX34" fmla="*/ 6529 w 10000"/>
                <a:gd name="connsiteY34" fmla="*/ 1416 h 10000"/>
                <a:gd name="connsiteX35" fmla="*/ 6579 w 10000"/>
                <a:gd name="connsiteY35" fmla="*/ 1598 h 10000"/>
                <a:gd name="connsiteX36" fmla="*/ 6630 w 10000"/>
                <a:gd name="connsiteY36" fmla="*/ 1826 h 10000"/>
                <a:gd name="connsiteX37" fmla="*/ 9799 w 10000"/>
                <a:gd name="connsiteY37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944 w 10000"/>
                <a:gd name="connsiteY18" fmla="*/ 1644 h 10000"/>
                <a:gd name="connsiteX19" fmla="*/ 1146 w 10000"/>
                <a:gd name="connsiteY19" fmla="*/ 868 h 10000"/>
                <a:gd name="connsiteX20" fmla="*/ 1347 w 10000"/>
                <a:gd name="connsiteY20" fmla="*/ 0 h 10000"/>
                <a:gd name="connsiteX21" fmla="*/ 1347 w 10000"/>
                <a:gd name="connsiteY21" fmla="*/ 0 h 10000"/>
                <a:gd name="connsiteX22" fmla="*/ 1599 w 10000"/>
                <a:gd name="connsiteY22" fmla="*/ 0 h 10000"/>
                <a:gd name="connsiteX23" fmla="*/ 1599 w 10000"/>
                <a:gd name="connsiteY23" fmla="*/ 685 h 10000"/>
                <a:gd name="connsiteX24" fmla="*/ 3560 w 10000"/>
                <a:gd name="connsiteY24" fmla="*/ 411 h 10000"/>
                <a:gd name="connsiteX25" fmla="*/ 6025 w 10000"/>
                <a:gd name="connsiteY25" fmla="*/ 365 h 10000"/>
                <a:gd name="connsiteX26" fmla="*/ 6025 w 10000"/>
                <a:gd name="connsiteY26" fmla="*/ 365 h 10000"/>
                <a:gd name="connsiteX27" fmla="*/ 6378 w 10000"/>
                <a:gd name="connsiteY27" fmla="*/ 411 h 10000"/>
                <a:gd name="connsiteX28" fmla="*/ 6378 w 10000"/>
                <a:gd name="connsiteY28" fmla="*/ 457 h 10000"/>
                <a:gd name="connsiteX29" fmla="*/ 6429 w 10000"/>
                <a:gd name="connsiteY29" fmla="*/ 457 h 10000"/>
                <a:gd name="connsiteX30" fmla="*/ 6429 w 10000"/>
                <a:gd name="connsiteY30" fmla="*/ 685 h 10000"/>
                <a:gd name="connsiteX31" fmla="*/ 6278 w 10000"/>
                <a:gd name="connsiteY31" fmla="*/ 1050 h 10000"/>
                <a:gd name="connsiteX32" fmla="*/ 6479 w 10000"/>
                <a:gd name="connsiteY32" fmla="*/ 1324 h 10000"/>
                <a:gd name="connsiteX33" fmla="*/ 6529 w 10000"/>
                <a:gd name="connsiteY33" fmla="*/ 1416 h 10000"/>
                <a:gd name="connsiteX34" fmla="*/ 6579 w 10000"/>
                <a:gd name="connsiteY34" fmla="*/ 1598 h 10000"/>
                <a:gd name="connsiteX35" fmla="*/ 6630 w 10000"/>
                <a:gd name="connsiteY35" fmla="*/ 1826 h 10000"/>
                <a:gd name="connsiteX36" fmla="*/ 9799 w 10000"/>
                <a:gd name="connsiteY36" fmla="*/ 18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0" h="10000">
                  <a:moveTo>
                    <a:pt x="9799" y="1826"/>
                  </a:moveTo>
                  <a:lnTo>
                    <a:pt x="9799" y="3927"/>
                  </a:lnTo>
                  <a:lnTo>
                    <a:pt x="10000" y="3927"/>
                  </a:lnTo>
                  <a:lnTo>
                    <a:pt x="10000" y="4155"/>
                  </a:lnTo>
                  <a:lnTo>
                    <a:pt x="9698" y="4155"/>
                  </a:lnTo>
                  <a:lnTo>
                    <a:pt x="9698" y="5845"/>
                  </a:lnTo>
                  <a:lnTo>
                    <a:pt x="9698" y="5845"/>
                  </a:lnTo>
                  <a:lnTo>
                    <a:pt x="3813" y="5845"/>
                  </a:lnTo>
                  <a:lnTo>
                    <a:pt x="3762" y="10000"/>
                  </a:lnTo>
                  <a:lnTo>
                    <a:pt x="3762" y="10000"/>
                  </a:lnTo>
                  <a:lnTo>
                    <a:pt x="1700" y="10000"/>
                  </a:lnTo>
                  <a:lnTo>
                    <a:pt x="1700" y="10000"/>
                  </a:lnTo>
                  <a:cubicBezTo>
                    <a:pt x="1683" y="9985"/>
                    <a:pt x="1666" y="9969"/>
                    <a:pt x="1649" y="9954"/>
                  </a:cubicBezTo>
                  <a:cubicBezTo>
                    <a:pt x="1565" y="9817"/>
                    <a:pt x="1407" y="9482"/>
                    <a:pt x="1197" y="9178"/>
                  </a:cubicBezTo>
                  <a:cubicBezTo>
                    <a:pt x="1021" y="8935"/>
                    <a:pt x="550" y="8455"/>
                    <a:pt x="391" y="8128"/>
                  </a:cubicBezTo>
                  <a:cubicBezTo>
                    <a:pt x="240" y="7763"/>
                    <a:pt x="190" y="7626"/>
                    <a:pt x="240" y="7215"/>
                  </a:cubicBezTo>
                  <a:cubicBezTo>
                    <a:pt x="240" y="6575"/>
                    <a:pt x="-263" y="6119"/>
                    <a:pt x="190" y="5525"/>
                  </a:cubicBezTo>
                  <a:cubicBezTo>
                    <a:pt x="441" y="5160"/>
                    <a:pt x="492" y="4703"/>
                    <a:pt x="441" y="4292"/>
                  </a:cubicBezTo>
                  <a:cubicBezTo>
                    <a:pt x="567" y="3645"/>
                    <a:pt x="827" y="2215"/>
                    <a:pt x="944" y="1644"/>
                  </a:cubicBezTo>
                  <a:cubicBezTo>
                    <a:pt x="1061" y="1073"/>
                    <a:pt x="994" y="1005"/>
                    <a:pt x="1146" y="868"/>
                  </a:cubicBezTo>
                  <a:cubicBezTo>
                    <a:pt x="1146" y="548"/>
                    <a:pt x="1197" y="274"/>
                    <a:pt x="1347" y="0"/>
                  </a:cubicBezTo>
                  <a:lnTo>
                    <a:pt x="1347" y="0"/>
                  </a:lnTo>
                  <a:lnTo>
                    <a:pt x="1599" y="0"/>
                  </a:lnTo>
                  <a:lnTo>
                    <a:pt x="1599" y="685"/>
                  </a:lnTo>
                  <a:lnTo>
                    <a:pt x="3560" y="411"/>
                  </a:lnTo>
                  <a:lnTo>
                    <a:pt x="6025" y="365"/>
                  </a:lnTo>
                  <a:lnTo>
                    <a:pt x="6025" y="365"/>
                  </a:lnTo>
                  <a:cubicBezTo>
                    <a:pt x="6126" y="411"/>
                    <a:pt x="6227" y="411"/>
                    <a:pt x="6378" y="411"/>
                  </a:cubicBezTo>
                  <a:lnTo>
                    <a:pt x="6378" y="457"/>
                  </a:lnTo>
                  <a:lnTo>
                    <a:pt x="6429" y="457"/>
                  </a:lnTo>
                  <a:lnTo>
                    <a:pt x="6429" y="685"/>
                  </a:lnTo>
                  <a:cubicBezTo>
                    <a:pt x="6529" y="913"/>
                    <a:pt x="6278" y="868"/>
                    <a:pt x="6278" y="1050"/>
                  </a:cubicBezTo>
                  <a:cubicBezTo>
                    <a:pt x="6278" y="1096"/>
                    <a:pt x="6429" y="1279"/>
                    <a:pt x="6479" y="1324"/>
                  </a:cubicBezTo>
                  <a:cubicBezTo>
                    <a:pt x="6496" y="1355"/>
                    <a:pt x="6512" y="1385"/>
                    <a:pt x="6529" y="1416"/>
                  </a:cubicBezTo>
                  <a:cubicBezTo>
                    <a:pt x="6579" y="1461"/>
                    <a:pt x="6579" y="1553"/>
                    <a:pt x="6579" y="1598"/>
                  </a:cubicBezTo>
                  <a:lnTo>
                    <a:pt x="6630" y="1826"/>
                  </a:lnTo>
                  <a:lnTo>
                    <a:pt x="9799" y="1826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2" name="EVANS"/>
            <p:cNvSpPr>
              <a:spLocks/>
            </p:cNvSpPr>
            <p:nvPr/>
          </p:nvSpPr>
          <p:spPr bwMode="auto">
            <a:xfrm>
              <a:off x="5726113" y="3948113"/>
              <a:ext cx="303213" cy="266700"/>
            </a:xfrm>
            <a:custGeom>
              <a:avLst/>
              <a:gdLst>
                <a:gd name="T0" fmla="*/ 25 w 127"/>
                <a:gd name="T1" fmla="*/ 5 h 112"/>
                <a:gd name="T2" fmla="*/ 42 w 127"/>
                <a:gd name="T3" fmla="*/ 4 h 112"/>
                <a:gd name="T4" fmla="*/ 64 w 127"/>
                <a:gd name="T5" fmla="*/ 9 h 112"/>
                <a:gd name="T6" fmla="*/ 77 w 127"/>
                <a:gd name="T7" fmla="*/ 17 h 112"/>
                <a:gd name="T8" fmla="*/ 87 w 127"/>
                <a:gd name="T9" fmla="*/ 22 h 112"/>
                <a:gd name="T10" fmla="*/ 89 w 127"/>
                <a:gd name="T11" fmla="*/ 33 h 112"/>
                <a:gd name="T12" fmla="*/ 96 w 127"/>
                <a:gd name="T13" fmla="*/ 42 h 112"/>
                <a:gd name="T14" fmla="*/ 97 w 127"/>
                <a:gd name="T15" fmla="*/ 44 h 112"/>
                <a:gd name="T16" fmla="*/ 99 w 127"/>
                <a:gd name="T17" fmla="*/ 53 h 112"/>
                <a:gd name="T18" fmla="*/ 101 w 127"/>
                <a:gd name="T19" fmla="*/ 62 h 112"/>
                <a:gd name="T20" fmla="*/ 101 w 127"/>
                <a:gd name="T21" fmla="*/ 62 h 112"/>
                <a:gd name="T22" fmla="*/ 100 w 127"/>
                <a:gd name="T23" fmla="*/ 71 h 112"/>
                <a:gd name="T24" fmla="*/ 105 w 127"/>
                <a:gd name="T25" fmla="*/ 80 h 112"/>
                <a:gd name="T26" fmla="*/ 107 w 127"/>
                <a:gd name="T27" fmla="*/ 81 h 112"/>
                <a:gd name="T28" fmla="*/ 111 w 127"/>
                <a:gd name="T29" fmla="*/ 85 h 112"/>
                <a:gd name="T30" fmla="*/ 116 w 127"/>
                <a:gd name="T31" fmla="*/ 88 h 112"/>
                <a:gd name="T32" fmla="*/ 125 w 127"/>
                <a:gd name="T33" fmla="*/ 91 h 112"/>
                <a:gd name="T34" fmla="*/ 127 w 127"/>
                <a:gd name="T35" fmla="*/ 94 h 112"/>
                <a:gd name="T36" fmla="*/ 127 w 127"/>
                <a:gd name="T37" fmla="*/ 94 h 112"/>
                <a:gd name="T38" fmla="*/ 109 w 127"/>
                <a:gd name="T39" fmla="*/ 112 h 112"/>
                <a:gd name="T40" fmla="*/ 109 w 127"/>
                <a:gd name="T41" fmla="*/ 112 h 112"/>
                <a:gd name="T42" fmla="*/ 52 w 127"/>
                <a:gd name="T43" fmla="*/ 112 h 112"/>
                <a:gd name="T44" fmla="*/ 18 w 127"/>
                <a:gd name="T45" fmla="*/ 97 h 112"/>
                <a:gd name="T46" fmla="*/ 0 w 127"/>
                <a:gd name="T47" fmla="*/ 0 h 112"/>
                <a:gd name="T48" fmla="*/ 0 w 127"/>
                <a:gd name="T49" fmla="*/ 0 h 112"/>
                <a:gd name="T50" fmla="*/ 25 w 127"/>
                <a:gd name="T5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112">
                  <a:moveTo>
                    <a:pt x="25" y="5"/>
                  </a:moveTo>
                  <a:cubicBezTo>
                    <a:pt x="31" y="5"/>
                    <a:pt x="36" y="5"/>
                    <a:pt x="42" y="4"/>
                  </a:cubicBezTo>
                  <a:cubicBezTo>
                    <a:pt x="53" y="2"/>
                    <a:pt x="56" y="1"/>
                    <a:pt x="64" y="9"/>
                  </a:cubicBezTo>
                  <a:cubicBezTo>
                    <a:pt x="68" y="13"/>
                    <a:pt x="72" y="16"/>
                    <a:pt x="77" y="17"/>
                  </a:cubicBezTo>
                  <a:cubicBezTo>
                    <a:pt x="79" y="18"/>
                    <a:pt x="86" y="19"/>
                    <a:pt x="87" y="22"/>
                  </a:cubicBezTo>
                  <a:cubicBezTo>
                    <a:pt x="88" y="24"/>
                    <a:pt x="88" y="30"/>
                    <a:pt x="89" y="33"/>
                  </a:cubicBezTo>
                  <a:cubicBezTo>
                    <a:pt x="90" y="36"/>
                    <a:pt x="93" y="40"/>
                    <a:pt x="96" y="42"/>
                  </a:cubicBezTo>
                  <a:cubicBezTo>
                    <a:pt x="96" y="42"/>
                    <a:pt x="97" y="43"/>
                    <a:pt x="97" y="44"/>
                  </a:cubicBezTo>
                  <a:cubicBezTo>
                    <a:pt x="98" y="47"/>
                    <a:pt x="99" y="49"/>
                    <a:pt x="99" y="53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2" y="74"/>
                    <a:pt x="103" y="77"/>
                    <a:pt x="105" y="80"/>
                  </a:cubicBezTo>
                  <a:cubicBezTo>
                    <a:pt x="106" y="80"/>
                    <a:pt x="107" y="81"/>
                    <a:pt x="107" y="81"/>
                  </a:cubicBezTo>
                  <a:cubicBezTo>
                    <a:pt x="109" y="82"/>
                    <a:pt x="110" y="84"/>
                    <a:pt x="111" y="85"/>
                  </a:cubicBezTo>
                  <a:cubicBezTo>
                    <a:pt x="113" y="86"/>
                    <a:pt x="114" y="87"/>
                    <a:pt x="116" y="88"/>
                  </a:cubicBezTo>
                  <a:cubicBezTo>
                    <a:pt x="119" y="89"/>
                    <a:pt x="122" y="91"/>
                    <a:pt x="125" y="91"/>
                  </a:cubicBezTo>
                  <a:cubicBezTo>
                    <a:pt x="126" y="92"/>
                    <a:pt x="126" y="92"/>
                    <a:pt x="127" y="94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5"/>
                    <a:pt x="25" y="5"/>
                    <a:pt x="25" y="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3" name="ECHOLS"/>
            <p:cNvSpPr>
              <a:spLocks/>
            </p:cNvSpPr>
            <p:nvPr/>
          </p:nvSpPr>
          <p:spPr bwMode="auto">
            <a:xfrm>
              <a:off x="4619625" y="5599113"/>
              <a:ext cx="558800" cy="333375"/>
            </a:xfrm>
            <a:custGeom>
              <a:avLst/>
              <a:gdLst>
                <a:gd name="T0" fmla="*/ 73 w 235"/>
                <a:gd name="T1" fmla="*/ 0 h 140"/>
                <a:gd name="T2" fmla="*/ 127 w 235"/>
                <a:gd name="T3" fmla="*/ 24 h 140"/>
                <a:gd name="T4" fmla="*/ 132 w 235"/>
                <a:gd name="T5" fmla="*/ 44 h 140"/>
                <a:gd name="T6" fmla="*/ 142 w 235"/>
                <a:gd name="T7" fmla="*/ 52 h 140"/>
                <a:gd name="T8" fmla="*/ 147 w 235"/>
                <a:gd name="T9" fmla="*/ 62 h 140"/>
                <a:gd name="T10" fmla="*/ 174 w 235"/>
                <a:gd name="T11" fmla="*/ 71 h 140"/>
                <a:gd name="T12" fmla="*/ 189 w 235"/>
                <a:gd name="T13" fmla="*/ 69 h 140"/>
                <a:gd name="T14" fmla="*/ 202 w 235"/>
                <a:gd name="T15" fmla="*/ 75 h 140"/>
                <a:gd name="T16" fmla="*/ 223 w 235"/>
                <a:gd name="T17" fmla="*/ 79 h 140"/>
                <a:gd name="T18" fmla="*/ 231 w 235"/>
                <a:gd name="T19" fmla="*/ 82 h 140"/>
                <a:gd name="T20" fmla="*/ 235 w 235"/>
                <a:gd name="T21" fmla="*/ 86 h 140"/>
                <a:gd name="T22" fmla="*/ 235 w 235"/>
                <a:gd name="T23" fmla="*/ 88 h 140"/>
                <a:gd name="T24" fmla="*/ 234 w 235"/>
                <a:gd name="T25" fmla="*/ 101 h 140"/>
                <a:gd name="T26" fmla="*/ 234 w 235"/>
                <a:gd name="T27" fmla="*/ 140 h 140"/>
                <a:gd name="T28" fmla="*/ 234 w 235"/>
                <a:gd name="T29" fmla="*/ 140 h 140"/>
                <a:gd name="T30" fmla="*/ 5 w 235"/>
                <a:gd name="T31" fmla="*/ 126 h 140"/>
                <a:gd name="T32" fmla="*/ 5 w 235"/>
                <a:gd name="T33" fmla="*/ 126 h 140"/>
                <a:gd name="T34" fmla="*/ 5 w 235"/>
                <a:gd name="T35" fmla="*/ 113 h 140"/>
                <a:gd name="T36" fmla="*/ 11 w 235"/>
                <a:gd name="T37" fmla="*/ 113 h 140"/>
                <a:gd name="T38" fmla="*/ 11 w 235"/>
                <a:gd name="T39" fmla="*/ 105 h 140"/>
                <a:gd name="T40" fmla="*/ 6 w 235"/>
                <a:gd name="T41" fmla="*/ 105 h 140"/>
                <a:gd name="T42" fmla="*/ 6 w 235"/>
                <a:gd name="T43" fmla="*/ 55 h 140"/>
                <a:gd name="T44" fmla="*/ 8 w 235"/>
                <a:gd name="T45" fmla="*/ 36 h 140"/>
                <a:gd name="T46" fmla="*/ 16 w 235"/>
                <a:gd name="T47" fmla="*/ 32 h 140"/>
                <a:gd name="T48" fmla="*/ 19 w 235"/>
                <a:gd name="T49" fmla="*/ 21 h 140"/>
                <a:gd name="T50" fmla="*/ 21 w 235"/>
                <a:gd name="T51" fmla="*/ 19 h 140"/>
                <a:gd name="T52" fmla="*/ 31 w 235"/>
                <a:gd name="T53" fmla="*/ 10 h 140"/>
                <a:gd name="T54" fmla="*/ 50 w 235"/>
                <a:gd name="T55" fmla="*/ 10 h 140"/>
                <a:gd name="T56" fmla="*/ 52 w 235"/>
                <a:gd name="T57" fmla="*/ 9 h 140"/>
                <a:gd name="T58" fmla="*/ 52 w 235"/>
                <a:gd name="T59" fmla="*/ 9 h 140"/>
                <a:gd name="T60" fmla="*/ 73 w 235"/>
                <a:gd name="T6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5" h="140">
                  <a:moveTo>
                    <a:pt x="73" y="0"/>
                  </a:moveTo>
                  <a:cubicBezTo>
                    <a:pt x="87" y="7"/>
                    <a:pt x="121" y="10"/>
                    <a:pt x="127" y="24"/>
                  </a:cubicBezTo>
                  <a:cubicBezTo>
                    <a:pt x="129" y="28"/>
                    <a:pt x="129" y="42"/>
                    <a:pt x="132" y="44"/>
                  </a:cubicBezTo>
                  <a:cubicBezTo>
                    <a:pt x="136" y="46"/>
                    <a:pt x="140" y="47"/>
                    <a:pt x="142" y="52"/>
                  </a:cubicBezTo>
                  <a:cubicBezTo>
                    <a:pt x="143" y="54"/>
                    <a:pt x="143" y="61"/>
                    <a:pt x="147" y="62"/>
                  </a:cubicBezTo>
                  <a:cubicBezTo>
                    <a:pt x="150" y="69"/>
                    <a:pt x="167" y="71"/>
                    <a:pt x="174" y="71"/>
                  </a:cubicBezTo>
                  <a:cubicBezTo>
                    <a:pt x="179" y="73"/>
                    <a:pt x="184" y="69"/>
                    <a:pt x="189" y="69"/>
                  </a:cubicBezTo>
                  <a:cubicBezTo>
                    <a:pt x="193" y="70"/>
                    <a:pt x="198" y="73"/>
                    <a:pt x="202" y="75"/>
                  </a:cubicBezTo>
                  <a:cubicBezTo>
                    <a:pt x="209" y="77"/>
                    <a:pt x="216" y="78"/>
                    <a:pt x="223" y="79"/>
                  </a:cubicBezTo>
                  <a:cubicBezTo>
                    <a:pt x="226" y="79"/>
                    <a:pt x="228" y="80"/>
                    <a:pt x="231" y="82"/>
                  </a:cubicBezTo>
                  <a:cubicBezTo>
                    <a:pt x="233" y="83"/>
                    <a:pt x="233" y="85"/>
                    <a:pt x="235" y="86"/>
                  </a:cubicBezTo>
                  <a:cubicBezTo>
                    <a:pt x="235" y="87"/>
                    <a:pt x="235" y="87"/>
                    <a:pt x="235" y="88"/>
                  </a:cubicBezTo>
                  <a:cubicBezTo>
                    <a:pt x="235" y="92"/>
                    <a:pt x="235" y="97"/>
                    <a:pt x="234" y="101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53"/>
                    <a:pt x="7" y="38"/>
                    <a:pt x="8" y="36"/>
                  </a:cubicBezTo>
                  <a:cubicBezTo>
                    <a:pt x="10" y="35"/>
                    <a:pt x="13" y="32"/>
                    <a:pt x="16" y="32"/>
                  </a:cubicBezTo>
                  <a:cubicBezTo>
                    <a:pt x="16" y="29"/>
                    <a:pt x="19" y="25"/>
                    <a:pt x="19" y="21"/>
                  </a:cubicBezTo>
                  <a:cubicBezTo>
                    <a:pt x="20" y="21"/>
                    <a:pt x="20" y="19"/>
                    <a:pt x="21" y="19"/>
                  </a:cubicBezTo>
                  <a:cubicBezTo>
                    <a:pt x="22" y="12"/>
                    <a:pt x="23" y="9"/>
                    <a:pt x="31" y="10"/>
                  </a:cubicBezTo>
                  <a:cubicBezTo>
                    <a:pt x="38" y="11"/>
                    <a:pt x="44" y="10"/>
                    <a:pt x="50" y="10"/>
                  </a:cubicBezTo>
                  <a:cubicBezTo>
                    <a:pt x="51" y="10"/>
                    <a:pt x="52" y="10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4" name="ELBERT"/>
            <p:cNvSpPr>
              <a:spLocks/>
            </p:cNvSpPr>
            <p:nvPr/>
          </p:nvSpPr>
          <p:spPr bwMode="auto">
            <a:xfrm>
              <a:off x="4649788" y="1593850"/>
              <a:ext cx="536575" cy="381000"/>
            </a:xfrm>
            <a:custGeom>
              <a:avLst/>
              <a:gdLst>
                <a:gd name="T0" fmla="*/ 139 w 225"/>
                <a:gd name="T1" fmla="*/ 157 h 160"/>
                <a:gd name="T2" fmla="*/ 142 w 225"/>
                <a:gd name="T3" fmla="*/ 157 h 160"/>
                <a:gd name="T4" fmla="*/ 153 w 225"/>
                <a:gd name="T5" fmla="*/ 154 h 160"/>
                <a:gd name="T6" fmla="*/ 178 w 225"/>
                <a:gd name="T7" fmla="*/ 149 h 160"/>
                <a:gd name="T8" fmla="*/ 193 w 225"/>
                <a:gd name="T9" fmla="*/ 148 h 160"/>
                <a:gd name="T10" fmla="*/ 196 w 225"/>
                <a:gd name="T11" fmla="*/ 150 h 160"/>
                <a:gd name="T12" fmla="*/ 196 w 225"/>
                <a:gd name="T13" fmla="*/ 150 h 160"/>
                <a:gd name="T14" fmla="*/ 204 w 225"/>
                <a:gd name="T15" fmla="*/ 150 h 160"/>
                <a:gd name="T16" fmla="*/ 207 w 225"/>
                <a:gd name="T17" fmla="*/ 150 h 160"/>
                <a:gd name="T18" fmla="*/ 209 w 225"/>
                <a:gd name="T19" fmla="*/ 151 h 160"/>
                <a:gd name="T20" fmla="*/ 209 w 225"/>
                <a:gd name="T21" fmla="*/ 151 h 160"/>
                <a:gd name="T22" fmla="*/ 213 w 225"/>
                <a:gd name="T23" fmla="*/ 152 h 160"/>
                <a:gd name="T24" fmla="*/ 215 w 225"/>
                <a:gd name="T25" fmla="*/ 152 h 160"/>
                <a:gd name="T26" fmla="*/ 215 w 225"/>
                <a:gd name="T27" fmla="*/ 152 h 160"/>
                <a:gd name="T28" fmla="*/ 225 w 225"/>
                <a:gd name="T29" fmla="*/ 160 h 160"/>
                <a:gd name="T30" fmla="*/ 225 w 225"/>
                <a:gd name="T31" fmla="*/ 160 h 160"/>
                <a:gd name="T32" fmla="*/ 213 w 225"/>
                <a:gd name="T33" fmla="*/ 137 h 160"/>
                <a:gd name="T34" fmla="*/ 200 w 225"/>
                <a:gd name="T35" fmla="*/ 117 h 160"/>
                <a:gd name="T36" fmla="*/ 187 w 225"/>
                <a:gd name="T37" fmla="*/ 96 h 160"/>
                <a:gd name="T38" fmla="*/ 167 w 225"/>
                <a:gd name="T39" fmla="*/ 76 h 160"/>
                <a:gd name="T40" fmla="*/ 161 w 225"/>
                <a:gd name="T41" fmla="*/ 64 h 160"/>
                <a:gd name="T42" fmla="*/ 160 w 225"/>
                <a:gd name="T43" fmla="*/ 50 h 160"/>
                <a:gd name="T44" fmla="*/ 155 w 225"/>
                <a:gd name="T45" fmla="*/ 40 h 160"/>
                <a:gd name="T46" fmla="*/ 154 w 225"/>
                <a:gd name="T47" fmla="*/ 26 h 160"/>
                <a:gd name="T48" fmla="*/ 146 w 225"/>
                <a:gd name="T49" fmla="*/ 10 h 160"/>
                <a:gd name="T50" fmla="*/ 138 w 225"/>
                <a:gd name="T51" fmla="*/ 0 h 160"/>
                <a:gd name="T52" fmla="*/ 138 w 225"/>
                <a:gd name="T53" fmla="*/ 0 h 160"/>
                <a:gd name="T54" fmla="*/ 103 w 225"/>
                <a:gd name="T55" fmla="*/ 11 h 160"/>
                <a:gd name="T56" fmla="*/ 97 w 225"/>
                <a:gd name="T57" fmla="*/ 14 h 160"/>
                <a:gd name="T58" fmla="*/ 89 w 225"/>
                <a:gd name="T59" fmla="*/ 17 h 160"/>
                <a:gd name="T60" fmla="*/ 73 w 225"/>
                <a:gd name="T61" fmla="*/ 27 h 160"/>
                <a:gd name="T62" fmla="*/ 61 w 225"/>
                <a:gd name="T63" fmla="*/ 34 h 160"/>
                <a:gd name="T64" fmla="*/ 45 w 225"/>
                <a:gd name="T65" fmla="*/ 26 h 160"/>
                <a:gd name="T66" fmla="*/ 26 w 225"/>
                <a:gd name="T67" fmla="*/ 28 h 160"/>
                <a:gd name="T68" fmla="*/ 17 w 225"/>
                <a:gd name="T69" fmla="*/ 32 h 160"/>
                <a:gd name="T70" fmla="*/ 17 w 225"/>
                <a:gd name="T71" fmla="*/ 32 h 160"/>
                <a:gd name="T72" fmla="*/ 9 w 225"/>
                <a:gd name="T73" fmla="*/ 39 h 160"/>
                <a:gd name="T74" fmla="*/ 7 w 225"/>
                <a:gd name="T75" fmla="*/ 48 h 160"/>
                <a:gd name="T76" fmla="*/ 16 w 225"/>
                <a:gd name="T77" fmla="*/ 65 h 160"/>
                <a:gd name="T78" fmla="*/ 26 w 225"/>
                <a:gd name="T79" fmla="*/ 78 h 160"/>
                <a:gd name="T80" fmla="*/ 34 w 225"/>
                <a:gd name="T81" fmla="*/ 85 h 160"/>
                <a:gd name="T82" fmla="*/ 42 w 225"/>
                <a:gd name="T83" fmla="*/ 100 h 160"/>
                <a:gd name="T84" fmla="*/ 52 w 225"/>
                <a:gd name="T85" fmla="*/ 110 h 160"/>
                <a:gd name="T86" fmla="*/ 57 w 225"/>
                <a:gd name="T87" fmla="*/ 118 h 160"/>
                <a:gd name="T88" fmla="*/ 57 w 225"/>
                <a:gd name="T89" fmla="*/ 118 h 160"/>
                <a:gd name="T90" fmla="*/ 60 w 225"/>
                <a:gd name="T91" fmla="*/ 119 h 160"/>
                <a:gd name="T92" fmla="*/ 66 w 225"/>
                <a:gd name="T93" fmla="*/ 121 h 160"/>
                <a:gd name="T94" fmla="*/ 71 w 225"/>
                <a:gd name="T95" fmla="*/ 124 h 160"/>
                <a:gd name="T96" fmla="*/ 74 w 225"/>
                <a:gd name="T97" fmla="*/ 133 h 160"/>
                <a:gd name="T98" fmla="*/ 82 w 225"/>
                <a:gd name="T99" fmla="*/ 134 h 160"/>
                <a:gd name="T100" fmla="*/ 104 w 225"/>
                <a:gd name="T101" fmla="*/ 148 h 160"/>
                <a:gd name="T102" fmla="*/ 117 w 225"/>
                <a:gd name="T103" fmla="*/ 145 h 160"/>
                <a:gd name="T104" fmla="*/ 130 w 225"/>
                <a:gd name="T105" fmla="*/ 151 h 160"/>
                <a:gd name="T106" fmla="*/ 139 w 225"/>
                <a:gd name="T107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60">
                  <a:moveTo>
                    <a:pt x="139" y="157"/>
                  </a:moveTo>
                  <a:cubicBezTo>
                    <a:pt x="140" y="157"/>
                    <a:pt x="141" y="157"/>
                    <a:pt x="142" y="157"/>
                  </a:cubicBezTo>
                  <a:cubicBezTo>
                    <a:pt x="144" y="155"/>
                    <a:pt x="151" y="154"/>
                    <a:pt x="153" y="154"/>
                  </a:cubicBezTo>
                  <a:cubicBezTo>
                    <a:pt x="161" y="153"/>
                    <a:pt x="170" y="152"/>
                    <a:pt x="178" y="149"/>
                  </a:cubicBezTo>
                  <a:cubicBezTo>
                    <a:pt x="182" y="148"/>
                    <a:pt x="188" y="145"/>
                    <a:pt x="193" y="148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6" y="150"/>
                    <a:pt x="207" y="150"/>
                  </a:cubicBezTo>
                  <a:cubicBezTo>
                    <a:pt x="207" y="151"/>
                    <a:pt x="208" y="151"/>
                    <a:pt x="209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11" y="151"/>
                    <a:pt x="212" y="151"/>
                    <a:pt x="213" y="152"/>
                  </a:cubicBezTo>
                  <a:cubicBezTo>
                    <a:pt x="214" y="152"/>
                    <a:pt x="214" y="152"/>
                    <a:pt x="215" y="152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1" y="152"/>
                    <a:pt x="217" y="144"/>
                    <a:pt x="213" y="137"/>
                  </a:cubicBezTo>
                  <a:cubicBezTo>
                    <a:pt x="211" y="127"/>
                    <a:pt x="204" y="125"/>
                    <a:pt x="200" y="117"/>
                  </a:cubicBezTo>
                  <a:cubicBezTo>
                    <a:pt x="197" y="112"/>
                    <a:pt x="192" y="99"/>
                    <a:pt x="187" y="96"/>
                  </a:cubicBezTo>
                  <a:cubicBezTo>
                    <a:pt x="185" y="88"/>
                    <a:pt x="175" y="79"/>
                    <a:pt x="167" y="76"/>
                  </a:cubicBezTo>
                  <a:cubicBezTo>
                    <a:pt x="164" y="72"/>
                    <a:pt x="161" y="70"/>
                    <a:pt x="161" y="64"/>
                  </a:cubicBezTo>
                  <a:cubicBezTo>
                    <a:pt x="161" y="62"/>
                    <a:pt x="161" y="51"/>
                    <a:pt x="160" y="50"/>
                  </a:cubicBezTo>
                  <a:cubicBezTo>
                    <a:pt x="160" y="48"/>
                    <a:pt x="156" y="43"/>
                    <a:pt x="155" y="40"/>
                  </a:cubicBezTo>
                  <a:cubicBezTo>
                    <a:pt x="154" y="36"/>
                    <a:pt x="153" y="28"/>
                    <a:pt x="154" y="26"/>
                  </a:cubicBezTo>
                  <a:cubicBezTo>
                    <a:pt x="154" y="20"/>
                    <a:pt x="150" y="14"/>
                    <a:pt x="146" y="10"/>
                  </a:cubicBezTo>
                  <a:cubicBezTo>
                    <a:pt x="144" y="7"/>
                    <a:pt x="141" y="3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3"/>
                    <a:pt x="100" y="14"/>
                    <a:pt x="97" y="14"/>
                  </a:cubicBezTo>
                  <a:cubicBezTo>
                    <a:pt x="95" y="16"/>
                    <a:pt x="92" y="15"/>
                    <a:pt x="89" y="17"/>
                  </a:cubicBezTo>
                  <a:cubicBezTo>
                    <a:pt x="83" y="20"/>
                    <a:pt x="79" y="23"/>
                    <a:pt x="73" y="27"/>
                  </a:cubicBezTo>
                  <a:cubicBezTo>
                    <a:pt x="70" y="29"/>
                    <a:pt x="65" y="32"/>
                    <a:pt x="61" y="34"/>
                  </a:cubicBezTo>
                  <a:cubicBezTo>
                    <a:pt x="56" y="36"/>
                    <a:pt x="50" y="28"/>
                    <a:pt x="45" y="26"/>
                  </a:cubicBezTo>
                  <a:cubicBezTo>
                    <a:pt x="42" y="24"/>
                    <a:pt x="30" y="27"/>
                    <a:pt x="26" y="2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4"/>
                    <a:pt x="12" y="37"/>
                    <a:pt x="9" y="39"/>
                  </a:cubicBezTo>
                  <a:cubicBezTo>
                    <a:pt x="8" y="41"/>
                    <a:pt x="9" y="46"/>
                    <a:pt x="7" y="48"/>
                  </a:cubicBezTo>
                  <a:cubicBezTo>
                    <a:pt x="0" y="58"/>
                    <a:pt x="9" y="61"/>
                    <a:pt x="16" y="65"/>
                  </a:cubicBezTo>
                  <a:cubicBezTo>
                    <a:pt x="22" y="69"/>
                    <a:pt x="21" y="76"/>
                    <a:pt x="26" y="78"/>
                  </a:cubicBezTo>
                  <a:cubicBezTo>
                    <a:pt x="30" y="80"/>
                    <a:pt x="34" y="81"/>
                    <a:pt x="34" y="85"/>
                  </a:cubicBezTo>
                  <a:cubicBezTo>
                    <a:pt x="34" y="94"/>
                    <a:pt x="36" y="96"/>
                    <a:pt x="42" y="100"/>
                  </a:cubicBezTo>
                  <a:cubicBezTo>
                    <a:pt x="48" y="103"/>
                    <a:pt x="48" y="107"/>
                    <a:pt x="52" y="11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8" y="118"/>
                    <a:pt x="59" y="118"/>
                    <a:pt x="60" y="119"/>
                  </a:cubicBezTo>
                  <a:cubicBezTo>
                    <a:pt x="62" y="119"/>
                    <a:pt x="64" y="121"/>
                    <a:pt x="66" y="121"/>
                  </a:cubicBezTo>
                  <a:cubicBezTo>
                    <a:pt x="68" y="122"/>
                    <a:pt x="70" y="124"/>
                    <a:pt x="71" y="124"/>
                  </a:cubicBezTo>
                  <a:cubicBezTo>
                    <a:pt x="71" y="128"/>
                    <a:pt x="72" y="130"/>
                    <a:pt x="74" y="133"/>
                  </a:cubicBezTo>
                  <a:cubicBezTo>
                    <a:pt x="76" y="135"/>
                    <a:pt x="79" y="134"/>
                    <a:pt x="82" y="134"/>
                  </a:cubicBezTo>
                  <a:cubicBezTo>
                    <a:pt x="88" y="134"/>
                    <a:pt x="101" y="143"/>
                    <a:pt x="104" y="148"/>
                  </a:cubicBezTo>
                  <a:cubicBezTo>
                    <a:pt x="109" y="149"/>
                    <a:pt x="111" y="145"/>
                    <a:pt x="117" y="145"/>
                  </a:cubicBezTo>
                  <a:cubicBezTo>
                    <a:pt x="121" y="145"/>
                    <a:pt x="126" y="149"/>
                    <a:pt x="130" y="151"/>
                  </a:cubicBezTo>
                  <a:cubicBezTo>
                    <a:pt x="139" y="157"/>
                    <a:pt x="139" y="157"/>
                    <a:pt x="139" y="15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5" name="EMANUEL"/>
            <p:cNvSpPr>
              <a:spLocks/>
            </p:cNvSpPr>
            <p:nvPr/>
          </p:nvSpPr>
          <p:spPr bwMode="auto">
            <a:xfrm>
              <a:off x="5116513" y="3289300"/>
              <a:ext cx="631825" cy="639763"/>
            </a:xfrm>
            <a:custGeom>
              <a:avLst/>
              <a:gdLst>
                <a:gd name="T0" fmla="*/ 231 w 265"/>
                <a:gd name="T1" fmla="*/ 89 h 269"/>
                <a:gd name="T2" fmla="*/ 265 w 265"/>
                <a:gd name="T3" fmla="*/ 116 h 269"/>
                <a:gd name="T4" fmla="*/ 256 w 265"/>
                <a:gd name="T5" fmla="*/ 134 h 269"/>
                <a:gd name="T6" fmla="*/ 254 w 265"/>
                <a:gd name="T7" fmla="*/ 149 h 269"/>
                <a:gd name="T8" fmla="*/ 244 w 265"/>
                <a:gd name="T9" fmla="*/ 145 h 269"/>
                <a:gd name="T10" fmla="*/ 210 w 265"/>
                <a:gd name="T11" fmla="*/ 156 h 269"/>
                <a:gd name="T12" fmla="*/ 184 w 265"/>
                <a:gd name="T13" fmla="*/ 205 h 269"/>
                <a:gd name="T14" fmla="*/ 170 w 265"/>
                <a:gd name="T15" fmla="*/ 257 h 269"/>
                <a:gd name="T16" fmla="*/ 160 w 265"/>
                <a:gd name="T17" fmla="*/ 263 h 269"/>
                <a:gd name="T18" fmla="*/ 147 w 265"/>
                <a:gd name="T19" fmla="*/ 268 h 269"/>
                <a:gd name="T20" fmla="*/ 118 w 265"/>
                <a:gd name="T21" fmla="*/ 267 h 269"/>
                <a:gd name="T22" fmla="*/ 96 w 265"/>
                <a:gd name="T23" fmla="*/ 240 h 269"/>
                <a:gd name="T24" fmla="*/ 96 w 265"/>
                <a:gd name="T25" fmla="*/ 241 h 269"/>
                <a:gd name="T26" fmla="*/ 101 w 265"/>
                <a:gd name="T27" fmla="*/ 222 h 269"/>
                <a:gd name="T28" fmla="*/ 104 w 265"/>
                <a:gd name="T29" fmla="*/ 192 h 269"/>
                <a:gd name="T30" fmla="*/ 83 w 265"/>
                <a:gd name="T31" fmla="*/ 184 h 269"/>
                <a:gd name="T32" fmla="*/ 62 w 265"/>
                <a:gd name="T33" fmla="*/ 169 h 269"/>
                <a:gd name="T34" fmla="*/ 32 w 265"/>
                <a:gd name="T35" fmla="*/ 166 h 269"/>
                <a:gd name="T36" fmla="*/ 12 w 265"/>
                <a:gd name="T37" fmla="*/ 163 h 269"/>
                <a:gd name="T38" fmla="*/ 6 w 265"/>
                <a:gd name="T39" fmla="*/ 166 h 269"/>
                <a:gd name="T40" fmla="*/ 0 w 265"/>
                <a:gd name="T41" fmla="*/ 165 h 269"/>
                <a:gd name="T42" fmla="*/ 17 w 265"/>
                <a:gd name="T43" fmla="*/ 156 h 269"/>
                <a:gd name="T44" fmla="*/ 25 w 265"/>
                <a:gd name="T45" fmla="*/ 145 h 269"/>
                <a:gd name="T46" fmla="*/ 46 w 265"/>
                <a:gd name="T47" fmla="*/ 111 h 269"/>
                <a:gd name="T48" fmla="*/ 72 w 265"/>
                <a:gd name="T49" fmla="*/ 93 h 269"/>
                <a:gd name="T50" fmla="*/ 62 w 265"/>
                <a:gd name="T51" fmla="*/ 71 h 269"/>
                <a:gd name="T52" fmla="*/ 84 w 265"/>
                <a:gd name="T53" fmla="*/ 48 h 269"/>
                <a:gd name="T54" fmla="*/ 86 w 265"/>
                <a:gd name="T55" fmla="*/ 42 h 269"/>
                <a:gd name="T56" fmla="*/ 94 w 265"/>
                <a:gd name="T57" fmla="*/ 13 h 269"/>
                <a:gd name="T58" fmla="*/ 118 w 265"/>
                <a:gd name="T59" fmla="*/ 9 h 269"/>
                <a:gd name="T60" fmla="*/ 135 w 265"/>
                <a:gd name="T61" fmla="*/ 0 h 269"/>
                <a:gd name="T62" fmla="*/ 149 w 265"/>
                <a:gd name="T63" fmla="*/ 8 h 269"/>
                <a:gd name="T64" fmla="*/ 169 w 265"/>
                <a:gd name="T65" fmla="*/ 11 h 269"/>
                <a:gd name="T66" fmla="*/ 197 w 265"/>
                <a:gd name="T67" fmla="*/ 1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269">
                  <a:moveTo>
                    <a:pt x="206" y="13"/>
                  </a:moveTo>
                  <a:cubicBezTo>
                    <a:pt x="231" y="89"/>
                    <a:pt x="231" y="89"/>
                    <a:pt x="231" y="89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4" y="121"/>
                    <a:pt x="258" y="124"/>
                    <a:pt x="258" y="129"/>
                  </a:cubicBezTo>
                  <a:cubicBezTo>
                    <a:pt x="257" y="130"/>
                    <a:pt x="257" y="132"/>
                    <a:pt x="256" y="134"/>
                  </a:cubicBezTo>
                  <a:cubicBezTo>
                    <a:pt x="256" y="136"/>
                    <a:pt x="255" y="138"/>
                    <a:pt x="254" y="140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2" y="143"/>
                    <a:pt x="237" y="140"/>
                    <a:pt x="235" y="138"/>
                  </a:cubicBezTo>
                  <a:cubicBezTo>
                    <a:pt x="230" y="137"/>
                    <a:pt x="214" y="152"/>
                    <a:pt x="210" y="156"/>
                  </a:cubicBezTo>
                  <a:cubicBezTo>
                    <a:pt x="201" y="164"/>
                    <a:pt x="192" y="174"/>
                    <a:pt x="189" y="185"/>
                  </a:cubicBezTo>
                  <a:cubicBezTo>
                    <a:pt x="187" y="192"/>
                    <a:pt x="186" y="198"/>
                    <a:pt x="184" y="205"/>
                  </a:cubicBezTo>
                  <a:cubicBezTo>
                    <a:pt x="181" y="213"/>
                    <a:pt x="173" y="224"/>
                    <a:pt x="167" y="230"/>
                  </a:cubicBezTo>
                  <a:cubicBezTo>
                    <a:pt x="154" y="245"/>
                    <a:pt x="174" y="242"/>
                    <a:pt x="170" y="257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0" y="263"/>
                    <a:pt x="160" y="263"/>
                    <a:pt x="160" y="263"/>
                  </a:cubicBezTo>
                  <a:cubicBezTo>
                    <a:pt x="158" y="264"/>
                    <a:pt x="156" y="266"/>
                    <a:pt x="155" y="268"/>
                  </a:cubicBezTo>
                  <a:cubicBezTo>
                    <a:pt x="152" y="268"/>
                    <a:pt x="150" y="268"/>
                    <a:pt x="147" y="268"/>
                  </a:cubicBezTo>
                  <a:cubicBezTo>
                    <a:pt x="143" y="268"/>
                    <a:pt x="139" y="268"/>
                    <a:pt x="135" y="268"/>
                  </a:cubicBezTo>
                  <a:cubicBezTo>
                    <a:pt x="132" y="268"/>
                    <a:pt x="120" y="269"/>
                    <a:pt x="118" y="267"/>
                  </a:cubicBezTo>
                  <a:cubicBezTo>
                    <a:pt x="118" y="258"/>
                    <a:pt x="112" y="249"/>
                    <a:pt x="104" y="245"/>
                  </a:cubicBezTo>
                  <a:cubicBezTo>
                    <a:pt x="102" y="244"/>
                    <a:pt x="97" y="242"/>
                    <a:pt x="96" y="240"/>
                  </a:cubicBezTo>
                  <a:cubicBezTo>
                    <a:pt x="96" y="241"/>
                    <a:pt x="96" y="241"/>
                    <a:pt x="96" y="240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8" y="229"/>
                    <a:pt x="99" y="225"/>
                    <a:pt x="101" y="222"/>
                  </a:cubicBezTo>
                  <a:cubicBezTo>
                    <a:pt x="103" y="219"/>
                    <a:pt x="102" y="215"/>
                    <a:pt x="103" y="211"/>
                  </a:cubicBezTo>
                  <a:cubicBezTo>
                    <a:pt x="104" y="205"/>
                    <a:pt x="109" y="196"/>
                    <a:pt x="104" y="192"/>
                  </a:cubicBezTo>
                  <a:cubicBezTo>
                    <a:pt x="101" y="191"/>
                    <a:pt x="93" y="188"/>
                    <a:pt x="90" y="187"/>
                  </a:cubicBezTo>
                  <a:cubicBezTo>
                    <a:pt x="89" y="186"/>
                    <a:pt x="85" y="185"/>
                    <a:pt x="83" y="184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1" y="176"/>
                    <a:pt x="67" y="172"/>
                    <a:pt x="62" y="169"/>
                  </a:cubicBezTo>
                  <a:cubicBezTo>
                    <a:pt x="56" y="168"/>
                    <a:pt x="50" y="168"/>
                    <a:pt x="44" y="170"/>
                  </a:cubicBezTo>
                  <a:cubicBezTo>
                    <a:pt x="38" y="171"/>
                    <a:pt x="36" y="169"/>
                    <a:pt x="32" y="166"/>
                  </a:cubicBezTo>
                  <a:cubicBezTo>
                    <a:pt x="29" y="163"/>
                    <a:pt x="27" y="164"/>
                    <a:pt x="23" y="164"/>
                  </a:cubicBezTo>
                  <a:cubicBezTo>
                    <a:pt x="19" y="163"/>
                    <a:pt x="16" y="163"/>
                    <a:pt x="12" y="163"/>
                  </a:cubicBezTo>
                  <a:cubicBezTo>
                    <a:pt x="12" y="164"/>
                    <a:pt x="11" y="164"/>
                    <a:pt x="10" y="164"/>
                  </a:cubicBezTo>
                  <a:cubicBezTo>
                    <a:pt x="9" y="165"/>
                    <a:pt x="7" y="166"/>
                    <a:pt x="6" y="166"/>
                  </a:cubicBezTo>
                  <a:cubicBezTo>
                    <a:pt x="4" y="166"/>
                    <a:pt x="2" y="165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3"/>
                    <a:pt x="3" y="161"/>
                    <a:pt x="5" y="160"/>
                  </a:cubicBezTo>
                  <a:cubicBezTo>
                    <a:pt x="9" y="158"/>
                    <a:pt x="13" y="159"/>
                    <a:pt x="17" y="156"/>
                  </a:cubicBezTo>
                  <a:cubicBezTo>
                    <a:pt x="20" y="154"/>
                    <a:pt x="26" y="155"/>
                    <a:pt x="30" y="153"/>
                  </a:cubicBezTo>
                  <a:cubicBezTo>
                    <a:pt x="31" y="150"/>
                    <a:pt x="26" y="147"/>
                    <a:pt x="25" y="145"/>
                  </a:cubicBezTo>
                  <a:cubicBezTo>
                    <a:pt x="22" y="139"/>
                    <a:pt x="18" y="132"/>
                    <a:pt x="25" y="127"/>
                  </a:cubicBezTo>
                  <a:cubicBezTo>
                    <a:pt x="31" y="121"/>
                    <a:pt x="39" y="117"/>
                    <a:pt x="46" y="111"/>
                  </a:cubicBezTo>
                  <a:cubicBezTo>
                    <a:pt x="52" y="107"/>
                    <a:pt x="51" y="102"/>
                    <a:pt x="59" y="100"/>
                  </a:cubicBezTo>
                  <a:cubicBezTo>
                    <a:pt x="63" y="100"/>
                    <a:pt x="76" y="98"/>
                    <a:pt x="72" y="93"/>
                  </a:cubicBezTo>
                  <a:cubicBezTo>
                    <a:pt x="68" y="93"/>
                    <a:pt x="62" y="85"/>
                    <a:pt x="60" y="81"/>
                  </a:cubicBezTo>
                  <a:cubicBezTo>
                    <a:pt x="59" y="77"/>
                    <a:pt x="58" y="74"/>
                    <a:pt x="62" y="71"/>
                  </a:cubicBezTo>
                  <a:cubicBezTo>
                    <a:pt x="68" y="68"/>
                    <a:pt x="72" y="62"/>
                    <a:pt x="78" y="60"/>
                  </a:cubicBezTo>
                  <a:cubicBezTo>
                    <a:pt x="81" y="58"/>
                    <a:pt x="82" y="51"/>
                    <a:pt x="84" y="48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90" y="41"/>
                    <a:pt x="98" y="34"/>
                    <a:pt x="99" y="30"/>
                  </a:cubicBezTo>
                  <a:cubicBezTo>
                    <a:pt x="99" y="24"/>
                    <a:pt x="90" y="19"/>
                    <a:pt x="94" y="13"/>
                  </a:cubicBezTo>
                  <a:cubicBezTo>
                    <a:pt x="100" y="11"/>
                    <a:pt x="106" y="16"/>
                    <a:pt x="111" y="15"/>
                  </a:cubicBezTo>
                  <a:cubicBezTo>
                    <a:pt x="114" y="14"/>
                    <a:pt x="116" y="11"/>
                    <a:pt x="118" y="9"/>
                  </a:cubicBezTo>
                  <a:cubicBezTo>
                    <a:pt x="119" y="7"/>
                    <a:pt x="123" y="5"/>
                    <a:pt x="124" y="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5"/>
                    <a:pt x="142" y="7"/>
                    <a:pt x="149" y="8"/>
                  </a:cubicBezTo>
                  <a:cubicBezTo>
                    <a:pt x="154" y="8"/>
                    <a:pt x="162" y="7"/>
                    <a:pt x="166" y="10"/>
                  </a:cubicBezTo>
                  <a:cubicBezTo>
                    <a:pt x="167" y="10"/>
                    <a:pt x="168" y="11"/>
                    <a:pt x="169" y="11"/>
                  </a:cubicBezTo>
                  <a:cubicBezTo>
                    <a:pt x="173" y="12"/>
                    <a:pt x="176" y="16"/>
                    <a:pt x="182" y="17"/>
                  </a:cubicBezTo>
                  <a:cubicBezTo>
                    <a:pt x="186" y="17"/>
                    <a:pt x="193" y="14"/>
                    <a:pt x="197" y="13"/>
                  </a:cubicBezTo>
                  <a:cubicBezTo>
                    <a:pt x="206" y="13"/>
                    <a:pt x="206" y="13"/>
                    <a:pt x="206" y="1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6" name="EFFINGHAM"/>
            <p:cNvSpPr>
              <a:spLocks/>
            </p:cNvSpPr>
            <p:nvPr/>
          </p:nvSpPr>
          <p:spPr bwMode="auto">
            <a:xfrm>
              <a:off x="6193616" y="3589338"/>
              <a:ext cx="421265" cy="573088"/>
            </a:xfrm>
            <a:custGeom>
              <a:avLst/>
              <a:gdLst>
                <a:gd name="T0" fmla="*/ 61 w 181"/>
                <a:gd name="T1" fmla="*/ 0 h 241"/>
                <a:gd name="T2" fmla="*/ 28 w 181"/>
                <a:gd name="T3" fmla="*/ 21 h 241"/>
                <a:gd name="T4" fmla="*/ 28 w 181"/>
                <a:gd name="T5" fmla="*/ 21 h 241"/>
                <a:gd name="T6" fmla="*/ 28 w 181"/>
                <a:gd name="T7" fmla="*/ 21 h 241"/>
                <a:gd name="T8" fmla="*/ 24 w 181"/>
                <a:gd name="T9" fmla="*/ 24 h 241"/>
                <a:gd name="T10" fmla="*/ 16 w 181"/>
                <a:gd name="T11" fmla="*/ 30 h 241"/>
                <a:gd name="T12" fmla="*/ 6 w 181"/>
                <a:gd name="T13" fmla="*/ 39 h 241"/>
                <a:gd name="T14" fmla="*/ 1 w 181"/>
                <a:gd name="T15" fmla="*/ 46 h 241"/>
                <a:gd name="T16" fmla="*/ 1 w 181"/>
                <a:gd name="T17" fmla="*/ 46 h 241"/>
                <a:gd name="T18" fmla="*/ 6 w 181"/>
                <a:gd name="T19" fmla="*/ 53 h 241"/>
                <a:gd name="T20" fmla="*/ 7 w 181"/>
                <a:gd name="T21" fmla="*/ 59 h 241"/>
                <a:gd name="T22" fmla="*/ 9 w 181"/>
                <a:gd name="T23" fmla="*/ 67 h 241"/>
                <a:gd name="T24" fmla="*/ 16 w 181"/>
                <a:gd name="T25" fmla="*/ 108 h 241"/>
                <a:gd name="T26" fmla="*/ 35 w 181"/>
                <a:gd name="T27" fmla="*/ 126 h 241"/>
                <a:gd name="T28" fmla="*/ 44 w 181"/>
                <a:gd name="T29" fmla="*/ 151 h 241"/>
                <a:gd name="T30" fmla="*/ 48 w 181"/>
                <a:gd name="T31" fmla="*/ 170 h 241"/>
                <a:gd name="T32" fmla="*/ 48 w 181"/>
                <a:gd name="T33" fmla="*/ 170 h 241"/>
                <a:gd name="T34" fmla="*/ 53 w 181"/>
                <a:gd name="T35" fmla="*/ 180 h 241"/>
                <a:gd name="T36" fmla="*/ 56 w 181"/>
                <a:gd name="T37" fmla="*/ 193 h 241"/>
                <a:gd name="T38" fmla="*/ 59 w 181"/>
                <a:gd name="T39" fmla="*/ 207 h 241"/>
                <a:gd name="T40" fmla="*/ 62 w 181"/>
                <a:gd name="T41" fmla="*/ 219 h 241"/>
                <a:gd name="T42" fmla="*/ 63 w 181"/>
                <a:gd name="T43" fmla="*/ 235 h 241"/>
                <a:gd name="T44" fmla="*/ 66 w 181"/>
                <a:gd name="T45" fmla="*/ 241 h 241"/>
                <a:gd name="T46" fmla="*/ 66 w 181"/>
                <a:gd name="T47" fmla="*/ 241 h 241"/>
                <a:gd name="T48" fmla="*/ 148 w 181"/>
                <a:gd name="T49" fmla="*/ 172 h 241"/>
                <a:gd name="T50" fmla="*/ 165 w 181"/>
                <a:gd name="T51" fmla="*/ 177 h 241"/>
                <a:gd name="T52" fmla="*/ 165 w 181"/>
                <a:gd name="T53" fmla="*/ 177 h 241"/>
                <a:gd name="T54" fmla="*/ 170 w 181"/>
                <a:gd name="T55" fmla="*/ 167 h 241"/>
                <a:gd name="T56" fmla="*/ 176 w 181"/>
                <a:gd name="T57" fmla="*/ 149 h 241"/>
                <a:gd name="T58" fmla="*/ 173 w 181"/>
                <a:gd name="T59" fmla="*/ 140 h 241"/>
                <a:gd name="T60" fmla="*/ 173 w 181"/>
                <a:gd name="T61" fmla="*/ 132 h 241"/>
                <a:gd name="T62" fmla="*/ 170 w 181"/>
                <a:gd name="T63" fmla="*/ 128 h 241"/>
                <a:gd name="T64" fmla="*/ 165 w 181"/>
                <a:gd name="T65" fmla="*/ 130 h 241"/>
                <a:gd name="T66" fmla="*/ 160 w 181"/>
                <a:gd name="T67" fmla="*/ 127 h 241"/>
                <a:gd name="T68" fmla="*/ 157 w 181"/>
                <a:gd name="T69" fmla="*/ 115 h 241"/>
                <a:gd name="T70" fmla="*/ 154 w 181"/>
                <a:gd name="T71" fmla="*/ 106 h 241"/>
                <a:gd name="T72" fmla="*/ 148 w 181"/>
                <a:gd name="T73" fmla="*/ 98 h 241"/>
                <a:gd name="T74" fmla="*/ 147 w 181"/>
                <a:gd name="T75" fmla="*/ 76 h 241"/>
                <a:gd name="T76" fmla="*/ 149 w 181"/>
                <a:gd name="T77" fmla="*/ 71 h 241"/>
                <a:gd name="T78" fmla="*/ 149 w 181"/>
                <a:gd name="T79" fmla="*/ 70 h 241"/>
                <a:gd name="T80" fmla="*/ 131 w 181"/>
                <a:gd name="T81" fmla="*/ 46 h 241"/>
                <a:gd name="T82" fmla="*/ 124 w 181"/>
                <a:gd name="T83" fmla="*/ 42 h 241"/>
                <a:gd name="T84" fmla="*/ 112 w 181"/>
                <a:gd name="T85" fmla="*/ 28 h 241"/>
                <a:gd name="T86" fmla="*/ 95 w 181"/>
                <a:gd name="T87" fmla="*/ 24 h 241"/>
                <a:gd name="T88" fmla="*/ 78 w 181"/>
                <a:gd name="T89" fmla="*/ 12 h 241"/>
                <a:gd name="T90" fmla="*/ 66 w 181"/>
                <a:gd name="T91" fmla="*/ 5 h 241"/>
                <a:gd name="T92" fmla="*/ 61 w 181"/>
                <a:gd name="T93" fmla="*/ 0 h 241"/>
                <a:gd name="connsiteX0" fmla="*/ 3315 w 9792"/>
                <a:gd name="connsiteY0" fmla="*/ 0 h 10000"/>
                <a:gd name="connsiteX1" fmla="*/ 1492 w 9792"/>
                <a:gd name="connsiteY1" fmla="*/ 871 h 10000"/>
                <a:gd name="connsiteX2" fmla="*/ 1492 w 9792"/>
                <a:gd name="connsiteY2" fmla="*/ 871 h 10000"/>
                <a:gd name="connsiteX3" fmla="*/ 1492 w 9792"/>
                <a:gd name="connsiteY3" fmla="*/ 871 h 10000"/>
                <a:gd name="connsiteX4" fmla="*/ 1271 w 9792"/>
                <a:gd name="connsiteY4" fmla="*/ 996 h 10000"/>
                <a:gd name="connsiteX5" fmla="*/ 829 w 9792"/>
                <a:gd name="connsiteY5" fmla="*/ 1245 h 10000"/>
                <a:gd name="connsiteX6" fmla="*/ 276 w 9792"/>
                <a:gd name="connsiteY6" fmla="*/ 1618 h 10000"/>
                <a:gd name="connsiteX7" fmla="*/ 0 w 9792"/>
                <a:gd name="connsiteY7" fmla="*/ 1909 h 10000"/>
                <a:gd name="connsiteX8" fmla="*/ 0 w 9792"/>
                <a:gd name="connsiteY8" fmla="*/ 1909 h 10000"/>
                <a:gd name="connsiteX9" fmla="*/ 276 w 9792"/>
                <a:gd name="connsiteY9" fmla="*/ 2199 h 10000"/>
                <a:gd name="connsiteX10" fmla="*/ 332 w 9792"/>
                <a:gd name="connsiteY10" fmla="*/ 2448 h 10000"/>
                <a:gd name="connsiteX11" fmla="*/ 442 w 9792"/>
                <a:gd name="connsiteY11" fmla="*/ 2780 h 10000"/>
                <a:gd name="connsiteX12" fmla="*/ 829 w 9792"/>
                <a:gd name="connsiteY12" fmla="*/ 4481 h 10000"/>
                <a:gd name="connsiteX13" fmla="*/ 1879 w 9792"/>
                <a:gd name="connsiteY13" fmla="*/ 5228 h 10000"/>
                <a:gd name="connsiteX14" fmla="*/ 2376 w 9792"/>
                <a:gd name="connsiteY14" fmla="*/ 6266 h 10000"/>
                <a:gd name="connsiteX15" fmla="*/ 2597 w 9792"/>
                <a:gd name="connsiteY15" fmla="*/ 7054 h 10000"/>
                <a:gd name="connsiteX16" fmla="*/ 2597 w 9792"/>
                <a:gd name="connsiteY16" fmla="*/ 7054 h 10000"/>
                <a:gd name="connsiteX17" fmla="*/ 2873 w 9792"/>
                <a:gd name="connsiteY17" fmla="*/ 7469 h 10000"/>
                <a:gd name="connsiteX18" fmla="*/ 3039 w 9792"/>
                <a:gd name="connsiteY18" fmla="*/ 8008 h 10000"/>
                <a:gd name="connsiteX19" fmla="*/ 3205 w 9792"/>
                <a:gd name="connsiteY19" fmla="*/ 8589 h 10000"/>
                <a:gd name="connsiteX20" fmla="*/ 3370 w 9792"/>
                <a:gd name="connsiteY20" fmla="*/ 9087 h 10000"/>
                <a:gd name="connsiteX21" fmla="*/ 3426 w 9792"/>
                <a:gd name="connsiteY21" fmla="*/ 9751 h 10000"/>
                <a:gd name="connsiteX22" fmla="*/ 3591 w 9792"/>
                <a:gd name="connsiteY22" fmla="*/ 10000 h 10000"/>
                <a:gd name="connsiteX23" fmla="*/ 3591 w 9792"/>
                <a:gd name="connsiteY23" fmla="*/ 10000 h 10000"/>
                <a:gd name="connsiteX24" fmla="*/ 8122 w 9792"/>
                <a:gd name="connsiteY24" fmla="*/ 7137 h 10000"/>
                <a:gd name="connsiteX25" fmla="*/ 9061 w 9792"/>
                <a:gd name="connsiteY25" fmla="*/ 7344 h 10000"/>
                <a:gd name="connsiteX26" fmla="*/ 9061 w 9792"/>
                <a:gd name="connsiteY26" fmla="*/ 7344 h 10000"/>
                <a:gd name="connsiteX27" fmla="*/ 9337 w 9792"/>
                <a:gd name="connsiteY27" fmla="*/ 6929 h 10000"/>
                <a:gd name="connsiteX28" fmla="*/ 9669 w 9792"/>
                <a:gd name="connsiteY28" fmla="*/ 6183 h 10000"/>
                <a:gd name="connsiteX29" fmla="*/ 9503 w 9792"/>
                <a:gd name="connsiteY29" fmla="*/ 5809 h 10000"/>
                <a:gd name="connsiteX30" fmla="*/ 9503 w 9792"/>
                <a:gd name="connsiteY30" fmla="*/ 5477 h 10000"/>
                <a:gd name="connsiteX31" fmla="*/ 9337 w 9792"/>
                <a:gd name="connsiteY31" fmla="*/ 5311 h 10000"/>
                <a:gd name="connsiteX32" fmla="*/ 9061 w 9792"/>
                <a:gd name="connsiteY32" fmla="*/ 5394 h 10000"/>
                <a:gd name="connsiteX33" fmla="*/ 8785 w 9792"/>
                <a:gd name="connsiteY33" fmla="*/ 5270 h 10000"/>
                <a:gd name="connsiteX34" fmla="*/ 8619 w 9792"/>
                <a:gd name="connsiteY34" fmla="*/ 4772 h 10000"/>
                <a:gd name="connsiteX35" fmla="*/ 8453 w 9792"/>
                <a:gd name="connsiteY35" fmla="*/ 4398 h 10000"/>
                <a:gd name="connsiteX36" fmla="*/ 8122 w 9792"/>
                <a:gd name="connsiteY36" fmla="*/ 4066 h 10000"/>
                <a:gd name="connsiteX37" fmla="*/ 8067 w 9792"/>
                <a:gd name="connsiteY37" fmla="*/ 3154 h 10000"/>
                <a:gd name="connsiteX38" fmla="*/ 8177 w 9792"/>
                <a:gd name="connsiteY38" fmla="*/ 2946 h 10000"/>
                <a:gd name="connsiteX39" fmla="*/ 7183 w 9792"/>
                <a:gd name="connsiteY39" fmla="*/ 1909 h 10000"/>
                <a:gd name="connsiteX40" fmla="*/ 6796 w 9792"/>
                <a:gd name="connsiteY40" fmla="*/ 1743 h 10000"/>
                <a:gd name="connsiteX41" fmla="*/ 6133 w 9792"/>
                <a:gd name="connsiteY41" fmla="*/ 1162 h 10000"/>
                <a:gd name="connsiteX42" fmla="*/ 5194 w 9792"/>
                <a:gd name="connsiteY42" fmla="*/ 996 h 10000"/>
                <a:gd name="connsiteX43" fmla="*/ 4254 w 9792"/>
                <a:gd name="connsiteY43" fmla="*/ 498 h 10000"/>
                <a:gd name="connsiteX44" fmla="*/ 3591 w 9792"/>
                <a:gd name="connsiteY44" fmla="*/ 207 h 10000"/>
                <a:gd name="connsiteX45" fmla="*/ 3315 w 9792"/>
                <a:gd name="connsiteY45" fmla="*/ 0 h 10000"/>
                <a:gd name="connsiteX0" fmla="*/ 3385 w 10000"/>
                <a:gd name="connsiteY0" fmla="*/ 0 h 10000"/>
                <a:gd name="connsiteX1" fmla="*/ 1524 w 10000"/>
                <a:gd name="connsiteY1" fmla="*/ 871 h 10000"/>
                <a:gd name="connsiteX2" fmla="*/ 1524 w 10000"/>
                <a:gd name="connsiteY2" fmla="*/ 871 h 10000"/>
                <a:gd name="connsiteX3" fmla="*/ 1524 w 10000"/>
                <a:gd name="connsiteY3" fmla="*/ 871 h 10000"/>
                <a:gd name="connsiteX4" fmla="*/ 1298 w 10000"/>
                <a:gd name="connsiteY4" fmla="*/ 996 h 10000"/>
                <a:gd name="connsiteX5" fmla="*/ 847 w 10000"/>
                <a:gd name="connsiteY5" fmla="*/ 1245 h 10000"/>
                <a:gd name="connsiteX6" fmla="*/ 282 w 10000"/>
                <a:gd name="connsiteY6" fmla="*/ 1618 h 10000"/>
                <a:gd name="connsiteX7" fmla="*/ 0 w 10000"/>
                <a:gd name="connsiteY7" fmla="*/ 1909 h 10000"/>
                <a:gd name="connsiteX8" fmla="*/ 0 w 10000"/>
                <a:gd name="connsiteY8" fmla="*/ 1909 h 10000"/>
                <a:gd name="connsiteX9" fmla="*/ 282 w 10000"/>
                <a:gd name="connsiteY9" fmla="*/ 2199 h 10000"/>
                <a:gd name="connsiteX10" fmla="*/ 339 w 10000"/>
                <a:gd name="connsiteY10" fmla="*/ 2448 h 10000"/>
                <a:gd name="connsiteX11" fmla="*/ 451 w 10000"/>
                <a:gd name="connsiteY11" fmla="*/ 2780 h 10000"/>
                <a:gd name="connsiteX12" fmla="*/ 847 w 10000"/>
                <a:gd name="connsiteY12" fmla="*/ 4481 h 10000"/>
                <a:gd name="connsiteX13" fmla="*/ 1919 w 10000"/>
                <a:gd name="connsiteY13" fmla="*/ 5228 h 10000"/>
                <a:gd name="connsiteX14" fmla="*/ 2426 w 10000"/>
                <a:gd name="connsiteY14" fmla="*/ 6266 h 10000"/>
                <a:gd name="connsiteX15" fmla="*/ 2652 w 10000"/>
                <a:gd name="connsiteY15" fmla="*/ 7054 h 10000"/>
                <a:gd name="connsiteX16" fmla="*/ 2652 w 10000"/>
                <a:gd name="connsiteY16" fmla="*/ 7054 h 10000"/>
                <a:gd name="connsiteX17" fmla="*/ 2934 w 10000"/>
                <a:gd name="connsiteY17" fmla="*/ 7469 h 10000"/>
                <a:gd name="connsiteX18" fmla="*/ 3104 w 10000"/>
                <a:gd name="connsiteY18" fmla="*/ 8008 h 10000"/>
                <a:gd name="connsiteX19" fmla="*/ 3273 w 10000"/>
                <a:gd name="connsiteY19" fmla="*/ 8589 h 10000"/>
                <a:gd name="connsiteX20" fmla="*/ 3442 w 10000"/>
                <a:gd name="connsiteY20" fmla="*/ 9087 h 10000"/>
                <a:gd name="connsiteX21" fmla="*/ 3499 w 10000"/>
                <a:gd name="connsiteY21" fmla="*/ 9751 h 10000"/>
                <a:gd name="connsiteX22" fmla="*/ 3667 w 10000"/>
                <a:gd name="connsiteY22" fmla="*/ 10000 h 10000"/>
                <a:gd name="connsiteX23" fmla="*/ 3667 w 10000"/>
                <a:gd name="connsiteY23" fmla="*/ 10000 h 10000"/>
                <a:gd name="connsiteX24" fmla="*/ 8295 w 10000"/>
                <a:gd name="connsiteY24" fmla="*/ 7137 h 10000"/>
                <a:gd name="connsiteX25" fmla="*/ 9253 w 10000"/>
                <a:gd name="connsiteY25" fmla="*/ 7344 h 10000"/>
                <a:gd name="connsiteX26" fmla="*/ 9253 w 10000"/>
                <a:gd name="connsiteY26" fmla="*/ 7344 h 10000"/>
                <a:gd name="connsiteX27" fmla="*/ 9535 w 10000"/>
                <a:gd name="connsiteY27" fmla="*/ 6929 h 10000"/>
                <a:gd name="connsiteX28" fmla="*/ 9874 w 10000"/>
                <a:gd name="connsiteY28" fmla="*/ 6183 h 10000"/>
                <a:gd name="connsiteX29" fmla="*/ 9705 w 10000"/>
                <a:gd name="connsiteY29" fmla="*/ 5809 h 10000"/>
                <a:gd name="connsiteX30" fmla="*/ 9705 w 10000"/>
                <a:gd name="connsiteY30" fmla="*/ 5477 h 10000"/>
                <a:gd name="connsiteX31" fmla="*/ 9535 w 10000"/>
                <a:gd name="connsiteY31" fmla="*/ 5311 h 10000"/>
                <a:gd name="connsiteX32" fmla="*/ 9253 w 10000"/>
                <a:gd name="connsiteY32" fmla="*/ 5394 h 10000"/>
                <a:gd name="connsiteX33" fmla="*/ 8972 w 10000"/>
                <a:gd name="connsiteY33" fmla="*/ 5270 h 10000"/>
                <a:gd name="connsiteX34" fmla="*/ 8802 w 10000"/>
                <a:gd name="connsiteY34" fmla="*/ 4772 h 10000"/>
                <a:gd name="connsiteX35" fmla="*/ 8633 w 10000"/>
                <a:gd name="connsiteY35" fmla="*/ 4398 h 10000"/>
                <a:gd name="connsiteX36" fmla="*/ 8295 w 10000"/>
                <a:gd name="connsiteY36" fmla="*/ 4066 h 10000"/>
                <a:gd name="connsiteX37" fmla="*/ 8238 w 10000"/>
                <a:gd name="connsiteY37" fmla="*/ 3154 h 10000"/>
                <a:gd name="connsiteX38" fmla="*/ 7336 w 10000"/>
                <a:gd name="connsiteY38" fmla="*/ 1909 h 10000"/>
                <a:gd name="connsiteX39" fmla="*/ 6940 w 10000"/>
                <a:gd name="connsiteY39" fmla="*/ 1743 h 10000"/>
                <a:gd name="connsiteX40" fmla="*/ 6263 w 10000"/>
                <a:gd name="connsiteY40" fmla="*/ 1162 h 10000"/>
                <a:gd name="connsiteX41" fmla="*/ 5304 w 10000"/>
                <a:gd name="connsiteY41" fmla="*/ 996 h 10000"/>
                <a:gd name="connsiteX42" fmla="*/ 4344 w 10000"/>
                <a:gd name="connsiteY42" fmla="*/ 498 h 10000"/>
                <a:gd name="connsiteX43" fmla="*/ 3667 w 10000"/>
                <a:gd name="connsiteY43" fmla="*/ 207 h 10000"/>
                <a:gd name="connsiteX44" fmla="*/ 3385 w 10000"/>
                <a:gd name="connsiteY4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3385" y="0"/>
                  </a:moveTo>
                  <a:lnTo>
                    <a:pt x="1524" y="871"/>
                  </a:lnTo>
                  <a:lnTo>
                    <a:pt x="1524" y="871"/>
                  </a:lnTo>
                  <a:lnTo>
                    <a:pt x="1524" y="871"/>
                  </a:lnTo>
                  <a:cubicBezTo>
                    <a:pt x="1468" y="954"/>
                    <a:pt x="1354" y="954"/>
                    <a:pt x="1298" y="996"/>
                  </a:cubicBezTo>
                  <a:cubicBezTo>
                    <a:pt x="1185" y="1120"/>
                    <a:pt x="1016" y="1162"/>
                    <a:pt x="847" y="1245"/>
                  </a:cubicBezTo>
                  <a:cubicBezTo>
                    <a:pt x="677" y="1369"/>
                    <a:pt x="451" y="1494"/>
                    <a:pt x="282" y="1618"/>
                  </a:cubicBezTo>
                  <a:lnTo>
                    <a:pt x="0" y="1909"/>
                  </a:lnTo>
                  <a:lnTo>
                    <a:pt x="0" y="1909"/>
                  </a:lnTo>
                  <a:cubicBezTo>
                    <a:pt x="56" y="1992"/>
                    <a:pt x="170" y="2116"/>
                    <a:pt x="282" y="2199"/>
                  </a:cubicBezTo>
                  <a:cubicBezTo>
                    <a:pt x="282" y="2282"/>
                    <a:pt x="339" y="2365"/>
                    <a:pt x="339" y="2448"/>
                  </a:cubicBezTo>
                  <a:cubicBezTo>
                    <a:pt x="451" y="2531"/>
                    <a:pt x="451" y="2614"/>
                    <a:pt x="451" y="2780"/>
                  </a:cubicBezTo>
                  <a:cubicBezTo>
                    <a:pt x="-56" y="3237"/>
                    <a:pt x="451" y="4108"/>
                    <a:pt x="847" y="4481"/>
                  </a:cubicBezTo>
                  <a:cubicBezTo>
                    <a:pt x="1185" y="4730"/>
                    <a:pt x="1636" y="4938"/>
                    <a:pt x="1919" y="5228"/>
                  </a:cubicBezTo>
                  <a:cubicBezTo>
                    <a:pt x="2201" y="5477"/>
                    <a:pt x="2370" y="5975"/>
                    <a:pt x="2426" y="6266"/>
                  </a:cubicBezTo>
                  <a:cubicBezTo>
                    <a:pt x="2501" y="6529"/>
                    <a:pt x="2577" y="6791"/>
                    <a:pt x="2652" y="7054"/>
                  </a:cubicBezTo>
                  <a:lnTo>
                    <a:pt x="2652" y="7054"/>
                  </a:lnTo>
                  <a:lnTo>
                    <a:pt x="2934" y="7469"/>
                  </a:lnTo>
                  <a:cubicBezTo>
                    <a:pt x="3104" y="7635"/>
                    <a:pt x="3047" y="7801"/>
                    <a:pt x="3104" y="8008"/>
                  </a:cubicBezTo>
                  <a:cubicBezTo>
                    <a:pt x="3160" y="8202"/>
                    <a:pt x="3217" y="8395"/>
                    <a:pt x="3273" y="8589"/>
                  </a:cubicBezTo>
                  <a:cubicBezTo>
                    <a:pt x="3442" y="8714"/>
                    <a:pt x="3499" y="8921"/>
                    <a:pt x="3442" y="9087"/>
                  </a:cubicBezTo>
                  <a:cubicBezTo>
                    <a:pt x="3329" y="9378"/>
                    <a:pt x="3385" y="9502"/>
                    <a:pt x="3499" y="9751"/>
                  </a:cubicBezTo>
                  <a:lnTo>
                    <a:pt x="3667" y="10000"/>
                  </a:lnTo>
                  <a:lnTo>
                    <a:pt x="3667" y="10000"/>
                  </a:lnTo>
                  <a:lnTo>
                    <a:pt x="8295" y="7137"/>
                  </a:lnTo>
                  <a:lnTo>
                    <a:pt x="9253" y="7344"/>
                  </a:lnTo>
                  <a:lnTo>
                    <a:pt x="9253" y="7344"/>
                  </a:lnTo>
                  <a:cubicBezTo>
                    <a:pt x="9367" y="7178"/>
                    <a:pt x="9479" y="7054"/>
                    <a:pt x="9535" y="6929"/>
                  </a:cubicBezTo>
                  <a:cubicBezTo>
                    <a:pt x="9931" y="6763"/>
                    <a:pt x="10156" y="6473"/>
                    <a:pt x="9874" y="6183"/>
                  </a:cubicBezTo>
                  <a:cubicBezTo>
                    <a:pt x="9818" y="6058"/>
                    <a:pt x="9649" y="5934"/>
                    <a:pt x="9705" y="5809"/>
                  </a:cubicBezTo>
                  <a:cubicBezTo>
                    <a:pt x="9705" y="5768"/>
                    <a:pt x="9818" y="5477"/>
                    <a:pt x="9705" y="5477"/>
                  </a:cubicBezTo>
                  <a:cubicBezTo>
                    <a:pt x="9648" y="5422"/>
                    <a:pt x="9592" y="5366"/>
                    <a:pt x="9535" y="5311"/>
                  </a:cubicBezTo>
                  <a:cubicBezTo>
                    <a:pt x="9479" y="5228"/>
                    <a:pt x="9253" y="5394"/>
                    <a:pt x="9253" y="5394"/>
                  </a:cubicBezTo>
                  <a:cubicBezTo>
                    <a:pt x="9084" y="5436"/>
                    <a:pt x="9028" y="5394"/>
                    <a:pt x="8972" y="5270"/>
                  </a:cubicBezTo>
                  <a:cubicBezTo>
                    <a:pt x="8915" y="5145"/>
                    <a:pt x="8858" y="4938"/>
                    <a:pt x="8802" y="4772"/>
                  </a:cubicBezTo>
                  <a:cubicBezTo>
                    <a:pt x="8746" y="4772"/>
                    <a:pt x="8690" y="4481"/>
                    <a:pt x="8633" y="4398"/>
                  </a:cubicBezTo>
                  <a:cubicBezTo>
                    <a:pt x="8520" y="4274"/>
                    <a:pt x="8464" y="4191"/>
                    <a:pt x="8295" y="4066"/>
                  </a:cubicBezTo>
                  <a:cubicBezTo>
                    <a:pt x="8013" y="3817"/>
                    <a:pt x="8013" y="3402"/>
                    <a:pt x="8238" y="3154"/>
                  </a:cubicBezTo>
                  <a:cubicBezTo>
                    <a:pt x="8078" y="2795"/>
                    <a:pt x="7552" y="2144"/>
                    <a:pt x="7336" y="1909"/>
                  </a:cubicBezTo>
                  <a:cubicBezTo>
                    <a:pt x="7120" y="1674"/>
                    <a:pt x="7110" y="1784"/>
                    <a:pt x="6940" y="1743"/>
                  </a:cubicBezTo>
                  <a:cubicBezTo>
                    <a:pt x="6545" y="1618"/>
                    <a:pt x="6263" y="1452"/>
                    <a:pt x="6263" y="1162"/>
                  </a:cubicBezTo>
                  <a:cubicBezTo>
                    <a:pt x="5924" y="913"/>
                    <a:pt x="5642" y="1037"/>
                    <a:pt x="5304" y="996"/>
                  </a:cubicBezTo>
                  <a:cubicBezTo>
                    <a:pt x="4796" y="954"/>
                    <a:pt x="4627" y="788"/>
                    <a:pt x="4344" y="498"/>
                  </a:cubicBezTo>
                  <a:cubicBezTo>
                    <a:pt x="4232" y="290"/>
                    <a:pt x="3837" y="373"/>
                    <a:pt x="3667" y="207"/>
                  </a:cubicBezTo>
                  <a:cubicBezTo>
                    <a:pt x="3611" y="124"/>
                    <a:pt x="3499" y="83"/>
                    <a:pt x="33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7" name="DAWSON"/>
            <p:cNvSpPr>
              <a:spLocks/>
            </p:cNvSpPr>
            <p:nvPr/>
          </p:nvSpPr>
          <p:spPr bwMode="auto">
            <a:xfrm>
              <a:off x="3443288" y="1209675"/>
              <a:ext cx="381000" cy="327025"/>
            </a:xfrm>
            <a:custGeom>
              <a:avLst/>
              <a:gdLst>
                <a:gd name="T0" fmla="*/ 149 w 160"/>
                <a:gd name="T1" fmla="*/ 96 h 137"/>
                <a:gd name="T2" fmla="*/ 149 w 160"/>
                <a:gd name="T3" fmla="*/ 97 h 137"/>
                <a:gd name="T4" fmla="*/ 152 w 160"/>
                <a:gd name="T5" fmla="*/ 100 h 137"/>
                <a:gd name="T6" fmla="*/ 149 w 160"/>
                <a:gd name="T7" fmla="*/ 107 h 137"/>
                <a:gd name="T8" fmla="*/ 149 w 160"/>
                <a:gd name="T9" fmla="*/ 113 h 137"/>
                <a:gd name="T10" fmla="*/ 152 w 160"/>
                <a:gd name="T11" fmla="*/ 123 h 137"/>
                <a:gd name="T12" fmla="*/ 156 w 160"/>
                <a:gd name="T13" fmla="*/ 130 h 137"/>
                <a:gd name="T14" fmla="*/ 160 w 160"/>
                <a:gd name="T15" fmla="*/ 137 h 137"/>
                <a:gd name="T16" fmla="*/ 160 w 160"/>
                <a:gd name="T17" fmla="*/ 137 h 137"/>
                <a:gd name="T18" fmla="*/ 33 w 160"/>
                <a:gd name="T19" fmla="*/ 137 h 137"/>
                <a:gd name="T20" fmla="*/ 33 w 160"/>
                <a:gd name="T21" fmla="*/ 137 h 137"/>
                <a:gd name="T22" fmla="*/ 33 w 160"/>
                <a:gd name="T23" fmla="*/ 114 h 137"/>
                <a:gd name="T24" fmla="*/ 33 w 160"/>
                <a:gd name="T25" fmla="*/ 114 h 137"/>
                <a:gd name="T26" fmla="*/ 33 w 160"/>
                <a:gd name="T27" fmla="*/ 70 h 137"/>
                <a:gd name="T28" fmla="*/ 6 w 160"/>
                <a:gd name="T29" fmla="*/ 70 h 137"/>
                <a:gd name="T30" fmla="*/ 0 w 160"/>
                <a:gd name="T31" fmla="*/ 26 h 137"/>
                <a:gd name="T32" fmla="*/ 0 w 160"/>
                <a:gd name="T33" fmla="*/ 26 h 137"/>
                <a:gd name="T34" fmla="*/ 4 w 160"/>
                <a:gd name="T35" fmla="*/ 16 h 137"/>
                <a:gd name="T36" fmla="*/ 8 w 160"/>
                <a:gd name="T37" fmla="*/ 15 h 137"/>
                <a:gd name="T38" fmla="*/ 16 w 160"/>
                <a:gd name="T39" fmla="*/ 20 h 137"/>
                <a:gd name="T40" fmla="*/ 29 w 160"/>
                <a:gd name="T41" fmla="*/ 24 h 137"/>
                <a:gd name="T42" fmla="*/ 39 w 160"/>
                <a:gd name="T43" fmla="*/ 9 h 137"/>
                <a:gd name="T44" fmla="*/ 46 w 160"/>
                <a:gd name="T45" fmla="*/ 8 h 137"/>
                <a:gd name="T46" fmla="*/ 53 w 160"/>
                <a:gd name="T47" fmla="*/ 4 h 137"/>
                <a:gd name="T48" fmla="*/ 60 w 160"/>
                <a:gd name="T49" fmla="*/ 0 h 137"/>
                <a:gd name="T50" fmla="*/ 60 w 160"/>
                <a:gd name="T51" fmla="*/ 0 h 137"/>
                <a:gd name="T52" fmla="*/ 63 w 160"/>
                <a:gd name="T53" fmla="*/ 0 h 137"/>
                <a:gd name="T54" fmla="*/ 63 w 160"/>
                <a:gd name="T55" fmla="*/ 38 h 137"/>
                <a:gd name="T56" fmla="*/ 101 w 160"/>
                <a:gd name="T57" fmla="*/ 75 h 137"/>
                <a:gd name="T58" fmla="*/ 149 w 160"/>
                <a:gd name="T59" fmla="*/ 9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7">
                  <a:moveTo>
                    <a:pt x="149" y="96"/>
                  </a:moveTo>
                  <a:cubicBezTo>
                    <a:pt x="149" y="96"/>
                    <a:pt x="149" y="97"/>
                    <a:pt x="149" y="97"/>
                  </a:cubicBezTo>
                  <a:cubicBezTo>
                    <a:pt x="150" y="98"/>
                    <a:pt x="151" y="99"/>
                    <a:pt x="152" y="100"/>
                  </a:cubicBezTo>
                  <a:cubicBezTo>
                    <a:pt x="152" y="102"/>
                    <a:pt x="150" y="104"/>
                    <a:pt x="149" y="107"/>
                  </a:cubicBezTo>
                  <a:cubicBezTo>
                    <a:pt x="149" y="109"/>
                    <a:pt x="149" y="111"/>
                    <a:pt x="149" y="113"/>
                  </a:cubicBezTo>
                  <a:cubicBezTo>
                    <a:pt x="150" y="117"/>
                    <a:pt x="150" y="120"/>
                    <a:pt x="152" y="123"/>
                  </a:cubicBezTo>
                  <a:cubicBezTo>
                    <a:pt x="154" y="125"/>
                    <a:pt x="154" y="127"/>
                    <a:pt x="156" y="130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3"/>
                    <a:pt x="2" y="18"/>
                    <a:pt x="4" y="16"/>
                  </a:cubicBezTo>
                  <a:cubicBezTo>
                    <a:pt x="5" y="13"/>
                    <a:pt x="6" y="15"/>
                    <a:pt x="8" y="15"/>
                  </a:cubicBezTo>
                  <a:cubicBezTo>
                    <a:pt x="10" y="17"/>
                    <a:pt x="14" y="18"/>
                    <a:pt x="16" y="20"/>
                  </a:cubicBezTo>
                  <a:cubicBezTo>
                    <a:pt x="20" y="23"/>
                    <a:pt x="23" y="24"/>
                    <a:pt x="29" y="24"/>
                  </a:cubicBezTo>
                  <a:cubicBezTo>
                    <a:pt x="38" y="24"/>
                    <a:pt x="32" y="13"/>
                    <a:pt x="39" y="9"/>
                  </a:cubicBezTo>
                  <a:cubicBezTo>
                    <a:pt x="41" y="8"/>
                    <a:pt x="43" y="8"/>
                    <a:pt x="46" y="8"/>
                  </a:cubicBezTo>
                  <a:cubicBezTo>
                    <a:pt x="48" y="8"/>
                    <a:pt x="50" y="4"/>
                    <a:pt x="53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49" y="96"/>
                    <a:pt x="149" y="96"/>
                    <a:pt x="149" y="9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8" name="DOOLY"/>
            <p:cNvSpPr>
              <a:spLocks/>
            </p:cNvSpPr>
            <p:nvPr/>
          </p:nvSpPr>
          <p:spPr bwMode="auto">
            <a:xfrm>
              <a:off x="3748088" y="3937000"/>
              <a:ext cx="415925" cy="304800"/>
            </a:xfrm>
            <a:custGeom>
              <a:avLst/>
              <a:gdLst>
                <a:gd name="T0" fmla="*/ 174 w 175"/>
                <a:gd name="T1" fmla="*/ 0 h 128"/>
                <a:gd name="T2" fmla="*/ 174 w 175"/>
                <a:gd name="T3" fmla="*/ 18 h 128"/>
                <a:gd name="T4" fmla="*/ 172 w 175"/>
                <a:gd name="T5" fmla="*/ 18 h 128"/>
                <a:gd name="T6" fmla="*/ 172 w 175"/>
                <a:gd name="T7" fmla="*/ 23 h 128"/>
                <a:gd name="T8" fmla="*/ 175 w 175"/>
                <a:gd name="T9" fmla="*/ 23 h 128"/>
                <a:gd name="T10" fmla="*/ 175 w 175"/>
                <a:gd name="T11" fmla="*/ 84 h 128"/>
                <a:gd name="T12" fmla="*/ 175 w 175"/>
                <a:gd name="T13" fmla="*/ 84 h 128"/>
                <a:gd name="T14" fmla="*/ 174 w 175"/>
                <a:gd name="T15" fmla="*/ 128 h 128"/>
                <a:gd name="T16" fmla="*/ 174 w 175"/>
                <a:gd name="T17" fmla="*/ 128 h 128"/>
                <a:gd name="T18" fmla="*/ 31 w 175"/>
                <a:gd name="T19" fmla="*/ 128 h 128"/>
                <a:gd name="T20" fmla="*/ 31 w 175"/>
                <a:gd name="T21" fmla="*/ 128 h 128"/>
                <a:gd name="T22" fmla="*/ 27 w 175"/>
                <a:gd name="T23" fmla="*/ 122 h 128"/>
                <a:gd name="T24" fmla="*/ 20 w 175"/>
                <a:gd name="T25" fmla="*/ 113 h 128"/>
                <a:gd name="T26" fmla="*/ 22 w 175"/>
                <a:gd name="T27" fmla="*/ 100 h 128"/>
                <a:gd name="T28" fmla="*/ 7 w 175"/>
                <a:gd name="T29" fmla="*/ 79 h 128"/>
                <a:gd name="T30" fmla="*/ 5 w 175"/>
                <a:gd name="T31" fmla="*/ 73 h 128"/>
                <a:gd name="T32" fmla="*/ 1 w 175"/>
                <a:gd name="T33" fmla="*/ 66 h 128"/>
                <a:gd name="T34" fmla="*/ 2 w 175"/>
                <a:gd name="T35" fmla="*/ 58 h 128"/>
                <a:gd name="T36" fmla="*/ 2 w 175"/>
                <a:gd name="T37" fmla="*/ 58 h 128"/>
                <a:gd name="T38" fmla="*/ 3 w 175"/>
                <a:gd name="T39" fmla="*/ 56 h 128"/>
                <a:gd name="T40" fmla="*/ 12 w 175"/>
                <a:gd name="T41" fmla="*/ 39 h 128"/>
                <a:gd name="T42" fmla="*/ 62 w 175"/>
                <a:gd name="T43" fmla="*/ 0 h 128"/>
                <a:gd name="T44" fmla="*/ 77 w 175"/>
                <a:gd name="T45" fmla="*/ 0 h 128"/>
                <a:gd name="T46" fmla="*/ 77 w 175"/>
                <a:gd name="T47" fmla="*/ 0 h 128"/>
                <a:gd name="T48" fmla="*/ 128 w 175"/>
                <a:gd name="T49" fmla="*/ 0 h 128"/>
                <a:gd name="T50" fmla="*/ 128 w 175"/>
                <a:gd name="T51" fmla="*/ 3 h 128"/>
                <a:gd name="T52" fmla="*/ 138 w 175"/>
                <a:gd name="T53" fmla="*/ 3 h 128"/>
                <a:gd name="T54" fmla="*/ 138 w 175"/>
                <a:gd name="T55" fmla="*/ 0 h 128"/>
                <a:gd name="T56" fmla="*/ 174 w 175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28">
                  <a:moveTo>
                    <a:pt x="174" y="0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3" y="119"/>
                    <a:pt x="20" y="118"/>
                    <a:pt x="20" y="113"/>
                  </a:cubicBezTo>
                  <a:cubicBezTo>
                    <a:pt x="20" y="108"/>
                    <a:pt x="21" y="105"/>
                    <a:pt x="22" y="100"/>
                  </a:cubicBezTo>
                  <a:cubicBezTo>
                    <a:pt x="25" y="91"/>
                    <a:pt x="9" y="88"/>
                    <a:pt x="7" y="79"/>
                  </a:cubicBezTo>
                  <a:cubicBezTo>
                    <a:pt x="7" y="77"/>
                    <a:pt x="7" y="74"/>
                    <a:pt x="5" y="73"/>
                  </a:cubicBezTo>
                  <a:cubicBezTo>
                    <a:pt x="5" y="71"/>
                    <a:pt x="2" y="68"/>
                    <a:pt x="1" y="66"/>
                  </a:cubicBezTo>
                  <a:cubicBezTo>
                    <a:pt x="0" y="63"/>
                    <a:pt x="2" y="61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3" y="56"/>
                    <a:pt x="3" y="5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20" y="24"/>
                    <a:pt x="44" y="0"/>
                    <a:pt x="6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74" y="0"/>
                    <a:pt x="174" y="0"/>
                    <a:pt x="17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29" name="DEKALB"/>
            <p:cNvSpPr>
              <a:spLocks/>
            </p:cNvSpPr>
            <p:nvPr/>
          </p:nvSpPr>
          <p:spPr bwMode="auto">
            <a:xfrm>
              <a:off x="3433763" y="1962150"/>
              <a:ext cx="311150" cy="414338"/>
            </a:xfrm>
            <a:custGeom>
              <a:avLst/>
              <a:gdLst>
                <a:gd name="T0" fmla="*/ 29 w 131"/>
                <a:gd name="T1" fmla="*/ 159 h 174"/>
                <a:gd name="T2" fmla="*/ 44 w 131"/>
                <a:gd name="T3" fmla="*/ 159 h 174"/>
                <a:gd name="T4" fmla="*/ 44 w 131"/>
                <a:gd name="T5" fmla="*/ 168 h 174"/>
                <a:gd name="T6" fmla="*/ 52 w 131"/>
                <a:gd name="T7" fmla="*/ 168 h 174"/>
                <a:gd name="T8" fmla="*/ 52 w 131"/>
                <a:gd name="T9" fmla="*/ 160 h 174"/>
                <a:gd name="T10" fmla="*/ 69 w 131"/>
                <a:gd name="T11" fmla="*/ 160 h 174"/>
                <a:gd name="T12" fmla="*/ 69 w 131"/>
                <a:gd name="T13" fmla="*/ 160 h 174"/>
                <a:gd name="T14" fmla="*/ 95 w 131"/>
                <a:gd name="T15" fmla="*/ 173 h 174"/>
                <a:gd name="T16" fmla="*/ 102 w 131"/>
                <a:gd name="T17" fmla="*/ 169 h 174"/>
                <a:gd name="T18" fmla="*/ 121 w 131"/>
                <a:gd name="T19" fmla="*/ 123 h 174"/>
                <a:gd name="T20" fmla="*/ 131 w 131"/>
                <a:gd name="T21" fmla="*/ 111 h 174"/>
                <a:gd name="T22" fmla="*/ 131 w 131"/>
                <a:gd name="T23" fmla="*/ 111 h 174"/>
                <a:gd name="T24" fmla="*/ 126 w 131"/>
                <a:gd name="T25" fmla="*/ 102 h 174"/>
                <a:gd name="T26" fmla="*/ 125 w 131"/>
                <a:gd name="T27" fmla="*/ 100 h 174"/>
                <a:gd name="T28" fmla="*/ 93 w 131"/>
                <a:gd name="T29" fmla="*/ 73 h 174"/>
                <a:gd name="T30" fmla="*/ 59 w 131"/>
                <a:gd name="T31" fmla="*/ 43 h 174"/>
                <a:gd name="T32" fmla="*/ 38 w 131"/>
                <a:gd name="T33" fmla="*/ 23 h 174"/>
                <a:gd name="T34" fmla="*/ 33 w 131"/>
                <a:gd name="T35" fmla="*/ 9 h 174"/>
                <a:gd name="T36" fmla="*/ 33 w 131"/>
                <a:gd name="T37" fmla="*/ 9 h 174"/>
                <a:gd name="T38" fmla="*/ 27 w 131"/>
                <a:gd name="T39" fmla="*/ 6 h 174"/>
                <a:gd name="T40" fmla="*/ 21 w 131"/>
                <a:gd name="T41" fmla="*/ 5 h 174"/>
                <a:gd name="T42" fmla="*/ 16 w 131"/>
                <a:gd name="T43" fmla="*/ 2 h 174"/>
                <a:gd name="T44" fmla="*/ 13 w 131"/>
                <a:gd name="T45" fmla="*/ 1 h 174"/>
                <a:gd name="T46" fmla="*/ 9 w 131"/>
                <a:gd name="T47" fmla="*/ 0 h 174"/>
                <a:gd name="T48" fmla="*/ 2 w 131"/>
                <a:gd name="T49" fmla="*/ 0 h 174"/>
                <a:gd name="T50" fmla="*/ 0 w 131"/>
                <a:gd name="T51" fmla="*/ 0 h 174"/>
                <a:gd name="T52" fmla="*/ 0 w 131"/>
                <a:gd name="T53" fmla="*/ 159 h 174"/>
                <a:gd name="T54" fmla="*/ 0 w 131"/>
                <a:gd name="T55" fmla="*/ 159 h 174"/>
                <a:gd name="T56" fmla="*/ 29 w 131"/>
                <a:gd name="T5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74">
                  <a:moveTo>
                    <a:pt x="29" y="159"/>
                  </a:moveTo>
                  <a:cubicBezTo>
                    <a:pt x="44" y="159"/>
                    <a:pt x="44" y="159"/>
                    <a:pt x="44" y="159"/>
                  </a:cubicBezTo>
                  <a:cubicBezTo>
                    <a:pt x="44" y="168"/>
                    <a:pt x="44" y="168"/>
                    <a:pt x="44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9" y="159"/>
                    <a:pt x="89" y="165"/>
                    <a:pt x="95" y="173"/>
                  </a:cubicBezTo>
                  <a:cubicBezTo>
                    <a:pt x="99" y="174"/>
                    <a:pt x="100" y="174"/>
                    <a:pt x="102" y="169"/>
                  </a:cubicBezTo>
                  <a:cubicBezTo>
                    <a:pt x="109" y="154"/>
                    <a:pt x="112" y="137"/>
                    <a:pt x="121" y="123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1"/>
                    <a:pt x="125" y="101"/>
                    <a:pt x="125" y="100"/>
                  </a:cubicBezTo>
                  <a:cubicBezTo>
                    <a:pt x="112" y="93"/>
                    <a:pt x="102" y="86"/>
                    <a:pt x="93" y="73"/>
                  </a:cubicBezTo>
                  <a:cubicBezTo>
                    <a:pt x="85" y="61"/>
                    <a:pt x="68" y="55"/>
                    <a:pt x="59" y="43"/>
                  </a:cubicBezTo>
                  <a:cubicBezTo>
                    <a:pt x="52" y="36"/>
                    <a:pt x="43" y="30"/>
                    <a:pt x="38" y="23"/>
                  </a:cubicBezTo>
                  <a:cubicBezTo>
                    <a:pt x="35" y="19"/>
                    <a:pt x="35" y="13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6"/>
                    <a:pt x="23" y="6"/>
                    <a:pt x="21" y="5"/>
                  </a:cubicBezTo>
                  <a:cubicBezTo>
                    <a:pt x="20" y="4"/>
                    <a:pt x="17" y="4"/>
                    <a:pt x="16" y="2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9" y="159"/>
                    <a:pt x="29" y="159"/>
                    <a:pt x="29" y="15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0" name="DODGE"/>
            <p:cNvSpPr>
              <a:spLocks/>
            </p:cNvSpPr>
            <p:nvPr/>
          </p:nvSpPr>
          <p:spPr bwMode="auto">
            <a:xfrm>
              <a:off x="4397375" y="3746500"/>
              <a:ext cx="493713" cy="644525"/>
            </a:xfrm>
            <a:custGeom>
              <a:avLst/>
              <a:gdLst>
                <a:gd name="T0" fmla="*/ 207 w 207"/>
                <a:gd name="T1" fmla="*/ 125 h 271"/>
                <a:gd name="T2" fmla="*/ 205 w 207"/>
                <a:gd name="T3" fmla="*/ 133 h 271"/>
                <a:gd name="T4" fmla="*/ 201 w 207"/>
                <a:gd name="T5" fmla="*/ 137 h 271"/>
                <a:gd name="T6" fmla="*/ 197 w 207"/>
                <a:gd name="T7" fmla="*/ 142 h 271"/>
                <a:gd name="T8" fmla="*/ 193 w 207"/>
                <a:gd name="T9" fmla="*/ 146 h 271"/>
                <a:gd name="T10" fmla="*/ 191 w 207"/>
                <a:gd name="T11" fmla="*/ 149 h 271"/>
                <a:gd name="T12" fmla="*/ 190 w 207"/>
                <a:gd name="T13" fmla="*/ 150 h 271"/>
                <a:gd name="T14" fmla="*/ 189 w 207"/>
                <a:gd name="T15" fmla="*/ 151 h 271"/>
                <a:gd name="T16" fmla="*/ 189 w 207"/>
                <a:gd name="T17" fmla="*/ 151 h 271"/>
                <a:gd name="T18" fmla="*/ 188 w 207"/>
                <a:gd name="T19" fmla="*/ 152 h 271"/>
                <a:gd name="T20" fmla="*/ 188 w 207"/>
                <a:gd name="T21" fmla="*/ 152 h 271"/>
                <a:gd name="T22" fmla="*/ 188 w 207"/>
                <a:gd name="T23" fmla="*/ 152 h 271"/>
                <a:gd name="T24" fmla="*/ 187 w 207"/>
                <a:gd name="T25" fmla="*/ 152 h 271"/>
                <a:gd name="T26" fmla="*/ 187 w 207"/>
                <a:gd name="T27" fmla="*/ 152 h 271"/>
                <a:gd name="T28" fmla="*/ 187 w 207"/>
                <a:gd name="T29" fmla="*/ 153 h 271"/>
                <a:gd name="T30" fmla="*/ 187 w 207"/>
                <a:gd name="T31" fmla="*/ 153 h 271"/>
                <a:gd name="T32" fmla="*/ 187 w 207"/>
                <a:gd name="T33" fmla="*/ 153 h 271"/>
                <a:gd name="T34" fmla="*/ 184 w 207"/>
                <a:gd name="T35" fmla="*/ 147 h 271"/>
                <a:gd name="T36" fmla="*/ 179 w 207"/>
                <a:gd name="T37" fmla="*/ 147 h 271"/>
                <a:gd name="T38" fmla="*/ 178 w 207"/>
                <a:gd name="T39" fmla="*/ 148 h 271"/>
                <a:gd name="T40" fmla="*/ 179 w 207"/>
                <a:gd name="T41" fmla="*/ 158 h 271"/>
                <a:gd name="T42" fmla="*/ 175 w 207"/>
                <a:gd name="T43" fmla="*/ 168 h 271"/>
                <a:gd name="T44" fmla="*/ 165 w 207"/>
                <a:gd name="T45" fmla="*/ 177 h 271"/>
                <a:gd name="T46" fmla="*/ 149 w 207"/>
                <a:gd name="T47" fmla="*/ 192 h 271"/>
                <a:gd name="T48" fmla="*/ 69 w 207"/>
                <a:gd name="T49" fmla="*/ 271 h 271"/>
                <a:gd name="T50" fmla="*/ 69 w 207"/>
                <a:gd name="T51" fmla="*/ 271 h 271"/>
                <a:gd name="T52" fmla="*/ 65 w 207"/>
                <a:gd name="T53" fmla="*/ 264 h 271"/>
                <a:gd name="T54" fmla="*/ 56 w 207"/>
                <a:gd name="T55" fmla="*/ 248 h 271"/>
                <a:gd name="T56" fmla="*/ 41 w 207"/>
                <a:gd name="T57" fmla="*/ 240 h 271"/>
                <a:gd name="T58" fmla="*/ 35 w 207"/>
                <a:gd name="T59" fmla="*/ 230 h 271"/>
                <a:gd name="T60" fmla="*/ 32 w 207"/>
                <a:gd name="T61" fmla="*/ 218 h 271"/>
                <a:gd name="T62" fmla="*/ 33 w 207"/>
                <a:gd name="T63" fmla="*/ 207 h 271"/>
                <a:gd name="T64" fmla="*/ 28 w 207"/>
                <a:gd name="T65" fmla="*/ 197 h 271"/>
                <a:gd name="T66" fmla="*/ 23 w 207"/>
                <a:gd name="T67" fmla="*/ 176 h 271"/>
                <a:gd name="T68" fmla="*/ 19 w 207"/>
                <a:gd name="T69" fmla="*/ 173 h 271"/>
                <a:gd name="T70" fmla="*/ 17 w 207"/>
                <a:gd name="T71" fmla="*/ 169 h 271"/>
                <a:gd name="T72" fmla="*/ 17 w 207"/>
                <a:gd name="T73" fmla="*/ 169 h 271"/>
                <a:gd name="T74" fmla="*/ 20 w 207"/>
                <a:gd name="T75" fmla="*/ 165 h 271"/>
                <a:gd name="T76" fmla="*/ 27 w 207"/>
                <a:gd name="T77" fmla="*/ 158 h 271"/>
                <a:gd name="T78" fmla="*/ 19 w 207"/>
                <a:gd name="T79" fmla="*/ 148 h 271"/>
                <a:gd name="T80" fmla="*/ 33 w 207"/>
                <a:gd name="T81" fmla="*/ 134 h 271"/>
                <a:gd name="T82" fmla="*/ 0 w 207"/>
                <a:gd name="T83" fmla="*/ 100 h 271"/>
                <a:gd name="T84" fmla="*/ 12 w 207"/>
                <a:gd name="T85" fmla="*/ 88 h 271"/>
                <a:gd name="T86" fmla="*/ 12 w 207"/>
                <a:gd name="T87" fmla="*/ 88 h 271"/>
                <a:gd name="T88" fmla="*/ 36 w 207"/>
                <a:gd name="T89" fmla="*/ 63 h 271"/>
                <a:gd name="T90" fmla="*/ 27 w 207"/>
                <a:gd name="T91" fmla="*/ 54 h 271"/>
                <a:gd name="T92" fmla="*/ 82 w 207"/>
                <a:gd name="T93" fmla="*/ 0 h 271"/>
                <a:gd name="T94" fmla="*/ 96 w 207"/>
                <a:gd name="T95" fmla="*/ 11 h 271"/>
                <a:gd name="T96" fmla="*/ 96 w 207"/>
                <a:gd name="T97" fmla="*/ 11 h 271"/>
                <a:gd name="T98" fmla="*/ 159 w 207"/>
                <a:gd name="T99" fmla="*/ 150 h 271"/>
                <a:gd name="T100" fmla="*/ 163 w 207"/>
                <a:gd name="T101" fmla="*/ 148 h 271"/>
                <a:gd name="T102" fmla="*/ 169 w 207"/>
                <a:gd name="T103" fmla="*/ 143 h 271"/>
                <a:gd name="T104" fmla="*/ 184 w 207"/>
                <a:gd name="T105" fmla="*/ 134 h 271"/>
                <a:gd name="T106" fmla="*/ 200 w 207"/>
                <a:gd name="T107" fmla="*/ 126 h 271"/>
                <a:gd name="T108" fmla="*/ 207 w 207"/>
                <a:gd name="T109" fmla="*/ 12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271">
                  <a:moveTo>
                    <a:pt x="207" y="125"/>
                  </a:moveTo>
                  <a:cubicBezTo>
                    <a:pt x="206" y="127"/>
                    <a:pt x="206" y="131"/>
                    <a:pt x="205" y="133"/>
                  </a:cubicBezTo>
                  <a:cubicBezTo>
                    <a:pt x="204" y="134"/>
                    <a:pt x="202" y="136"/>
                    <a:pt x="201" y="137"/>
                  </a:cubicBezTo>
                  <a:cubicBezTo>
                    <a:pt x="200" y="139"/>
                    <a:pt x="199" y="140"/>
                    <a:pt x="197" y="142"/>
                  </a:cubicBezTo>
                  <a:cubicBezTo>
                    <a:pt x="196" y="143"/>
                    <a:pt x="195" y="144"/>
                    <a:pt x="193" y="146"/>
                  </a:cubicBezTo>
                  <a:cubicBezTo>
                    <a:pt x="193" y="146"/>
                    <a:pt x="191" y="149"/>
                    <a:pt x="191" y="149"/>
                  </a:cubicBezTo>
                  <a:cubicBezTo>
                    <a:pt x="190" y="149"/>
                    <a:pt x="190" y="150"/>
                    <a:pt x="190" y="150"/>
                  </a:cubicBezTo>
                  <a:cubicBezTo>
                    <a:pt x="189" y="150"/>
                    <a:pt x="189" y="151"/>
                    <a:pt x="189" y="151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8" y="151"/>
                    <a:pt x="189" y="151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3"/>
                    <a:pt x="187" y="152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5" y="151"/>
                    <a:pt x="185" y="149"/>
                    <a:pt x="184" y="147"/>
                  </a:cubicBezTo>
                  <a:cubicBezTo>
                    <a:pt x="182" y="146"/>
                    <a:pt x="181" y="146"/>
                    <a:pt x="179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51"/>
                    <a:pt x="179" y="154"/>
                    <a:pt x="179" y="158"/>
                  </a:cubicBezTo>
                  <a:cubicBezTo>
                    <a:pt x="178" y="160"/>
                    <a:pt x="177" y="167"/>
                    <a:pt x="175" y="168"/>
                  </a:cubicBezTo>
                  <a:cubicBezTo>
                    <a:pt x="173" y="171"/>
                    <a:pt x="167" y="174"/>
                    <a:pt x="165" y="177"/>
                  </a:cubicBezTo>
                  <a:cubicBezTo>
                    <a:pt x="160" y="182"/>
                    <a:pt x="153" y="187"/>
                    <a:pt x="149" y="192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62" y="261"/>
                    <a:pt x="59" y="252"/>
                    <a:pt x="56" y="248"/>
                  </a:cubicBezTo>
                  <a:cubicBezTo>
                    <a:pt x="53" y="243"/>
                    <a:pt x="44" y="247"/>
                    <a:pt x="41" y="240"/>
                  </a:cubicBezTo>
                  <a:cubicBezTo>
                    <a:pt x="40" y="237"/>
                    <a:pt x="35" y="233"/>
                    <a:pt x="35" y="230"/>
                  </a:cubicBezTo>
                  <a:cubicBezTo>
                    <a:pt x="35" y="224"/>
                    <a:pt x="39" y="222"/>
                    <a:pt x="32" y="218"/>
                  </a:cubicBezTo>
                  <a:cubicBezTo>
                    <a:pt x="31" y="214"/>
                    <a:pt x="33" y="211"/>
                    <a:pt x="33" y="207"/>
                  </a:cubicBezTo>
                  <a:cubicBezTo>
                    <a:pt x="33" y="203"/>
                    <a:pt x="30" y="200"/>
                    <a:pt x="28" y="197"/>
                  </a:cubicBezTo>
                  <a:cubicBezTo>
                    <a:pt x="25" y="192"/>
                    <a:pt x="33" y="180"/>
                    <a:pt x="23" y="176"/>
                  </a:cubicBezTo>
                  <a:cubicBezTo>
                    <a:pt x="21" y="176"/>
                    <a:pt x="20" y="174"/>
                    <a:pt x="19" y="173"/>
                  </a:cubicBezTo>
                  <a:cubicBezTo>
                    <a:pt x="19" y="171"/>
                    <a:pt x="18" y="170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4" y="163"/>
                    <a:pt x="25" y="161"/>
                    <a:pt x="27" y="158"/>
                  </a:cubicBezTo>
                  <a:cubicBezTo>
                    <a:pt x="27" y="153"/>
                    <a:pt x="23" y="149"/>
                    <a:pt x="19" y="148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60" y="149"/>
                    <a:pt x="162" y="148"/>
                    <a:pt x="163" y="148"/>
                  </a:cubicBezTo>
                  <a:cubicBezTo>
                    <a:pt x="164" y="146"/>
                    <a:pt x="168" y="144"/>
                    <a:pt x="169" y="143"/>
                  </a:cubicBezTo>
                  <a:cubicBezTo>
                    <a:pt x="174" y="140"/>
                    <a:pt x="179" y="136"/>
                    <a:pt x="184" y="134"/>
                  </a:cubicBezTo>
                  <a:cubicBezTo>
                    <a:pt x="190" y="132"/>
                    <a:pt x="195" y="128"/>
                    <a:pt x="200" y="126"/>
                  </a:cubicBezTo>
                  <a:cubicBezTo>
                    <a:pt x="207" y="125"/>
                    <a:pt x="207" y="125"/>
                    <a:pt x="207" y="12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1" name="DOUGHERTY"/>
            <p:cNvSpPr>
              <a:spLocks/>
            </p:cNvSpPr>
            <p:nvPr/>
          </p:nvSpPr>
          <p:spPr bwMode="auto">
            <a:xfrm>
              <a:off x="3324225" y="4684713"/>
              <a:ext cx="473075" cy="252413"/>
            </a:xfrm>
            <a:custGeom>
              <a:avLst/>
              <a:gdLst>
                <a:gd name="T0" fmla="*/ 185 w 199"/>
                <a:gd name="T1" fmla="*/ 0 h 106"/>
                <a:gd name="T2" fmla="*/ 194 w 199"/>
                <a:gd name="T3" fmla="*/ 0 h 106"/>
                <a:gd name="T4" fmla="*/ 194 w 199"/>
                <a:gd name="T5" fmla="*/ 5 h 106"/>
                <a:gd name="T6" fmla="*/ 187 w 199"/>
                <a:gd name="T7" fmla="*/ 13 h 106"/>
                <a:gd name="T8" fmla="*/ 193 w 199"/>
                <a:gd name="T9" fmla="*/ 13 h 106"/>
                <a:gd name="T10" fmla="*/ 193 w 199"/>
                <a:gd name="T11" fmla="*/ 44 h 106"/>
                <a:gd name="T12" fmla="*/ 199 w 199"/>
                <a:gd name="T13" fmla="*/ 44 h 106"/>
                <a:gd name="T14" fmla="*/ 199 w 199"/>
                <a:gd name="T15" fmla="*/ 50 h 106"/>
                <a:gd name="T16" fmla="*/ 193 w 199"/>
                <a:gd name="T17" fmla="*/ 50 h 106"/>
                <a:gd name="T18" fmla="*/ 193 w 199"/>
                <a:gd name="T19" fmla="*/ 87 h 106"/>
                <a:gd name="T20" fmla="*/ 198 w 199"/>
                <a:gd name="T21" fmla="*/ 87 h 106"/>
                <a:gd name="T22" fmla="*/ 198 w 199"/>
                <a:gd name="T23" fmla="*/ 93 h 106"/>
                <a:gd name="T24" fmla="*/ 192 w 199"/>
                <a:gd name="T25" fmla="*/ 93 h 106"/>
                <a:gd name="T26" fmla="*/ 192 w 199"/>
                <a:gd name="T27" fmla="*/ 104 h 106"/>
                <a:gd name="T28" fmla="*/ 192 w 199"/>
                <a:gd name="T29" fmla="*/ 104 h 106"/>
                <a:gd name="T30" fmla="*/ 132 w 199"/>
                <a:gd name="T31" fmla="*/ 104 h 106"/>
                <a:gd name="T32" fmla="*/ 132 w 199"/>
                <a:gd name="T33" fmla="*/ 104 h 106"/>
                <a:gd name="T34" fmla="*/ 13 w 199"/>
                <a:gd name="T35" fmla="*/ 106 h 106"/>
                <a:gd name="T36" fmla="*/ 13 w 199"/>
                <a:gd name="T37" fmla="*/ 106 h 106"/>
                <a:gd name="T38" fmla="*/ 15 w 199"/>
                <a:gd name="T39" fmla="*/ 100 h 106"/>
                <a:gd name="T40" fmla="*/ 15 w 199"/>
                <a:gd name="T41" fmla="*/ 85 h 106"/>
                <a:gd name="T42" fmla="*/ 15 w 199"/>
                <a:gd name="T43" fmla="*/ 78 h 106"/>
                <a:gd name="T44" fmla="*/ 11 w 199"/>
                <a:gd name="T45" fmla="*/ 70 h 106"/>
                <a:gd name="T46" fmla="*/ 5 w 199"/>
                <a:gd name="T47" fmla="*/ 51 h 106"/>
                <a:gd name="T48" fmla="*/ 3 w 199"/>
                <a:gd name="T49" fmla="*/ 39 h 106"/>
                <a:gd name="T50" fmla="*/ 4 w 199"/>
                <a:gd name="T51" fmla="*/ 24 h 106"/>
                <a:gd name="T52" fmla="*/ 5 w 199"/>
                <a:gd name="T53" fmla="*/ 14 h 106"/>
                <a:gd name="T54" fmla="*/ 5 w 199"/>
                <a:gd name="T55" fmla="*/ 14 h 106"/>
                <a:gd name="T56" fmla="*/ 69 w 199"/>
                <a:gd name="T57" fmla="*/ 14 h 106"/>
                <a:gd name="T58" fmla="*/ 69 w 199"/>
                <a:gd name="T59" fmla="*/ 14 h 106"/>
                <a:gd name="T60" fmla="*/ 172 w 199"/>
                <a:gd name="T61" fmla="*/ 14 h 106"/>
                <a:gd name="T62" fmla="*/ 173 w 199"/>
                <a:gd name="T63" fmla="*/ 13 h 106"/>
                <a:gd name="T64" fmla="*/ 173 w 199"/>
                <a:gd name="T65" fmla="*/ 13 h 106"/>
                <a:gd name="T66" fmla="*/ 173 w 199"/>
                <a:gd name="T67" fmla="*/ 11 h 106"/>
                <a:gd name="T68" fmla="*/ 175 w 199"/>
                <a:gd name="T69" fmla="*/ 8 h 106"/>
                <a:gd name="T70" fmla="*/ 178 w 199"/>
                <a:gd name="T71" fmla="*/ 5 h 106"/>
                <a:gd name="T72" fmla="*/ 180 w 199"/>
                <a:gd name="T73" fmla="*/ 3 h 106"/>
                <a:gd name="T74" fmla="*/ 182 w 199"/>
                <a:gd name="T75" fmla="*/ 2 h 106"/>
                <a:gd name="T76" fmla="*/ 185 w 199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" h="106">
                  <a:moveTo>
                    <a:pt x="185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9" y="93"/>
                    <a:pt x="24" y="91"/>
                    <a:pt x="15" y="85"/>
                  </a:cubicBezTo>
                  <a:cubicBezTo>
                    <a:pt x="15" y="83"/>
                    <a:pt x="15" y="80"/>
                    <a:pt x="15" y="78"/>
                  </a:cubicBezTo>
                  <a:cubicBezTo>
                    <a:pt x="14" y="75"/>
                    <a:pt x="12" y="73"/>
                    <a:pt x="11" y="70"/>
                  </a:cubicBezTo>
                  <a:cubicBezTo>
                    <a:pt x="9" y="64"/>
                    <a:pt x="8" y="57"/>
                    <a:pt x="5" y="51"/>
                  </a:cubicBezTo>
                  <a:cubicBezTo>
                    <a:pt x="2" y="47"/>
                    <a:pt x="2" y="44"/>
                    <a:pt x="3" y="39"/>
                  </a:cubicBezTo>
                  <a:cubicBezTo>
                    <a:pt x="4" y="33"/>
                    <a:pt x="0" y="30"/>
                    <a:pt x="4" y="24"/>
                  </a:cubicBezTo>
                  <a:cubicBezTo>
                    <a:pt x="5" y="20"/>
                    <a:pt x="5" y="19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2"/>
                    <a:pt x="173" y="12"/>
                    <a:pt x="173" y="11"/>
                  </a:cubicBezTo>
                  <a:cubicBezTo>
                    <a:pt x="174" y="10"/>
                    <a:pt x="175" y="9"/>
                    <a:pt x="175" y="8"/>
                  </a:cubicBezTo>
                  <a:cubicBezTo>
                    <a:pt x="176" y="7"/>
                    <a:pt x="177" y="6"/>
                    <a:pt x="178" y="5"/>
                  </a:cubicBezTo>
                  <a:cubicBezTo>
                    <a:pt x="179" y="4"/>
                    <a:pt x="179" y="4"/>
                    <a:pt x="180" y="3"/>
                  </a:cubicBezTo>
                  <a:cubicBezTo>
                    <a:pt x="181" y="3"/>
                    <a:pt x="181" y="2"/>
                    <a:pt x="182" y="2"/>
                  </a:cubicBezTo>
                  <a:cubicBezTo>
                    <a:pt x="185" y="0"/>
                    <a:pt x="185" y="0"/>
                    <a:pt x="1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2" name="DOUGLAS"/>
            <p:cNvSpPr>
              <a:spLocks/>
            </p:cNvSpPr>
            <p:nvPr/>
          </p:nvSpPr>
          <p:spPr bwMode="auto">
            <a:xfrm>
              <a:off x="2890838" y="2155825"/>
              <a:ext cx="315913" cy="273050"/>
            </a:xfrm>
            <a:custGeom>
              <a:avLst/>
              <a:gdLst>
                <a:gd name="T0" fmla="*/ 73 w 133"/>
                <a:gd name="T1" fmla="*/ 0 h 115"/>
                <a:gd name="T2" fmla="*/ 116 w 133"/>
                <a:gd name="T3" fmla="*/ 0 h 115"/>
                <a:gd name="T4" fmla="*/ 133 w 133"/>
                <a:gd name="T5" fmla="*/ 34 h 115"/>
                <a:gd name="T6" fmla="*/ 133 w 133"/>
                <a:gd name="T7" fmla="*/ 34 h 115"/>
                <a:gd name="T8" fmla="*/ 120 w 133"/>
                <a:gd name="T9" fmla="*/ 48 h 115"/>
                <a:gd name="T10" fmla="*/ 112 w 133"/>
                <a:gd name="T11" fmla="*/ 56 h 115"/>
                <a:gd name="T12" fmla="*/ 105 w 133"/>
                <a:gd name="T13" fmla="*/ 62 h 115"/>
                <a:gd name="T14" fmla="*/ 75 w 133"/>
                <a:gd name="T15" fmla="*/ 82 h 115"/>
                <a:gd name="T16" fmla="*/ 65 w 133"/>
                <a:gd name="T17" fmla="*/ 90 h 115"/>
                <a:gd name="T18" fmla="*/ 61 w 133"/>
                <a:gd name="T19" fmla="*/ 88 h 115"/>
                <a:gd name="T20" fmla="*/ 48 w 133"/>
                <a:gd name="T21" fmla="*/ 101 h 115"/>
                <a:gd name="T22" fmla="*/ 37 w 133"/>
                <a:gd name="T23" fmla="*/ 115 h 115"/>
                <a:gd name="T24" fmla="*/ 37 w 133"/>
                <a:gd name="T25" fmla="*/ 115 h 115"/>
                <a:gd name="T26" fmla="*/ 0 w 133"/>
                <a:gd name="T27" fmla="*/ 115 h 115"/>
                <a:gd name="T28" fmla="*/ 0 w 133"/>
                <a:gd name="T29" fmla="*/ 14 h 115"/>
                <a:gd name="T30" fmla="*/ 0 w 133"/>
                <a:gd name="T31" fmla="*/ 14 h 115"/>
                <a:gd name="T32" fmla="*/ 73 w 133"/>
                <a:gd name="T33" fmla="*/ 14 h 115"/>
                <a:gd name="T34" fmla="*/ 73 w 13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15">
                  <a:moveTo>
                    <a:pt x="73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2"/>
                    <a:pt x="113" y="52"/>
                    <a:pt x="112" y="56"/>
                  </a:cubicBezTo>
                  <a:cubicBezTo>
                    <a:pt x="110" y="59"/>
                    <a:pt x="108" y="61"/>
                    <a:pt x="105" y="62"/>
                  </a:cubicBezTo>
                  <a:cubicBezTo>
                    <a:pt x="99" y="78"/>
                    <a:pt x="87" y="74"/>
                    <a:pt x="75" y="82"/>
                  </a:cubicBezTo>
                  <a:cubicBezTo>
                    <a:pt x="73" y="84"/>
                    <a:pt x="66" y="90"/>
                    <a:pt x="65" y="90"/>
                  </a:cubicBezTo>
                  <a:cubicBezTo>
                    <a:pt x="63" y="90"/>
                    <a:pt x="63" y="88"/>
                    <a:pt x="61" y="88"/>
                  </a:cubicBezTo>
                  <a:cubicBezTo>
                    <a:pt x="58" y="92"/>
                    <a:pt x="52" y="98"/>
                    <a:pt x="48" y="101"/>
                  </a:cubicBezTo>
                  <a:cubicBezTo>
                    <a:pt x="43" y="106"/>
                    <a:pt x="41" y="111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3" name="COLUMBIA"/>
            <p:cNvSpPr>
              <a:spLocks/>
            </p:cNvSpPr>
            <p:nvPr/>
          </p:nvSpPr>
          <p:spPr bwMode="auto">
            <a:xfrm>
              <a:off x="5316538" y="2274888"/>
              <a:ext cx="390525" cy="411163"/>
            </a:xfrm>
            <a:custGeom>
              <a:avLst/>
              <a:gdLst>
                <a:gd name="T0" fmla="*/ 5 w 164"/>
                <a:gd name="T1" fmla="*/ 30 h 173"/>
                <a:gd name="T2" fmla="*/ 0 w 164"/>
                <a:gd name="T3" fmla="*/ 39 h 173"/>
                <a:gd name="T4" fmla="*/ 4 w 164"/>
                <a:gd name="T5" fmla="*/ 47 h 173"/>
                <a:gd name="T6" fmla="*/ 10 w 164"/>
                <a:gd name="T7" fmla="*/ 58 h 173"/>
                <a:gd name="T8" fmla="*/ 3 w 164"/>
                <a:gd name="T9" fmla="*/ 65 h 173"/>
                <a:gd name="T10" fmla="*/ 1 w 164"/>
                <a:gd name="T11" fmla="*/ 74 h 173"/>
                <a:gd name="T12" fmla="*/ 1 w 164"/>
                <a:gd name="T13" fmla="*/ 76 h 173"/>
                <a:gd name="T14" fmla="*/ 21 w 164"/>
                <a:gd name="T15" fmla="*/ 85 h 173"/>
                <a:gd name="T16" fmla="*/ 21 w 164"/>
                <a:gd name="T17" fmla="*/ 85 h 173"/>
                <a:gd name="T18" fmla="*/ 19 w 164"/>
                <a:gd name="T19" fmla="*/ 88 h 173"/>
                <a:gd name="T20" fmla="*/ 19 w 164"/>
                <a:gd name="T21" fmla="*/ 109 h 173"/>
                <a:gd name="T22" fmla="*/ 28 w 164"/>
                <a:gd name="T23" fmla="*/ 123 h 173"/>
                <a:gd name="T24" fmla="*/ 39 w 164"/>
                <a:gd name="T25" fmla="*/ 143 h 173"/>
                <a:gd name="T26" fmla="*/ 51 w 164"/>
                <a:gd name="T27" fmla="*/ 161 h 173"/>
                <a:gd name="T28" fmla="*/ 60 w 164"/>
                <a:gd name="T29" fmla="*/ 173 h 173"/>
                <a:gd name="T30" fmla="*/ 60 w 164"/>
                <a:gd name="T31" fmla="*/ 173 h 173"/>
                <a:gd name="T32" fmla="*/ 164 w 164"/>
                <a:gd name="T33" fmla="*/ 83 h 173"/>
                <a:gd name="T34" fmla="*/ 164 w 164"/>
                <a:gd name="T35" fmla="*/ 83 h 173"/>
                <a:gd name="T36" fmla="*/ 162 w 164"/>
                <a:gd name="T37" fmla="*/ 81 h 173"/>
                <a:gd name="T38" fmla="*/ 118 w 164"/>
                <a:gd name="T39" fmla="*/ 59 h 173"/>
                <a:gd name="T40" fmla="*/ 109 w 164"/>
                <a:gd name="T41" fmla="*/ 54 h 173"/>
                <a:gd name="T42" fmla="*/ 102 w 164"/>
                <a:gd name="T43" fmla="*/ 48 h 173"/>
                <a:gd name="T44" fmla="*/ 97 w 164"/>
                <a:gd name="T45" fmla="*/ 31 h 173"/>
                <a:gd name="T46" fmla="*/ 92 w 164"/>
                <a:gd name="T47" fmla="*/ 21 h 173"/>
                <a:gd name="T48" fmla="*/ 85 w 164"/>
                <a:gd name="T49" fmla="*/ 5 h 173"/>
                <a:gd name="T50" fmla="*/ 85 w 164"/>
                <a:gd name="T51" fmla="*/ 5 h 173"/>
                <a:gd name="T52" fmla="*/ 79 w 164"/>
                <a:gd name="T53" fmla="*/ 8 h 173"/>
                <a:gd name="T54" fmla="*/ 64 w 164"/>
                <a:gd name="T55" fmla="*/ 7 h 173"/>
                <a:gd name="T56" fmla="*/ 49 w 164"/>
                <a:gd name="T57" fmla="*/ 2 h 173"/>
                <a:gd name="T58" fmla="*/ 40 w 164"/>
                <a:gd name="T59" fmla="*/ 6 h 173"/>
                <a:gd name="T60" fmla="*/ 35 w 164"/>
                <a:gd name="T61" fmla="*/ 8 h 173"/>
                <a:gd name="T62" fmla="*/ 26 w 164"/>
                <a:gd name="T63" fmla="*/ 14 h 173"/>
                <a:gd name="T64" fmla="*/ 18 w 164"/>
                <a:gd name="T65" fmla="*/ 19 h 173"/>
                <a:gd name="T66" fmla="*/ 9 w 164"/>
                <a:gd name="T67" fmla="*/ 24 h 173"/>
                <a:gd name="T68" fmla="*/ 5 w 164"/>
                <a:gd name="T69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73">
                  <a:moveTo>
                    <a:pt x="5" y="30"/>
                  </a:moveTo>
                  <a:cubicBezTo>
                    <a:pt x="0" y="34"/>
                    <a:pt x="0" y="33"/>
                    <a:pt x="0" y="39"/>
                  </a:cubicBezTo>
                  <a:cubicBezTo>
                    <a:pt x="1" y="39"/>
                    <a:pt x="3" y="46"/>
                    <a:pt x="4" y="47"/>
                  </a:cubicBezTo>
                  <a:cubicBezTo>
                    <a:pt x="6" y="51"/>
                    <a:pt x="12" y="53"/>
                    <a:pt x="10" y="58"/>
                  </a:cubicBezTo>
                  <a:cubicBezTo>
                    <a:pt x="8" y="61"/>
                    <a:pt x="5" y="63"/>
                    <a:pt x="3" y="65"/>
                  </a:cubicBezTo>
                  <a:cubicBezTo>
                    <a:pt x="1" y="68"/>
                    <a:pt x="1" y="71"/>
                    <a:pt x="1" y="74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8" y="80"/>
                    <a:pt x="13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6"/>
                    <a:pt x="19" y="87"/>
                    <a:pt x="19" y="88"/>
                  </a:cubicBezTo>
                  <a:cubicBezTo>
                    <a:pt x="18" y="95"/>
                    <a:pt x="16" y="102"/>
                    <a:pt x="19" y="109"/>
                  </a:cubicBezTo>
                  <a:cubicBezTo>
                    <a:pt x="21" y="114"/>
                    <a:pt x="25" y="118"/>
                    <a:pt x="28" y="123"/>
                  </a:cubicBezTo>
                  <a:cubicBezTo>
                    <a:pt x="32" y="130"/>
                    <a:pt x="38" y="134"/>
                    <a:pt x="39" y="143"/>
                  </a:cubicBezTo>
                  <a:cubicBezTo>
                    <a:pt x="40" y="148"/>
                    <a:pt x="47" y="157"/>
                    <a:pt x="51" y="161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3" y="83"/>
                    <a:pt x="163" y="82"/>
                    <a:pt x="162" y="81"/>
                  </a:cubicBezTo>
                  <a:cubicBezTo>
                    <a:pt x="149" y="68"/>
                    <a:pt x="131" y="70"/>
                    <a:pt x="118" y="59"/>
                  </a:cubicBezTo>
                  <a:cubicBezTo>
                    <a:pt x="116" y="56"/>
                    <a:pt x="111" y="55"/>
                    <a:pt x="109" y="54"/>
                  </a:cubicBezTo>
                  <a:cubicBezTo>
                    <a:pt x="105" y="53"/>
                    <a:pt x="104" y="50"/>
                    <a:pt x="102" y="48"/>
                  </a:cubicBezTo>
                  <a:cubicBezTo>
                    <a:pt x="98" y="45"/>
                    <a:pt x="97" y="36"/>
                    <a:pt x="97" y="31"/>
                  </a:cubicBezTo>
                  <a:cubicBezTo>
                    <a:pt x="97" y="27"/>
                    <a:pt x="94" y="25"/>
                    <a:pt x="92" y="21"/>
                  </a:cubicBezTo>
                  <a:cubicBezTo>
                    <a:pt x="86" y="18"/>
                    <a:pt x="86" y="11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13"/>
                    <a:pt x="69" y="12"/>
                    <a:pt x="64" y="7"/>
                  </a:cubicBezTo>
                  <a:cubicBezTo>
                    <a:pt x="60" y="4"/>
                    <a:pt x="54" y="0"/>
                    <a:pt x="49" y="2"/>
                  </a:cubicBezTo>
                  <a:cubicBezTo>
                    <a:pt x="46" y="4"/>
                    <a:pt x="45" y="6"/>
                    <a:pt x="40" y="6"/>
                  </a:cubicBezTo>
                  <a:cubicBezTo>
                    <a:pt x="39" y="6"/>
                    <a:pt x="35" y="7"/>
                    <a:pt x="35" y="8"/>
                  </a:cubicBezTo>
                  <a:cubicBezTo>
                    <a:pt x="31" y="13"/>
                    <a:pt x="32" y="13"/>
                    <a:pt x="26" y="14"/>
                  </a:cubicBezTo>
                  <a:cubicBezTo>
                    <a:pt x="22" y="15"/>
                    <a:pt x="20" y="15"/>
                    <a:pt x="18" y="19"/>
                  </a:cubicBezTo>
                  <a:cubicBezTo>
                    <a:pt x="15" y="19"/>
                    <a:pt x="10" y="21"/>
                    <a:pt x="9" y="24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4" name="CANDLER"/>
            <p:cNvSpPr>
              <a:spLocks/>
            </p:cNvSpPr>
            <p:nvPr/>
          </p:nvSpPr>
          <p:spPr bwMode="auto">
            <a:xfrm>
              <a:off x="5483225" y="3614738"/>
              <a:ext cx="352425" cy="346075"/>
            </a:xfrm>
            <a:custGeom>
              <a:avLst/>
              <a:gdLst>
                <a:gd name="T0" fmla="*/ 100 w 148"/>
                <a:gd name="T1" fmla="*/ 11 h 145"/>
                <a:gd name="T2" fmla="*/ 101 w 148"/>
                <a:gd name="T3" fmla="*/ 12 h 145"/>
                <a:gd name="T4" fmla="*/ 123 w 148"/>
                <a:gd name="T5" fmla="*/ 20 h 145"/>
                <a:gd name="T6" fmla="*/ 139 w 148"/>
                <a:gd name="T7" fmla="*/ 67 h 145"/>
                <a:gd name="T8" fmla="*/ 142 w 148"/>
                <a:gd name="T9" fmla="*/ 90 h 145"/>
                <a:gd name="T10" fmla="*/ 131 w 148"/>
                <a:gd name="T11" fmla="*/ 129 h 145"/>
                <a:gd name="T12" fmla="*/ 127 w 148"/>
                <a:gd name="T13" fmla="*/ 145 h 145"/>
                <a:gd name="T14" fmla="*/ 102 w 148"/>
                <a:gd name="T15" fmla="*/ 140 h 145"/>
                <a:gd name="T16" fmla="*/ 16 w 148"/>
                <a:gd name="T17" fmla="*/ 120 h 145"/>
                <a:gd name="T18" fmla="*/ 16 w 148"/>
                <a:gd name="T19" fmla="*/ 120 h 145"/>
                <a:gd name="T20" fmla="*/ 13 w 148"/>
                <a:gd name="T21" fmla="*/ 93 h 145"/>
                <a:gd name="T22" fmla="*/ 30 w 148"/>
                <a:gd name="T23" fmla="*/ 68 h 145"/>
                <a:gd name="T24" fmla="*/ 35 w 148"/>
                <a:gd name="T25" fmla="*/ 48 h 145"/>
                <a:gd name="T26" fmla="*/ 56 w 148"/>
                <a:gd name="T27" fmla="*/ 19 h 145"/>
                <a:gd name="T28" fmla="*/ 81 w 148"/>
                <a:gd name="T29" fmla="*/ 1 h 145"/>
                <a:gd name="T30" fmla="*/ 90 w 148"/>
                <a:gd name="T31" fmla="*/ 8 h 145"/>
                <a:gd name="T32" fmla="*/ 100 w 148"/>
                <a:gd name="T33" fmla="*/ 12 h 145"/>
                <a:gd name="T34" fmla="*/ 100 w 148"/>
                <a:gd name="T35" fmla="*/ 1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145">
                  <a:moveTo>
                    <a:pt x="100" y="11"/>
                  </a:moveTo>
                  <a:cubicBezTo>
                    <a:pt x="100" y="13"/>
                    <a:pt x="99" y="12"/>
                    <a:pt x="101" y="12"/>
                  </a:cubicBezTo>
                  <a:cubicBezTo>
                    <a:pt x="107" y="16"/>
                    <a:pt x="119" y="15"/>
                    <a:pt x="123" y="20"/>
                  </a:cubicBezTo>
                  <a:cubicBezTo>
                    <a:pt x="123" y="38"/>
                    <a:pt x="128" y="53"/>
                    <a:pt x="139" y="67"/>
                  </a:cubicBezTo>
                  <a:cubicBezTo>
                    <a:pt x="148" y="77"/>
                    <a:pt x="146" y="77"/>
                    <a:pt x="142" y="9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20" y="105"/>
                    <a:pt x="0" y="108"/>
                    <a:pt x="13" y="93"/>
                  </a:cubicBezTo>
                  <a:cubicBezTo>
                    <a:pt x="19" y="87"/>
                    <a:pt x="27" y="76"/>
                    <a:pt x="30" y="68"/>
                  </a:cubicBezTo>
                  <a:cubicBezTo>
                    <a:pt x="32" y="61"/>
                    <a:pt x="33" y="55"/>
                    <a:pt x="35" y="48"/>
                  </a:cubicBezTo>
                  <a:cubicBezTo>
                    <a:pt x="38" y="37"/>
                    <a:pt x="47" y="27"/>
                    <a:pt x="56" y="19"/>
                  </a:cubicBezTo>
                  <a:cubicBezTo>
                    <a:pt x="60" y="15"/>
                    <a:pt x="76" y="0"/>
                    <a:pt x="81" y="1"/>
                  </a:cubicBezTo>
                  <a:cubicBezTo>
                    <a:pt x="83" y="3"/>
                    <a:pt x="88" y="6"/>
                    <a:pt x="90" y="8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5" name="DADE"/>
            <p:cNvSpPr>
              <a:spLocks/>
            </p:cNvSpPr>
            <p:nvPr/>
          </p:nvSpPr>
          <p:spPr bwMode="auto">
            <a:xfrm>
              <a:off x="2192338" y="766763"/>
              <a:ext cx="241300" cy="428625"/>
            </a:xfrm>
            <a:custGeom>
              <a:avLst/>
              <a:gdLst>
                <a:gd name="T0" fmla="*/ 30 w 101"/>
                <a:gd name="T1" fmla="*/ 180 h 180"/>
                <a:gd name="T2" fmla="*/ 0 w 101"/>
                <a:gd name="T3" fmla="*/ 0 h 180"/>
                <a:gd name="T4" fmla="*/ 0 w 101"/>
                <a:gd name="T5" fmla="*/ 0 h 180"/>
                <a:gd name="T6" fmla="*/ 101 w 101"/>
                <a:gd name="T7" fmla="*/ 0 h 180"/>
                <a:gd name="T8" fmla="*/ 101 w 101"/>
                <a:gd name="T9" fmla="*/ 0 h 180"/>
                <a:gd name="T10" fmla="*/ 66 w 101"/>
                <a:gd name="T11" fmla="*/ 73 h 180"/>
                <a:gd name="T12" fmla="*/ 66 w 101"/>
                <a:gd name="T13" fmla="*/ 114 h 180"/>
                <a:gd name="T14" fmla="*/ 63 w 101"/>
                <a:gd name="T15" fmla="*/ 117 h 180"/>
                <a:gd name="T16" fmla="*/ 63 w 101"/>
                <a:gd name="T17" fmla="*/ 118 h 180"/>
                <a:gd name="T18" fmla="*/ 60 w 101"/>
                <a:gd name="T19" fmla="*/ 126 h 180"/>
                <a:gd name="T20" fmla="*/ 57 w 101"/>
                <a:gd name="T21" fmla="*/ 135 h 180"/>
                <a:gd name="T22" fmla="*/ 53 w 101"/>
                <a:gd name="T23" fmla="*/ 140 h 180"/>
                <a:gd name="T24" fmla="*/ 49 w 101"/>
                <a:gd name="T25" fmla="*/ 148 h 180"/>
                <a:gd name="T26" fmla="*/ 45 w 101"/>
                <a:gd name="T27" fmla="*/ 162 h 180"/>
                <a:gd name="T28" fmla="*/ 38 w 101"/>
                <a:gd name="T29" fmla="*/ 172 h 180"/>
                <a:gd name="T30" fmla="*/ 30 w 101"/>
                <a:gd name="T3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80">
                  <a:moveTo>
                    <a:pt x="3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5" y="115"/>
                    <a:pt x="64" y="116"/>
                    <a:pt x="63" y="117"/>
                  </a:cubicBezTo>
                  <a:cubicBezTo>
                    <a:pt x="63" y="117"/>
                    <a:pt x="63" y="118"/>
                    <a:pt x="63" y="118"/>
                  </a:cubicBezTo>
                  <a:cubicBezTo>
                    <a:pt x="61" y="120"/>
                    <a:pt x="62" y="124"/>
                    <a:pt x="60" y="126"/>
                  </a:cubicBezTo>
                  <a:cubicBezTo>
                    <a:pt x="60" y="128"/>
                    <a:pt x="58" y="133"/>
                    <a:pt x="57" y="135"/>
                  </a:cubicBezTo>
                  <a:cubicBezTo>
                    <a:pt x="55" y="137"/>
                    <a:pt x="55" y="138"/>
                    <a:pt x="53" y="140"/>
                  </a:cubicBezTo>
                  <a:cubicBezTo>
                    <a:pt x="50" y="141"/>
                    <a:pt x="49" y="145"/>
                    <a:pt x="49" y="148"/>
                  </a:cubicBezTo>
                  <a:cubicBezTo>
                    <a:pt x="49" y="153"/>
                    <a:pt x="48" y="158"/>
                    <a:pt x="45" y="162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0" y="180"/>
                    <a:pt x="30" y="180"/>
                    <a:pt x="30" y="18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6" name="COWETA"/>
            <p:cNvSpPr>
              <a:spLocks/>
            </p:cNvSpPr>
            <p:nvPr/>
          </p:nvSpPr>
          <p:spPr bwMode="auto">
            <a:xfrm>
              <a:off x="2781300" y="2500313"/>
              <a:ext cx="501650" cy="338138"/>
            </a:xfrm>
            <a:custGeom>
              <a:avLst/>
              <a:gdLst>
                <a:gd name="T0" fmla="*/ 171 w 211"/>
                <a:gd name="T1" fmla="*/ 0 h 142"/>
                <a:gd name="T2" fmla="*/ 164 w 211"/>
                <a:gd name="T3" fmla="*/ 11 h 142"/>
                <a:gd name="T4" fmla="*/ 160 w 211"/>
                <a:gd name="T5" fmla="*/ 28 h 142"/>
                <a:gd name="T6" fmla="*/ 161 w 211"/>
                <a:gd name="T7" fmla="*/ 41 h 142"/>
                <a:gd name="T8" fmla="*/ 165 w 211"/>
                <a:gd name="T9" fmla="*/ 55 h 142"/>
                <a:gd name="T10" fmla="*/ 166 w 211"/>
                <a:gd name="T11" fmla="*/ 57 h 142"/>
                <a:gd name="T12" fmla="*/ 177 w 211"/>
                <a:gd name="T13" fmla="*/ 73 h 142"/>
                <a:gd name="T14" fmla="*/ 203 w 211"/>
                <a:gd name="T15" fmla="*/ 94 h 142"/>
                <a:gd name="T16" fmla="*/ 206 w 211"/>
                <a:gd name="T17" fmla="*/ 110 h 142"/>
                <a:gd name="T18" fmla="*/ 211 w 211"/>
                <a:gd name="T19" fmla="*/ 122 h 142"/>
                <a:gd name="T20" fmla="*/ 211 w 211"/>
                <a:gd name="T21" fmla="*/ 126 h 142"/>
                <a:gd name="T22" fmla="*/ 211 w 211"/>
                <a:gd name="T23" fmla="*/ 126 h 142"/>
                <a:gd name="T24" fmla="*/ 210 w 211"/>
                <a:gd name="T25" fmla="*/ 142 h 142"/>
                <a:gd name="T26" fmla="*/ 210 w 211"/>
                <a:gd name="T27" fmla="*/ 142 h 142"/>
                <a:gd name="T28" fmla="*/ 148 w 211"/>
                <a:gd name="T29" fmla="*/ 142 h 142"/>
                <a:gd name="T30" fmla="*/ 148 w 211"/>
                <a:gd name="T31" fmla="*/ 139 h 142"/>
                <a:gd name="T32" fmla="*/ 137 w 211"/>
                <a:gd name="T33" fmla="*/ 139 h 142"/>
                <a:gd name="T34" fmla="*/ 137 w 211"/>
                <a:gd name="T35" fmla="*/ 142 h 142"/>
                <a:gd name="T36" fmla="*/ 131 w 211"/>
                <a:gd name="T37" fmla="*/ 142 h 142"/>
                <a:gd name="T38" fmla="*/ 131 w 211"/>
                <a:gd name="T39" fmla="*/ 138 h 142"/>
                <a:gd name="T40" fmla="*/ 124 w 211"/>
                <a:gd name="T41" fmla="*/ 138 h 142"/>
                <a:gd name="T42" fmla="*/ 124 w 211"/>
                <a:gd name="T43" fmla="*/ 142 h 142"/>
                <a:gd name="T44" fmla="*/ 63 w 211"/>
                <a:gd name="T45" fmla="*/ 142 h 142"/>
                <a:gd name="T46" fmla="*/ 63 w 211"/>
                <a:gd name="T47" fmla="*/ 142 h 142"/>
                <a:gd name="T48" fmla="*/ 30 w 211"/>
                <a:gd name="T49" fmla="*/ 142 h 142"/>
                <a:gd name="T50" fmla="*/ 30 w 211"/>
                <a:gd name="T51" fmla="*/ 142 h 142"/>
                <a:gd name="T52" fmla="*/ 27 w 211"/>
                <a:gd name="T53" fmla="*/ 131 h 142"/>
                <a:gd name="T54" fmla="*/ 26 w 211"/>
                <a:gd name="T55" fmla="*/ 123 h 142"/>
                <a:gd name="T56" fmla="*/ 26 w 211"/>
                <a:gd name="T57" fmla="*/ 117 h 142"/>
                <a:gd name="T58" fmla="*/ 25 w 211"/>
                <a:gd name="T59" fmla="*/ 112 h 142"/>
                <a:gd name="T60" fmla="*/ 23 w 211"/>
                <a:gd name="T61" fmla="*/ 112 h 142"/>
                <a:gd name="T62" fmla="*/ 20 w 211"/>
                <a:gd name="T63" fmla="*/ 112 h 142"/>
                <a:gd name="T64" fmla="*/ 0 w 211"/>
                <a:gd name="T65" fmla="*/ 41 h 142"/>
                <a:gd name="T66" fmla="*/ 0 w 211"/>
                <a:gd name="T67" fmla="*/ 41 h 142"/>
                <a:gd name="T68" fmla="*/ 9 w 211"/>
                <a:gd name="T69" fmla="*/ 36 h 142"/>
                <a:gd name="T70" fmla="*/ 11 w 211"/>
                <a:gd name="T71" fmla="*/ 26 h 142"/>
                <a:gd name="T72" fmla="*/ 20 w 211"/>
                <a:gd name="T73" fmla="*/ 32 h 142"/>
                <a:gd name="T74" fmla="*/ 31 w 211"/>
                <a:gd name="T75" fmla="*/ 39 h 142"/>
                <a:gd name="T76" fmla="*/ 39 w 211"/>
                <a:gd name="T77" fmla="*/ 29 h 142"/>
                <a:gd name="T78" fmla="*/ 44 w 211"/>
                <a:gd name="T79" fmla="*/ 19 h 142"/>
                <a:gd name="T80" fmla="*/ 49 w 211"/>
                <a:gd name="T81" fmla="*/ 16 h 142"/>
                <a:gd name="T82" fmla="*/ 57 w 211"/>
                <a:gd name="T83" fmla="*/ 11 h 142"/>
                <a:gd name="T84" fmla="*/ 62 w 211"/>
                <a:gd name="T85" fmla="*/ 10 h 142"/>
                <a:gd name="T86" fmla="*/ 65 w 211"/>
                <a:gd name="T87" fmla="*/ 7 h 142"/>
                <a:gd name="T88" fmla="*/ 66 w 211"/>
                <a:gd name="T89" fmla="*/ 0 h 142"/>
                <a:gd name="T90" fmla="*/ 79 w 211"/>
                <a:gd name="T91" fmla="*/ 0 h 142"/>
                <a:gd name="T92" fmla="*/ 79 w 211"/>
                <a:gd name="T93" fmla="*/ 0 h 142"/>
                <a:gd name="T94" fmla="*/ 171 w 211"/>
                <a:gd name="T9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142">
                  <a:moveTo>
                    <a:pt x="171" y="0"/>
                  </a:moveTo>
                  <a:cubicBezTo>
                    <a:pt x="170" y="4"/>
                    <a:pt x="165" y="7"/>
                    <a:pt x="164" y="11"/>
                  </a:cubicBezTo>
                  <a:cubicBezTo>
                    <a:pt x="160" y="14"/>
                    <a:pt x="160" y="23"/>
                    <a:pt x="160" y="28"/>
                  </a:cubicBezTo>
                  <a:cubicBezTo>
                    <a:pt x="160" y="32"/>
                    <a:pt x="160" y="37"/>
                    <a:pt x="161" y="41"/>
                  </a:cubicBezTo>
                  <a:cubicBezTo>
                    <a:pt x="162" y="46"/>
                    <a:pt x="164" y="50"/>
                    <a:pt x="165" y="55"/>
                  </a:cubicBezTo>
                  <a:cubicBezTo>
                    <a:pt x="165" y="56"/>
                    <a:pt x="166" y="56"/>
                    <a:pt x="166" y="57"/>
                  </a:cubicBezTo>
                  <a:cubicBezTo>
                    <a:pt x="167" y="61"/>
                    <a:pt x="175" y="69"/>
                    <a:pt x="177" y="73"/>
                  </a:cubicBezTo>
                  <a:cubicBezTo>
                    <a:pt x="182" y="84"/>
                    <a:pt x="200" y="83"/>
                    <a:pt x="203" y="94"/>
                  </a:cubicBezTo>
                  <a:cubicBezTo>
                    <a:pt x="204" y="100"/>
                    <a:pt x="204" y="105"/>
                    <a:pt x="206" y="110"/>
                  </a:cubicBezTo>
                  <a:cubicBezTo>
                    <a:pt x="208" y="114"/>
                    <a:pt x="210" y="117"/>
                    <a:pt x="211" y="122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24" y="138"/>
                    <a:pt x="124" y="138"/>
                    <a:pt x="124" y="138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7" y="128"/>
                    <a:pt x="25" y="126"/>
                    <a:pt x="26" y="123"/>
                  </a:cubicBezTo>
                  <a:cubicBezTo>
                    <a:pt x="26" y="121"/>
                    <a:pt x="27" y="119"/>
                    <a:pt x="26" y="117"/>
                  </a:cubicBezTo>
                  <a:cubicBezTo>
                    <a:pt x="26" y="115"/>
                    <a:pt x="26" y="113"/>
                    <a:pt x="25" y="112"/>
                  </a:cubicBezTo>
                  <a:cubicBezTo>
                    <a:pt x="25" y="112"/>
                    <a:pt x="24" y="112"/>
                    <a:pt x="23" y="112"/>
                  </a:cubicBezTo>
                  <a:cubicBezTo>
                    <a:pt x="22" y="112"/>
                    <a:pt x="22" y="111"/>
                    <a:pt x="20" y="11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0"/>
                    <a:pt x="8" y="39"/>
                    <a:pt x="9" y="36"/>
                  </a:cubicBezTo>
                  <a:cubicBezTo>
                    <a:pt x="10" y="33"/>
                    <a:pt x="10" y="29"/>
                    <a:pt x="11" y="26"/>
                  </a:cubicBezTo>
                  <a:cubicBezTo>
                    <a:pt x="12" y="26"/>
                    <a:pt x="19" y="31"/>
                    <a:pt x="20" y="32"/>
                  </a:cubicBezTo>
                  <a:cubicBezTo>
                    <a:pt x="23" y="34"/>
                    <a:pt x="27" y="39"/>
                    <a:pt x="31" y="39"/>
                  </a:cubicBezTo>
                  <a:cubicBezTo>
                    <a:pt x="33" y="36"/>
                    <a:pt x="36" y="31"/>
                    <a:pt x="39" y="29"/>
                  </a:cubicBezTo>
                  <a:cubicBezTo>
                    <a:pt x="41" y="26"/>
                    <a:pt x="42" y="21"/>
                    <a:pt x="44" y="19"/>
                  </a:cubicBezTo>
                  <a:cubicBezTo>
                    <a:pt x="45" y="18"/>
                    <a:pt x="48" y="17"/>
                    <a:pt x="49" y="16"/>
                  </a:cubicBezTo>
                  <a:cubicBezTo>
                    <a:pt x="53" y="14"/>
                    <a:pt x="53" y="11"/>
                    <a:pt x="57" y="11"/>
                  </a:cubicBezTo>
                  <a:cubicBezTo>
                    <a:pt x="59" y="11"/>
                    <a:pt x="61" y="10"/>
                    <a:pt x="62" y="10"/>
                  </a:cubicBezTo>
                  <a:cubicBezTo>
                    <a:pt x="64" y="9"/>
                    <a:pt x="64" y="7"/>
                    <a:pt x="65" y="7"/>
                  </a:cubicBezTo>
                  <a:cubicBezTo>
                    <a:pt x="65" y="6"/>
                    <a:pt x="65" y="0"/>
                    <a:pt x="6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71" y="0"/>
                    <a:pt x="171" y="0"/>
                    <a:pt x="17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7" name="CLAY"/>
            <p:cNvSpPr>
              <a:spLocks/>
            </p:cNvSpPr>
            <p:nvPr/>
          </p:nvSpPr>
          <p:spPr bwMode="auto">
            <a:xfrm>
              <a:off x="2651862" y="4532313"/>
              <a:ext cx="335120" cy="342900"/>
            </a:xfrm>
            <a:custGeom>
              <a:avLst/>
              <a:gdLst>
                <a:gd name="T0" fmla="*/ 79 w 147"/>
                <a:gd name="T1" fmla="*/ 1 h 144"/>
                <a:gd name="T2" fmla="*/ 79 w 147"/>
                <a:gd name="T3" fmla="*/ 34 h 144"/>
                <a:gd name="T4" fmla="*/ 83 w 147"/>
                <a:gd name="T5" fmla="*/ 34 h 144"/>
                <a:gd name="T6" fmla="*/ 83 w 147"/>
                <a:gd name="T7" fmla="*/ 50 h 144"/>
                <a:gd name="T8" fmla="*/ 86 w 147"/>
                <a:gd name="T9" fmla="*/ 52 h 144"/>
                <a:gd name="T10" fmla="*/ 89 w 147"/>
                <a:gd name="T11" fmla="*/ 54 h 144"/>
                <a:gd name="T12" fmla="*/ 91 w 147"/>
                <a:gd name="T13" fmla="*/ 56 h 144"/>
                <a:gd name="T14" fmla="*/ 94 w 147"/>
                <a:gd name="T15" fmla="*/ 61 h 144"/>
                <a:gd name="T16" fmla="*/ 91 w 147"/>
                <a:gd name="T17" fmla="*/ 63 h 144"/>
                <a:gd name="T18" fmla="*/ 87 w 147"/>
                <a:gd name="T19" fmla="*/ 65 h 144"/>
                <a:gd name="T20" fmla="*/ 87 w 147"/>
                <a:gd name="T21" fmla="*/ 80 h 144"/>
                <a:gd name="T22" fmla="*/ 137 w 147"/>
                <a:gd name="T23" fmla="*/ 80 h 144"/>
                <a:gd name="T24" fmla="*/ 137 w 147"/>
                <a:gd name="T25" fmla="*/ 80 h 144"/>
                <a:gd name="T26" fmla="*/ 133 w 147"/>
                <a:gd name="T27" fmla="*/ 89 h 144"/>
                <a:gd name="T28" fmla="*/ 136 w 147"/>
                <a:gd name="T29" fmla="*/ 95 h 144"/>
                <a:gd name="T30" fmla="*/ 140 w 147"/>
                <a:gd name="T31" fmla="*/ 104 h 144"/>
                <a:gd name="T32" fmla="*/ 141 w 147"/>
                <a:gd name="T33" fmla="*/ 113 h 144"/>
                <a:gd name="T34" fmla="*/ 136 w 147"/>
                <a:gd name="T35" fmla="*/ 119 h 144"/>
                <a:gd name="T36" fmla="*/ 142 w 147"/>
                <a:gd name="T37" fmla="*/ 125 h 144"/>
                <a:gd name="T38" fmla="*/ 138 w 147"/>
                <a:gd name="T39" fmla="*/ 132 h 144"/>
                <a:gd name="T40" fmla="*/ 138 w 147"/>
                <a:gd name="T41" fmla="*/ 137 h 144"/>
                <a:gd name="T42" fmla="*/ 138 w 147"/>
                <a:gd name="T43" fmla="*/ 137 h 144"/>
                <a:gd name="T44" fmla="*/ 89 w 147"/>
                <a:gd name="T45" fmla="*/ 138 h 144"/>
                <a:gd name="T46" fmla="*/ 50 w 147"/>
                <a:gd name="T47" fmla="*/ 144 h 144"/>
                <a:gd name="T48" fmla="*/ 50 w 147"/>
                <a:gd name="T49" fmla="*/ 129 h 144"/>
                <a:gd name="T50" fmla="*/ 45 w 147"/>
                <a:gd name="T51" fmla="*/ 129 h 144"/>
                <a:gd name="T52" fmla="*/ 45 w 147"/>
                <a:gd name="T53" fmla="*/ 129 h 144"/>
                <a:gd name="T54" fmla="*/ 39 w 147"/>
                <a:gd name="T55" fmla="*/ 112 h 144"/>
                <a:gd name="T56" fmla="*/ 32 w 147"/>
                <a:gd name="T57" fmla="*/ 84 h 144"/>
                <a:gd name="T58" fmla="*/ 26 w 147"/>
                <a:gd name="T59" fmla="*/ 73 h 144"/>
                <a:gd name="T60" fmla="*/ 16 w 147"/>
                <a:gd name="T61" fmla="*/ 62 h 144"/>
                <a:gd name="T62" fmla="*/ 9 w 147"/>
                <a:gd name="T63" fmla="*/ 26 h 144"/>
                <a:gd name="T64" fmla="*/ 4 w 147"/>
                <a:gd name="T65" fmla="*/ 0 h 144"/>
                <a:gd name="T66" fmla="*/ 4 w 147"/>
                <a:gd name="T67" fmla="*/ 0 h 144"/>
                <a:gd name="T68" fmla="*/ 32 w 147"/>
                <a:gd name="T69" fmla="*/ 0 h 144"/>
                <a:gd name="T70" fmla="*/ 32 w 147"/>
                <a:gd name="T71" fmla="*/ 5 h 144"/>
                <a:gd name="T72" fmla="*/ 52 w 147"/>
                <a:gd name="T73" fmla="*/ 5 h 144"/>
                <a:gd name="T74" fmla="*/ 52 w 147"/>
                <a:gd name="T75" fmla="*/ 1 h 144"/>
                <a:gd name="T76" fmla="*/ 79 w 147"/>
                <a:gd name="T77" fmla="*/ 1 h 144"/>
                <a:gd name="connsiteX0" fmla="*/ 5172 w 9552"/>
                <a:gd name="connsiteY0" fmla="*/ 69 h 10000"/>
                <a:gd name="connsiteX1" fmla="*/ 5172 w 9552"/>
                <a:gd name="connsiteY1" fmla="*/ 2361 h 10000"/>
                <a:gd name="connsiteX2" fmla="*/ 5444 w 9552"/>
                <a:gd name="connsiteY2" fmla="*/ 2361 h 10000"/>
                <a:gd name="connsiteX3" fmla="*/ 5444 w 9552"/>
                <a:gd name="connsiteY3" fmla="*/ 3472 h 10000"/>
                <a:gd name="connsiteX4" fmla="*/ 5648 w 9552"/>
                <a:gd name="connsiteY4" fmla="*/ 3611 h 10000"/>
                <a:gd name="connsiteX5" fmla="*/ 5852 w 9552"/>
                <a:gd name="connsiteY5" fmla="*/ 3750 h 10000"/>
                <a:gd name="connsiteX6" fmla="*/ 5988 w 9552"/>
                <a:gd name="connsiteY6" fmla="*/ 3889 h 10000"/>
                <a:gd name="connsiteX7" fmla="*/ 6193 w 9552"/>
                <a:gd name="connsiteY7" fmla="*/ 4236 h 10000"/>
                <a:gd name="connsiteX8" fmla="*/ 5988 w 9552"/>
                <a:gd name="connsiteY8" fmla="*/ 4375 h 10000"/>
                <a:gd name="connsiteX9" fmla="*/ 5716 w 9552"/>
                <a:gd name="connsiteY9" fmla="*/ 4514 h 10000"/>
                <a:gd name="connsiteX10" fmla="*/ 5716 w 9552"/>
                <a:gd name="connsiteY10" fmla="*/ 5556 h 10000"/>
                <a:gd name="connsiteX11" fmla="*/ 9118 w 9552"/>
                <a:gd name="connsiteY11" fmla="*/ 5556 h 10000"/>
                <a:gd name="connsiteX12" fmla="*/ 9118 w 9552"/>
                <a:gd name="connsiteY12" fmla="*/ 5556 h 10000"/>
                <a:gd name="connsiteX13" fmla="*/ 8846 w 9552"/>
                <a:gd name="connsiteY13" fmla="*/ 6181 h 10000"/>
                <a:gd name="connsiteX14" fmla="*/ 9050 w 9552"/>
                <a:gd name="connsiteY14" fmla="*/ 6597 h 10000"/>
                <a:gd name="connsiteX15" fmla="*/ 9322 w 9552"/>
                <a:gd name="connsiteY15" fmla="*/ 7222 h 10000"/>
                <a:gd name="connsiteX16" fmla="*/ 9390 w 9552"/>
                <a:gd name="connsiteY16" fmla="*/ 7847 h 10000"/>
                <a:gd name="connsiteX17" fmla="*/ 9050 w 9552"/>
                <a:gd name="connsiteY17" fmla="*/ 8264 h 10000"/>
                <a:gd name="connsiteX18" fmla="*/ 9458 w 9552"/>
                <a:gd name="connsiteY18" fmla="*/ 8681 h 10000"/>
                <a:gd name="connsiteX19" fmla="*/ 9186 w 9552"/>
                <a:gd name="connsiteY19" fmla="*/ 9167 h 10000"/>
                <a:gd name="connsiteX20" fmla="*/ 9186 w 9552"/>
                <a:gd name="connsiteY20" fmla="*/ 9514 h 10000"/>
                <a:gd name="connsiteX21" fmla="*/ 9186 w 9552"/>
                <a:gd name="connsiteY21" fmla="*/ 9514 h 10000"/>
                <a:gd name="connsiteX22" fmla="*/ 5852 w 9552"/>
                <a:gd name="connsiteY22" fmla="*/ 9583 h 10000"/>
                <a:gd name="connsiteX23" fmla="*/ 3199 w 9552"/>
                <a:gd name="connsiteY23" fmla="*/ 10000 h 10000"/>
                <a:gd name="connsiteX24" fmla="*/ 3199 w 9552"/>
                <a:gd name="connsiteY24" fmla="*/ 8958 h 10000"/>
                <a:gd name="connsiteX25" fmla="*/ 2859 w 9552"/>
                <a:gd name="connsiteY25" fmla="*/ 8958 h 10000"/>
                <a:gd name="connsiteX26" fmla="*/ 2859 w 9552"/>
                <a:gd name="connsiteY26" fmla="*/ 8958 h 10000"/>
                <a:gd name="connsiteX27" fmla="*/ 2451 w 9552"/>
                <a:gd name="connsiteY27" fmla="*/ 7778 h 10000"/>
                <a:gd name="connsiteX28" fmla="*/ 1567 w 9552"/>
                <a:gd name="connsiteY28" fmla="*/ 5069 h 10000"/>
                <a:gd name="connsiteX29" fmla="*/ 886 w 9552"/>
                <a:gd name="connsiteY29" fmla="*/ 4306 h 10000"/>
                <a:gd name="connsiteX30" fmla="*/ 410 w 9552"/>
                <a:gd name="connsiteY30" fmla="*/ 1806 h 10000"/>
                <a:gd name="connsiteX31" fmla="*/ 70 w 9552"/>
                <a:gd name="connsiteY31" fmla="*/ 0 h 10000"/>
                <a:gd name="connsiteX32" fmla="*/ 70 w 9552"/>
                <a:gd name="connsiteY32" fmla="*/ 0 h 10000"/>
                <a:gd name="connsiteX33" fmla="*/ 1975 w 9552"/>
                <a:gd name="connsiteY33" fmla="*/ 0 h 10000"/>
                <a:gd name="connsiteX34" fmla="*/ 1975 w 9552"/>
                <a:gd name="connsiteY34" fmla="*/ 347 h 10000"/>
                <a:gd name="connsiteX35" fmla="*/ 3335 w 9552"/>
                <a:gd name="connsiteY35" fmla="*/ 347 h 10000"/>
                <a:gd name="connsiteX36" fmla="*/ 3335 w 9552"/>
                <a:gd name="connsiteY36" fmla="*/ 69 h 10000"/>
                <a:gd name="connsiteX37" fmla="*/ 5172 w 9552"/>
                <a:gd name="connsiteY37" fmla="*/ 6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52" h="10000">
                  <a:moveTo>
                    <a:pt x="5172" y="69"/>
                  </a:moveTo>
                  <a:lnTo>
                    <a:pt x="5172" y="2361"/>
                  </a:lnTo>
                  <a:lnTo>
                    <a:pt x="5444" y="2361"/>
                  </a:lnTo>
                  <a:lnTo>
                    <a:pt x="5444" y="3472"/>
                  </a:lnTo>
                  <a:cubicBezTo>
                    <a:pt x="5512" y="3542"/>
                    <a:pt x="5580" y="3542"/>
                    <a:pt x="5648" y="3611"/>
                  </a:cubicBezTo>
                  <a:cubicBezTo>
                    <a:pt x="5716" y="3681"/>
                    <a:pt x="5784" y="3681"/>
                    <a:pt x="5852" y="3750"/>
                  </a:cubicBezTo>
                  <a:cubicBezTo>
                    <a:pt x="5920" y="3819"/>
                    <a:pt x="5988" y="3819"/>
                    <a:pt x="5988" y="3889"/>
                  </a:cubicBezTo>
                  <a:cubicBezTo>
                    <a:pt x="6125" y="3958"/>
                    <a:pt x="6193" y="4097"/>
                    <a:pt x="6193" y="4236"/>
                  </a:cubicBezTo>
                  <a:cubicBezTo>
                    <a:pt x="6125" y="4236"/>
                    <a:pt x="6057" y="4306"/>
                    <a:pt x="5988" y="4375"/>
                  </a:cubicBezTo>
                  <a:cubicBezTo>
                    <a:pt x="5852" y="4375"/>
                    <a:pt x="5784" y="4444"/>
                    <a:pt x="5716" y="4514"/>
                  </a:cubicBezTo>
                  <a:lnTo>
                    <a:pt x="5716" y="5556"/>
                  </a:lnTo>
                  <a:lnTo>
                    <a:pt x="9118" y="5556"/>
                  </a:lnTo>
                  <a:lnTo>
                    <a:pt x="9118" y="5556"/>
                  </a:lnTo>
                  <a:cubicBezTo>
                    <a:pt x="9186" y="5972"/>
                    <a:pt x="8846" y="5833"/>
                    <a:pt x="8846" y="6181"/>
                  </a:cubicBezTo>
                  <a:cubicBezTo>
                    <a:pt x="8846" y="6319"/>
                    <a:pt x="8982" y="6458"/>
                    <a:pt x="9050" y="6597"/>
                  </a:cubicBezTo>
                  <a:cubicBezTo>
                    <a:pt x="9186" y="7014"/>
                    <a:pt x="8778" y="7014"/>
                    <a:pt x="9322" y="7222"/>
                  </a:cubicBezTo>
                  <a:cubicBezTo>
                    <a:pt x="9798" y="7431"/>
                    <a:pt x="9390" y="7569"/>
                    <a:pt x="9390" y="7847"/>
                  </a:cubicBezTo>
                  <a:cubicBezTo>
                    <a:pt x="9254" y="7917"/>
                    <a:pt x="9118" y="8125"/>
                    <a:pt x="9050" y="8264"/>
                  </a:cubicBezTo>
                  <a:cubicBezTo>
                    <a:pt x="9118" y="8472"/>
                    <a:pt x="9390" y="8472"/>
                    <a:pt x="9458" y="8681"/>
                  </a:cubicBezTo>
                  <a:cubicBezTo>
                    <a:pt x="9526" y="8750"/>
                    <a:pt x="9186" y="9028"/>
                    <a:pt x="9186" y="9167"/>
                  </a:cubicBezTo>
                  <a:lnTo>
                    <a:pt x="9186" y="9514"/>
                  </a:lnTo>
                  <a:lnTo>
                    <a:pt x="9186" y="9514"/>
                  </a:lnTo>
                  <a:lnTo>
                    <a:pt x="5852" y="9583"/>
                  </a:lnTo>
                  <a:lnTo>
                    <a:pt x="3199" y="10000"/>
                  </a:lnTo>
                  <a:lnTo>
                    <a:pt x="3199" y="8958"/>
                  </a:lnTo>
                  <a:lnTo>
                    <a:pt x="2859" y="8958"/>
                  </a:lnTo>
                  <a:lnTo>
                    <a:pt x="2859" y="8958"/>
                  </a:lnTo>
                  <a:cubicBezTo>
                    <a:pt x="3063" y="8472"/>
                    <a:pt x="2451" y="8333"/>
                    <a:pt x="2451" y="7778"/>
                  </a:cubicBezTo>
                  <a:cubicBezTo>
                    <a:pt x="2236" y="7130"/>
                    <a:pt x="1828" y="5648"/>
                    <a:pt x="1567" y="5069"/>
                  </a:cubicBezTo>
                  <a:cubicBezTo>
                    <a:pt x="1567" y="4722"/>
                    <a:pt x="1091" y="4583"/>
                    <a:pt x="886" y="4306"/>
                  </a:cubicBezTo>
                  <a:cubicBezTo>
                    <a:pt x="70" y="3542"/>
                    <a:pt x="410" y="2778"/>
                    <a:pt x="410" y="1806"/>
                  </a:cubicBezTo>
                  <a:cubicBezTo>
                    <a:pt x="410" y="1111"/>
                    <a:pt x="-202" y="694"/>
                    <a:pt x="70" y="0"/>
                  </a:cubicBezTo>
                  <a:lnTo>
                    <a:pt x="70" y="0"/>
                  </a:lnTo>
                  <a:lnTo>
                    <a:pt x="1975" y="0"/>
                  </a:lnTo>
                  <a:lnTo>
                    <a:pt x="1975" y="347"/>
                  </a:lnTo>
                  <a:lnTo>
                    <a:pt x="3335" y="347"/>
                  </a:lnTo>
                  <a:lnTo>
                    <a:pt x="3335" y="69"/>
                  </a:lnTo>
                  <a:lnTo>
                    <a:pt x="5172" y="6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8" name="CHATTAHOOCHEE"/>
            <p:cNvSpPr>
              <a:spLocks/>
            </p:cNvSpPr>
            <p:nvPr/>
          </p:nvSpPr>
          <p:spPr bwMode="auto">
            <a:xfrm>
              <a:off x="2776538" y="3648075"/>
              <a:ext cx="373063" cy="366713"/>
            </a:xfrm>
            <a:custGeom>
              <a:avLst/>
              <a:gdLst>
                <a:gd name="T0" fmla="*/ 157 w 157"/>
                <a:gd name="T1" fmla="*/ 0 h 154"/>
                <a:gd name="T2" fmla="*/ 157 w 157"/>
                <a:gd name="T3" fmla="*/ 19 h 154"/>
                <a:gd name="T4" fmla="*/ 148 w 157"/>
                <a:gd name="T5" fmla="*/ 19 h 154"/>
                <a:gd name="T6" fmla="*/ 148 w 157"/>
                <a:gd name="T7" fmla="*/ 149 h 154"/>
                <a:gd name="T8" fmla="*/ 148 w 157"/>
                <a:gd name="T9" fmla="*/ 149 h 154"/>
                <a:gd name="T10" fmla="*/ 89 w 157"/>
                <a:gd name="T11" fmla="*/ 150 h 154"/>
                <a:gd name="T12" fmla="*/ 89 w 157"/>
                <a:gd name="T13" fmla="*/ 154 h 154"/>
                <a:gd name="T14" fmla="*/ 83 w 157"/>
                <a:gd name="T15" fmla="*/ 154 h 154"/>
                <a:gd name="T16" fmla="*/ 83 w 157"/>
                <a:gd name="T17" fmla="*/ 150 h 154"/>
                <a:gd name="T18" fmla="*/ 39 w 157"/>
                <a:gd name="T19" fmla="*/ 150 h 154"/>
                <a:gd name="T20" fmla="*/ 39 w 157"/>
                <a:gd name="T21" fmla="*/ 150 h 154"/>
                <a:gd name="T22" fmla="*/ 45 w 157"/>
                <a:gd name="T23" fmla="*/ 140 h 154"/>
                <a:gd name="T24" fmla="*/ 29 w 157"/>
                <a:gd name="T25" fmla="*/ 126 h 154"/>
                <a:gd name="T26" fmla="*/ 7 w 157"/>
                <a:gd name="T27" fmla="*/ 115 h 154"/>
                <a:gd name="T28" fmla="*/ 15 w 157"/>
                <a:gd name="T29" fmla="*/ 78 h 154"/>
                <a:gd name="T30" fmla="*/ 15 w 157"/>
                <a:gd name="T31" fmla="*/ 78 h 154"/>
                <a:gd name="T32" fmla="*/ 24 w 157"/>
                <a:gd name="T33" fmla="*/ 80 h 154"/>
                <a:gd name="T34" fmla="*/ 43 w 157"/>
                <a:gd name="T35" fmla="*/ 69 h 154"/>
                <a:gd name="T36" fmla="*/ 72 w 157"/>
                <a:gd name="T37" fmla="*/ 58 h 154"/>
                <a:gd name="T38" fmla="*/ 85 w 157"/>
                <a:gd name="T39" fmla="*/ 57 h 154"/>
                <a:gd name="T40" fmla="*/ 95 w 157"/>
                <a:gd name="T41" fmla="*/ 58 h 154"/>
                <a:gd name="T42" fmla="*/ 96 w 157"/>
                <a:gd name="T43" fmla="*/ 58 h 154"/>
                <a:gd name="T44" fmla="*/ 110 w 157"/>
                <a:gd name="T45" fmla="*/ 37 h 154"/>
                <a:gd name="T46" fmla="*/ 123 w 157"/>
                <a:gd name="T47" fmla="*/ 16 h 154"/>
                <a:gd name="T48" fmla="*/ 134 w 157"/>
                <a:gd name="T49" fmla="*/ 8 h 154"/>
                <a:gd name="T50" fmla="*/ 134 w 157"/>
                <a:gd name="T51" fmla="*/ 8 h 154"/>
                <a:gd name="T52" fmla="*/ 141 w 157"/>
                <a:gd name="T53" fmla="*/ 6 h 154"/>
                <a:gd name="T54" fmla="*/ 144 w 157"/>
                <a:gd name="T55" fmla="*/ 4 h 154"/>
                <a:gd name="T56" fmla="*/ 148 w 157"/>
                <a:gd name="T57" fmla="*/ 2 h 154"/>
                <a:gd name="T58" fmla="*/ 151 w 157"/>
                <a:gd name="T59" fmla="*/ 0 h 154"/>
                <a:gd name="T60" fmla="*/ 157 w 157"/>
                <a:gd name="T6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154">
                  <a:moveTo>
                    <a:pt x="157" y="0"/>
                  </a:moveTo>
                  <a:cubicBezTo>
                    <a:pt x="157" y="19"/>
                    <a:pt x="157" y="19"/>
                    <a:pt x="15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42" y="146"/>
                    <a:pt x="50" y="150"/>
                    <a:pt x="45" y="140"/>
                  </a:cubicBezTo>
                  <a:cubicBezTo>
                    <a:pt x="42" y="134"/>
                    <a:pt x="34" y="130"/>
                    <a:pt x="29" y="126"/>
                  </a:cubicBezTo>
                  <a:cubicBezTo>
                    <a:pt x="23" y="121"/>
                    <a:pt x="10" y="120"/>
                    <a:pt x="7" y="115"/>
                  </a:cubicBezTo>
                  <a:cubicBezTo>
                    <a:pt x="0" y="105"/>
                    <a:pt x="21" y="87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31" y="81"/>
                    <a:pt x="38" y="73"/>
                    <a:pt x="43" y="69"/>
                  </a:cubicBezTo>
                  <a:cubicBezTo>
                    <a:pt x="51" y="62"/>
                    <a:pt x="61" y="58"/>
                    <a:pt x="72" y="58"/>
                  </a:cubicBezTo>
                  <a:cubicBezTo>
                    <a:pt x="77" y="58"/>
                    <a:pt x="81" y="58"/>
                    <a:pt x="85" y="57"/>
                  </a:cubicBezTo>
                  <a:cubicBezTo>
                    <a:pt x="89" y="56"/>
                    <a:pt x="92" y="59"/>
                    <a:pt x="95" y="58"/>
                  </a:cubicBezTo>
                  <a:cubicBezTo>
                    <a:pt x="95" y="58"/>
                    <a:pt x="96" y="58"/>
                    <a:pt x="96" y="58"/>
                  </a:cubicBezTo>
                  <a:cubicBezTo>
                    <a:pt x="103" y="51"/>
                    <a:pt x="106" y="46"/>
                    <a:pt x="110" y="37"/>
                  </a:cubicBezTo>
                  <a:cubicBezTo>
                    <a:pt x="114" y="29"/>
                    <a:pt x="115" y="22"/>
                    <a:pt x="123" y="16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6" y="9"/>
                    <a:pt x="139" y="7"/>
                    <a:pt x="141" y="6"/>
                  </a:cubicBezTo>
                  <a:cubicBezTo>
                    <a:pt x="142" y="6"/>
                    <a:pt x="143" y="5"/>
                    <a:pt x="144" y="4"/>
                  </a:cubicBezTo>
                  <a:cubicBezTo>
                    <a:pt x="145" y="3"/>
                    <a:pt x="146" y="2"/>
                    <a:pt x="148" y="2"/>
                  </a:cubicBezTo>
                  <a:cubicBezTo>
                    <a:pt x="148" y="1"/>
                    <a:pt x="150" y="0"/>
                    <a:pt x="151" y="0"/>
                  </a:cubicBezTo>
                  <a:cubicBezTo>
                    <a:pt x="157" y="0"/>
                    <a:pt x="157" y="0"/>
                    <a:pt x="15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39" name="CRISP"/>
            <p:cNvSpPr>
              <a:spLocks/>
            </p:cNvSpPr>
            <p:nvPr/>
          </p:nvSpPr>
          <p:spPr bwMode="auto">
            <a:xfrm>
              <a:off x="3821113" y="4241800"/>
              <a:ext cx="341313" cy="268288"/>
            </a:xfrm>
            <a:custGeom>
              <a:avLst/>
              <a:gdLst>
                <a:gd name="T0" fmla="*/ 66 w 143"/>
                <a:gd name="T1" fmla="*/ 112 h 113"/>
                <a:gd name="T2" fmla="*/ 143 w 143"/>
                <a:gd name="T3" fmla="*/ 113 h 113"/>
                <a:gd name="T4" fmla="*/ 143 w 143"/>
                <a:gd name="T5" fmla="*/ 86 h 113"/>
                <a:gd name="T6" fmla="*/ 143 w 143"/>
                <a:gd name="T7" fmla="*/ 86 h 113"/>
                <a:gd name="T8" fmla="*/ 143 w 143"/>
                <a:gd name="T9" fmla="*/ 0 h 113"/>
                <a:gd name="T10" fmla="*/ 143 w 143"/>
                <a:gd name="T11" fmla="*/ 0 h 113"/>
                <a:gd name="T12" fmla="*/ 0 w 143"/>
                <a:gd name="T13" fmla="*/ 0 h 113"/>
                <a:gd name="T14" fmla="*/ 0 w 143"/>
                <a:gd name="T15" fmla="*/ 0 h 113"/>
                <a:gd name="T16" fmla="*/ 3 w 143"/>
                <a:gd name="T17" fmla="*/ 13 h 113"/>
                <a:gd name="T18" fmla="*/ 4 w 143"/>
                <a:gd name="T19" fmla="*/ 19 h 113"/>
                <a:gd name="T20" fmla="*/ 6 w 143"/>
                <a:gd name="T21" fmla="*/ 25 h 113"/>
                <a:gd name="T22" fmla="*/ 8 w 143"/>
                <a:gd name="T23" fmla="*/ 32 h 113"/>
                <a:gd name="T24" fmla="*/ 14 w 143"/>
                <a:gd name="T25" fmla="*/ 50 h 113"/>
                <a:gd name="T26" fmla="*/ 14 w 143"/>
                <a:gd name="T27" fmla="*/ 56 h 113"/>
                <a:gd name="T28" fmla="*/ 14 w 143"/>
                <a:gd name="T29" fmla="*/ 56 h 113"/>
                <a:gd name="T30" fmla="*/ 13 w 143"/>
                <a:gd name="T31" fmla="*/ 58 h 113"/>
                <a:gd name="T32" fmla="*/ 11 w 143"/>
                <a:gd name="T33" fmla="*/ 59 h 113"/>
                <a:gd name="T34" fmla="*/ 10 w 143"/>
                <a:gd name="T35" fmla="*/ 64 h 113"/>
                <a:gd name="T36" fmla="*/ 12 w 143"/>
                <a:gd name="T37" fmla="*/ 72 h 113"/>
                <a:gd name="T38" fmla="*/ 12 w 143"/>
                <a:gd name="T39" fmla="*/ 77 h 113"/>
                <a:gd name="T40" fmla="*/ 10 w 143"/>
                <a:gd name="T41" fmla="*/ 82 h 113"/>
                <a:gd name="T42" fmla="*/ 8 w 143"/>
                <a:gd name="T43" fmla="*/ 89 h 113"/>
                <a:gd name="T44" fmla="*/ 8 w 143"/>
                <a:gd name="T45" fmla="*/ 89 h 113"/>
                <a:gd name="T46" fmla="*/ 17 w 143"/>
                <a:gd name="T47" fmla="*/ 89 h 113"/>
                <a:gd name="T48" fmla="*/ 22 w 143"/>
                <a:gd name="T49" fmla="*/ 91 h 113"/>
                <a:gd name="T50" fmla="*/ 42 w 143"/>
                <a:gd name="T51" fmla="*/ 96 h 113"/>
                <a:gd name="T52" fmla="*/ 49 w 143"/>
                <a:gd name="T53" fmla="*/ 101 h 113"/>
                <a:gd name="T54" fmla="*/ 55 w 143"/>
                <a:gd name="T55" fmla="*/ 107 h 113"/>
                <a:gd name="T56" fmla="*/ 56 w 143"/>
                <a:gd name="T57" fmla="*/ 107 h 113"/>
                <a:gd name="T58" fmla="*/ 59 w 143"/>
                <a:gd name="T59" fmla="*/ 109 h 113"/>
                <a:gd name="T60" fmla="*/ 66 w 143"/>
                <a:gd name="T6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113">
                  <a:moveTo>
                    <a:pt x="66" y="112"/>
                  </a:moveTo>
                  <a:cubicBezTo>
                    <a:pt x="143" y="113"/>
                    <a:pt x="143" y="113"/>
                    <a:pt x="143" y="11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9"/>
                    <a:pt x="3" y="13"/>
                  </a:cubicBezTo>
                  <a:cubicBezTo>
                    <a:pt x="3" y="15"/>
                    <a:pt x="3" y="17"/>
                    <a:pt x="4" y="19"/>
                  </a:cubicBezTo>
                  <a:cubicBezTo>
                    <a:pt x="4" y="21"/>
                    <a:pt x="6" y="23"/>
                    <a:pt x="6" y="25"/>
                  </a:cubicBezTo>
                  <a:cubicBezTo>
                    <a:pt x="7" y="26"/>
                    <a:pt x="8" y="31"/>
                    <a:pt x="8" y="32"/>
                  </a:cubicBezTo>
                  <a:cubicBezTo>
                    <a:pt x="9" y="39"/>
                    <a:pt x="14" y="42"/>
                    <a:pt x="14" y="5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3" y="58"/>
                    <a:pt x="11" y="59"/>
                    <a:pt x="11" y="59"/>
                  </a:cubicBezTo>
                  <a:cubicBezTo>
                    <a:pt x="10" y="61"/>
                    <a:pt x="9" y="62"/>
                    <a:pt x="10" y="64"/>
                  </a:cubicBezTo>
                  <a:cubicBezTo>
                    <a:pt x="10" y="66"/>
                    <a:pt x="12" y="69"/>
                    <a:pt x="12" y="72"/>
                  </a:cubicBezTo>
                  <a:cubicBezTo>
                    <a:pt x="12" y="73"/>
                    <a:pt x="12" y="76"/>
                    <a:pt x="12" y="77"/>
                  </a:cubicBezTo>
                  <a:cubicBezTo>
                    <a:pt x="11" y="78"/>
                    <a:pt x="10" y="80"/>
                    <a:pt x="10" y="82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1" y="89"/>
                    <a:pt x="14" y="88"/>
                    <a:pt x="17" y="89"/>
                  </a:cubicBezTo>
                  <a:cubicBezTo>
                    <a:pt x="19" y="89"/>
                    <a:pt x="21" y="90"/>
                    <a:pt x="22" y="91"/>
                  </a:cubicBezTo>
                  <a:cubicBezTo>
                    <a:pt x="27" y="95"/>
                    <a:pt x="40" y="92"/>
                    <a:pt x="42" y="96"/>
                  </a:cubicBezTo>
                  <a:cubicBezTo>
                    <a:pt x="44" y="99"/>
                    <a:pt x="46" y="100"/>
                    <a:pt x="49" y="101"/>
                  </a:cubicBezTo>
                  <a:cubicBezTo>
                    <a:pt x="51" y="102"/>
                    <a:pt x="54" y="107"/>
                    <a:pt x="55" y="107"/>
                  </a:cubicBezTo>
                  <a:cubicBezTo>
                    <a:pt x="55" y="107"/>
                    <a:pt x="56" y="107"/>
                    <a:pt x="56" y="107"/>
                  </a:cubicBezTo>
                  <a:cubicBezTo>
                    <a:pt x="57" y="107"/>
                    <a:pt x="58" y="108"/>
                    <a:pt x="59" y="109"/>
                  </a:cubicBezTo>
                  <a:cubicBezTo>
                    <a:pt x="66" y="112"/>
                    <a:pt x="66" y="112"/>
                    <a:pt x="66" y="11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0" name="CLARKE"/>
            <p:cNvSpPr>
              <a:spLocks/>
            </p:cNvSpPr>
            <p:nvPr/>
          </p:nvSpPr>
          <p:spPr bwMode="auto">
            <a:xfrm>
              <a:off x="4233863" y="1879600"/>
              <a:ext cx="296863" cy="228600"/>
            </a:xfrm>
            <a:custGeom>
              <a:avLst/>
              <a:gdLst>
                <a:gd name="T0" fmla="*/ 74 w 125"/>
                <a:gd name="T1" fmla="*/ 0 h 96"/>
                <a:gd name="T2" fmla="*/ 76 w 125"/>
                <a:gd name="T3" fmla="*/ 1 h 96"/>
                <a:gd name="T4" fmla="*/ 84 w 125"/>
                <a:gd name="T5" fmla="*/ 6 h 96"/>
                <a:gd name="T6" fmla="*/ 91 w 125"/>
                <a:gd name="T7" fmla="*/ 10 h 96"/>
                <a:gd name="T8" fmla="*/ 101 w 125"/>
                <a:gd name="T9" fmla="*/ 15 h 96"/>
                <a:gd name="T10" fmla="*/ 112 w 125"/>
                <a:gd name="T11" fmla="*/ 18 h 96"/>
                <a:gd name="T12" fmla="*/ 115 w 125"/>
                <a:gd name="T13" fmla="*/ 21 h 96"/>
                <a:gd name="T14" fmla="*/ 115 w 125"/>
                <a:gd name="T15" fmla="*/ 21 h 96"/>
                <a:gd name="T16" fmla="*/ 114 w 125"/>
                <a:gd name="T17" fmla="*/ 23 h 96"/>
                <a:gd name="T18" fmla="*/ 110 w 125"/>
                <a:gd name="T19" fmla="*/ 29 h 96"/>
                <a:gd name="T20" fmla="*/ 113 w 125"/>
                <a:gd name="T21" fmla="*/ 34 h 96"/>
                <a:gd name="T22" fmla="*/ 107 w 125"/>
                <a:gd name="T23" fmla="*/ 44 h 96"/>
                <a:gd name="T24" fmla="*/ 121 w 125"/>
                <a:gd name="T25" fmla="*/ 63 h 96"/>
                <a:gd name="T26" fmla="*/ 112 w 125"/>
                <a:gd name="T27" fmla="*/ 88 h 96"/>
                <a:gd name="T28" fmla="*/ 109 w 125"/>
                <a:gd name="T29" fmla="*/ 96 h 96"/>
                <a:gd name="T30" fmla="*/ 109 w 125"/>
                <a:gd name="T31" fmla="*/ 96 h 96"/>
                <a:gd name="T32" fmla="*/ 101 w 125"/>
                <a:gd name="T33" fmla="*/ 93 h 96"/>
                <a:gd name="T34" fmla="*/ 86 w 125"/>
                <a:gd name="T35" fmla="*/ 86 h 96"/>
                <a:gd name="T36" fmla="*/ 73 w 125"/>
                <a:gd name="T37" fmla="*/ 79 h 96"/>
                <a:gd name="T38" fmla="*/ 43 w 125"/>
                <a:gd name="T39" fmla="*/ 59 h 96"/>
                <a:gd name="T40" fmla="*/ 33 w 125"/>
                <a:gd name="T41" fmla="*/ 58 h 96"/>
                <a:gd name="T42" fmla="*/ 22 w 125"/>
                <a:gd name="T43" fmla="*/ 55 h 96"/>
                <a:gd name="T44" fmla="*/ 9 w 125"/>
                <a:gd name="T45" fmla="*/ 51 h 96"/>
                <a:gd name="T46" fmla="*/ 1 w 125"/>
                <a:gd name="T47" fmla="*/ 39 h 96"/>
                <a:gd name="T48" fmla="*/ 0 w 125"/>
                <a:gd name="T49" fmla="*/ 37 h 96"/>
                <a:gd name="T50" fmla="*/ 0 w 125"/>
                <a:gd name="T51" fmla="*/ 37 h 96"/>
                <a:gd name="T52" fmla="*/ 3 w 125"/>
                <a:gd name="T53" fmla="*/ 35 h 96"/>
                <a:gd name="T54" fmla="*/ 4 w 125"/>
                <a:gd name="T55" fmla="*/ 35 h 96"/>
                <a:gd name="T56" fmla="*/ 10 w 125"/>
                <a:gd name="T57" fmla="*/ 31 h 96"/>
                <a:gd name="T58" fmla="*/ 14 w 125"/>
                <a:gd name="T59" fmla="*/ 25 h 96"/>
                <a:gd name="T60" fmla="*/ 21 w 125"/>
                <a:gd name="T61" fmla="*/ 25 h 96"/>
                <a:gd name="T62" fmla="*/ 32 w 125"/>
                <a:gd name="T63" fmla="*/ 21 h 96"/>
                <a:gd name="T64" fmla="*/ 41 w 125"/>
                <a:gd name="T65" fmla="*/ 17 h 96"/>
                <a:gd name="T66" fmla="*/ 51 w 125"/>
                <a:gd name="T67" fmla="*/ 12 h 96"/>
                <a:gd name="T68" fmla="*/ 74 w 125"/>
                <a:gd name="T6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96">
                  <a:moveTo>
                    <a:pt x="74" y="0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3"/>
                    <a:pt x="82" y="5"/>
                    <a:pt x="84" y="6"/>
                  </a:cubicBezTo>
                  <a:cubicBezTo>
                    <a:pt x="86" y="7"/>
                    <a:pt x="89" y="8"/>
                    <a:pt x="91" y="10"/>
                  </a:cubicBezTo>
                  <a:cubicBezTo>
                    <a:pt x="94" y="12"/>
                    <a:pt x="97" y="14"/>
                    <a:pt x="101" y="15"/>
                  </a:cubicBezTo>
                  <a:cubicBezTo>
                    <a:pt x="105" y="16"/>
                    <a:pt x="108" y="17"/>
                    <a:pt x="112" y="18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2"/>
                    <a:pt x="114" y="22"/>
                    <a:pt x="114" y="23"/>
                  </a:cubicBezTo>
                  <a:cubicBezTo>
                    <a:pt x="112" y="23"/>
                    <a:pt x="110" y="27"/>
                    <a:pt x="110" y="29"/>
                  </a:cubicBezTo>
                  <a:cubicBezTo>
                    <a:pt x="110" y="30"/>
                    <a:pt x="113" y="32"/>
                    <a:pt x="113" y="34"/>
                  </a:cubicBezTo>
                  <a:cubicBezTo>
                    <a:pt x="115" y="38"/>
                    <a:pt x="109" y="40"/>
                    <a:pt x="107" y="44"/>
                  </a:cubicBezTo>
                  <a:cubicBezTo>
                    <a:pt x="106" y="49"/>
                    <a:pt x="118" y="58"/>
                    <a:pt x="121" y="63"/>
                  </a:cubicBezTo>
                  <a:cubicBezTo>
                    <a:pt x="125" y="71"/>
                    <a:pt x="116" y="81"/>
                    <a:pt x="112" y="88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96" y="92"/>
                    <a:pt x="88" y="90"/>
                    <a:pt x="86" y="86"/>
                  </a:cubicBezTo>
                  <a:cubicBezTo>
                    <a:pt x="82" y="79"/>
                    <a:pt x="79" y="82"/>
                    <a:pt x="73" y="79"/>
                  </a:cubicBezTo>
                  <a:cubicBezTo>
                    <a:pt x="63" y="74"/>
                    <a:pt x="57" y="59"/>
                    <a:pt x="43" y="59"/>
                  </a:cubicBezTo>
                  <a:cubicBezTo>
                    <a:pt x="41" y="59"/>
                    <a:pt x="36" y="60"/>
                    <a:pt x="33" y="58"/>
                  </a:cubicBezTo>
                  <a:cubicBezTo>
                    <a:pt x="30" y="55"/>
                    <a:pt x="26" y="55"/>
                    <a:pt x="22" y="55"/>
                  </a:cubicBezTo>
                  <a:cubicBezTo>
                    <a:pt x="17" y="55"/>
                    <a:pt x="12" y="54"/>
                    <a:pt x="9" y="51"/>
                  </a:cubicBezTo>
                  <a:cubicBezTo>
                    <a:pt x="8" y="49"/>
                    <a:pt x="2" y="41"/>
                    <a:pt x="1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2" y="36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3"/>
                    <a:pt x="9" y="32"/>
                    <a:pt x="10" y="31"/>
                  </a:cubicBezTo>
                  <a:cubicBezTo>
                    <a:pt x="12" y="29"/>
                    <a:pt x="12" y="27"/>
                    <a:pt x="14" y="25"/>
                  </a:cubicBezTo>
                  <a:cubicBezTo>
                    <a:pt x="16" y="25"/>
                    <a:pt x="19" y="25"/>
                    <a:pt x="21" y="25"/>
                  </a:cubicBezTo>
                  <a:cubicBezTo>
                    <a:pt x="25" y="24"/>
                    <a:pt x="29" y="21"/>
                    <a:pt x="32" y="21"/>
                  </a:cubicBezTo>
                  <a:cubicBezTo>
                    <a:pt x="34" y="20"/>
                    <a:pt x="38" y="18"/>
                    <a:pt x="41" y="17"/>
                  </a:cubicBezTo>
                  <a:cubicBezTo>
                    <a:pt x="44" y="15"/>
                    <a:pt x="47" y="14"/>
                    <a:pt x="51" y="1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1" name="COFFEE"/>
            <p:cNvSpPr>
              <a:spLocks/>
            </p:cNvSpPr>
            <p:nvPr/>
          </p:nvSpPr>
          <p:spPr bwMode="auto">
            <a:xfrm>
              <a:off x="4611688" y="4508500"/>
              <a:ext cx="550863" cy="511175"/>
            </a:xfrm>
            <a:custGeom>
              <a:avLst/>
              <a:gdLst>
                <a:gd name="T0" fmla="*/ 130 w 231"/>
                <a:gd name="T1" fmla="*/ 0 h 215"/>
                <a:gd name="T2" fmla="*/ 130 w 231"/>
                <a:gd name="T3" fmla="*/ 65 h 215"/>
                <a:gd name="T4" fmla="*/ 218 w 231"/>
                <a:gd name="T5" fmla="*/ 65 h 215"/>
                <a:gd name="T6" fmla="*/ 218 w 231"/>
                <a:gd name="T7" fmla="*/ 65 h 215"/>
                <a:gd name="T8" fmla="*/ 218 w 231"/>
                <a:gd name="T9" fmla="*/ 119 h 215"/>
                <a:gd name="T10" fmla="*/ 231 w 231"/>
                <a:gd name="T11" fmla="*/ 119 h 215"/>
                <a:gd name="T12" fmla="*/ 231 w 231"/>
                <a:gd name="T13" fmla="*/ 164 h 215"/>
                <a:gd name="T14" fmla="*/ 231 w 231"/>
                <a:gd name="T15" fmla="*/ 164 h 215"/>
                <a:gd name="T16" fmla="*/ 218 w 231"/>
                <a:gd name="T17" fmla="*/ 164 h 215"/>
                <a:gd name="T18" fmla="*/ 218 w 231"/>
                <a:gd name="T19" fmla="*/ 215 h 215"/>
                <a:gd name="T20" fmla="*/ 217 w 231"/>
                <a:gd name="T21" fmla="*/ 215 h 215"/>
                <a:gd name="T22" fmla="*/ 140 w 231"/>
                <a:gd name="T23" fmla="*/ 215 h 215"/>
                <a:gd name="T24" fmla="*/ 130 w 231"/>
                <a:gd name="T25" fmla="*/ 197 h 215"/>
                <a:gd name="T26" fmla="*/ 81 w 231"/>
                <a:gd name="T27" fmla="*/ 197 h 215"/>
                <a:gd name="T28" fmla="*/ 81 w 231"/>
                <a:gd name="T29" fmla="*/ 187 h 215"/>
                <a:gd name="T30" fmla="*/ 6 w 231"/>
                <a:gd name="T31" fmla="*/ 187 h 215"/>
                <a:gd name="T32" fmla="*/ 6 w 231"/>
                <a:gd name="T33" fmla="*/ 187 h 215"/>
                <a:gd name="T34" fmla="*/ 5 w 231"/>
                <a:gd name="T35" fmla="*/ 183 h 215"/>
                <a:gd name="T36" fmla="*/ 5 w 231"/>
                <a:gd name="T37" fmla="*/ 176 h 215"/>
                <a:gd name="T38" fmla="*/ 2 w 231"/>
                <a:gd name="T39" fmla="*/ 171 h 215"/>
                <a:gd name="T40" fmla="*/ 0 w 231"/>
                <a:gd name="T41" fmla="*/ 168 h 215"/>
                <a:gd name="T42" fmla="*/ 1 w 231"/>
                <a:gd name="T43" fmla="*/ 166 h 215"/>
                <a:gd name="T44" fmla="*/ 3 w 231"/>
                <a:gd name="T45" fmla="*/ 164 h 215"/>
                <a:gd name="T46" fmla="*/ 5 w 231"/>
                <a:gd name="T47" fmla="*/ 162 h 215"/>
                <a:gd name="T48" fmla="*/ 5 w 231"/>
                <a:gd name="T49" fmla="*/ 162 h 215"/>
                <a:gd name="T50" fmla="*/ 18 w 231"/>
                <a:gd name="T51" fmla="*/ 162 h 215"/>
                <a:gd name="T52" fmla="*/ 26 w 231"/>
                <a:gd name="T53" fmla="*/ 145 h 215"/>
                <a:gd name="T54" fmla="*/ 38 w 231"/>
                <a:gd name="T55" fmla="*/ 120 h 215"/>
                <a:gd name="T56" fmla="*/ 41 w 231"/>
                <a:gd name="T57" fmla="*/ 95 h 215"/>
                <a:gd name="T58" fmla="*/ 53 w 231"/>
                <a:gd name="T59" fmla="*/ 83 h 215"/>
                <a:gd name="T60" fmla="*/ 59 w 231"/>
                <a:gd name="T61" fmla="*/ 78 h 215"/>
                <a:gd name="T62" fmla="*/ 62 w 231"/>
                <a:gd name="T63" fmla="*/ 70 h 215"/>
                <a:gd name="T64" fmla="*/ 64 w 231"/>
                <a:gd name="T65" fmla="*/ 61 h 215"/>
                <a:gd name="T66" fmla="*/ 64 w 231"/>
                <a:gd name="T67" fmla="*/ 61 h 215"/>
                <a:gd name="T68" fmla="*/ 65 w 231"/>
                <a:gd name="T69" fmla="*/ 10 h 215"/>
                <a:gd name="T70" fmla="*/ 65 w 231"/>
                <a:gd name="T71" fmla="*/ 10 h 215"/>
                <a:gd name="T72" fmla="*/ 67 w 231"/>
                <a:gd name="T73" fmla="*/ 8 h 215"/>
                <a:gd name="T74" fmla="*/ 79 w 231"/>
                <a:gd name="T75" fmla="*/ 6 h 215"/>
                <a:gd name="T76" fmla="*/ 90 w 231"/>
                <a:gd name="T77" fmla="*/ 9 h 215"/>
                <a:gd name="T78" fmla="*/ 100 w 231"/>
                <a:gd name="T79" fmla="*/ 8 h 215"/>
                <a:gd name="T80" fmla="*/ 112 w 231"/>
                <a:gd name="T81" fmla="*/ 10 h 215"/>
                <a:gd name="T82" fmla="*/ 124 w 231"/>
                <a:gd name="T83" fmla="*/ 3 h 215"/>
                <a:gd name="T84" fmla="*/ 130 w 231"/>
                <a:gd name="T8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1" h="215">
                  <a:moveTo>
                    <a:pt x="130" y="0"/>
                  </a:moveTo>
                  <a:cubicBezTo>
                    <a:pt x="130" y="65"/>
                    <a:pt x="130" y="65"/>
                    <a:pt x="130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215"/>
                    <a:pt x="218" y="215"/>
                    <a:pt x="218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5" y="180"/>
                    <a:pt x="5" y="178"/>
                    <a:pt x="5" y="176"/>
                  </a:cubicBezTo>
                  <a:cubicBezTo>
                    <a:pt x="5" y="174"/>
                    <a:pt x="4" y="172"/>
                    <a:pt x="2" y="171"/>
                  </a:cubicBezTo>
                  <a:cubicBezTo>
                    <a:pt x="2" y="170"/>
                    <a:pt x="1" y="169"/>
                    <a:pt x="0" y="168"/>
                  </a:cubicBezTo>
                  <a:cubicBezTo>
                    <a:pt x="0" y="167"/>
                    <a:pt x="0" y="167"/>
                    <a:pt x="1" y="166"/>
                  </a:cubicBezTo>
                  <a:cubicBezTo>
                    <a:pt x="2" y="165"/>
                    <a:pt x="2" y="165"/>
                    <a:pt x="3" y="164"/>
                  </a:cubicBezTo>
                  <a:cubicBezTo>
                    <a:pt x="4" y="163"/>
                    <a:pt x="5" y="163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1" y="157"/>
                    <a:pt x="23" y="151"/>
                    <a:pt x="26" y="145"/>
                  </a:cubicBezTo>
                  <a:cubicBezTo>
                    <a:pt x="29" y="137"/>
                    <a:pt x="36" y="129"/>
                    <a:pt x="38" y="120"/>
                  </a:cubicBezTo>
                  <a:cubicBezTo>
                    <a:pt x="39" y="117"/>
                    <a:pt x="39" y="96"/>
                    <a:pt x="41" y="95"/>
                  </a:cubicBezTo>
                  <a:cubicBezTo>
                    <a:pt x="41" y="92"/>
                    <a:pt x="51" y="85"/>
                    <a:pt x="53" y="83"/>
                  </a:cubicBezTo>
                  <a:cubicBezTo>
                    <a:pt x="56" y="81"/>
                    <a:pt x="58" y="80"/>
                    <a:pt x="59" y="78"/>
                  </a:cubicBezTo>
                  <a:cubicBezTo>
                    <a:pt x="60" y="75"/>
                    <a:pt x="60" y="72"/>
                    <a:pt x="62" y="7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6" y="9"/>
                    <a:pt x="67" y="8"/>
                  </a:cubicBezTo>
                  <a:cubicBezTo>
                    <a:pt x="71" y="8"/>
                    <a:pt x="75" y="2"/>
                    <a:pt x="79" y="6"/>
                  </a:cubicBezTo>
                  <a:cubicBezTo>
                    <a:pt x="83" y="9"/>
                    <a:pt x="85" y="9"/>
                    <a:pt x="90" y="9"/>
                  </a:cubicBezTo>
                  <a:cubicBezTo>
                    <a:pt x="93" y="8"/>
                    <a:pt x="96" y="8"/>
                    <a:pt x="100" y="8"/>
                  </a:cubicBezTo>
                  <a:cubicBezTo>
                    <a:pt x="104" y="8"/>
                    <a:pt x="107" y="11"/>
                    <a:pt x="112" y="10"/>
                  </a:cubicBezTo>
                  <a:cubicBezTo>
                    <a:pt x="117" y="10"/>
                    <a:pt x="121" y="7"/>
                    <a:pt x="124" y="3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2" name="CHATHAM"/>
            <p:cNvSpPr>
              <a:spLocks/>
            </p:cNvSpPr>
            <p:nvPr/>
          </p:nvSpPr>
          <p:spPr bwMode="auto">
            <a:xfrm>
              <a:off x="6348413" y="3998913"/>
              <a:ext cx="532863" cy="468959"/>
            </a:xfrm>
            <a:custGeom>
              <a:avLst/>
              <a:gdLst>
                <a:gd name="T0" fmla="*/ 80 w 231"/>
                <a:gd name="T1" fmla="*/ 162 h 199"/>
                <a:gd name="T2" fmla="*/ 39 w 231"/>
                <a:gd name="T3" fmla="*/ 126 h 199"/>
                <a:gd name="T4" fmla="*/ 17 w 231"/>
                <a:gd name="T5" fmla="*/ 96 h 199"/>
                <a:gd name="T6" fmla="*/ 0 w 231"/>
                <a:gd name="T7" fmla="*/ 69 h 199"/>
                <a:gd name="T8" fmla="*/ 82 w 231"/>
                <a:gd name="T9" fmla="*/ 0 h 199"/>
                <a:gd name="T10" fmla="*/ 99 w 231"/>
                <a:gd name="T11" fmla="*/ 5 h 199"/>
                <a:gd name="T12" fmla="*/ 114 w 231"/>
                <a:gd name="T13" fmla="*/ 29 h 199"/>
                <a:gd name="T14" fmla="*/ 117 w 231"/>
                <a:gd name="T15" fmla="*/ 52 h 199"/>
                <a:gd name="T16" fmla="*/ 125 w 231"/>
                <a:gd name="T17" fmla="*/ 78 h 199"/>
                <a:gd name="T18" fmla="*/ 156 w 231"/>
                <a:gd name="T19" fmla="*/ 79 h 199"/>
                <a:gd name="T20" fmla="*/ 175 w 231"/>
                <a:gd name="T21" fmla="*/ 92 h 199"/>
                <a:gd name="T22" fmla="*/ 181 w 231"/>
                <a:gd name="T23" fmla="*/ 96 h 199"/>
                <a:gd name="T24" fmla="*/ 193 w 231"/>
                <a:gd name="T25" fmla="*/ 99 h 199"/>
                <a:gd name="T26" fmla="*/ 199 w 231"/>
                <a:gd name="T27" fmla="*/ 102 h 199"/>
                <a:gd name="T28" fmla="*/ 206 w 231"/>
                <a:gd name="T29" fmla="*/ 105 h 199"/>
                <a:gd name="T30" fmla="*/ 209 w 231"/>
                <a:gd name="T31" fmla="*/ 114 h 199"/>
                <a:gd name="T32" fmla="*/ 228 w 231"/>
                <a:gd name="T33" fmla="*/ 113 h 199"/>
                <a:gd name="T34" fmla="*/ 224 w 231"/>
                <a:gd name="T35" fmla="*/ 131 h 199"/>
                <a:gd name="T36" fmla="*/ 203 w 231"/>
                <a:gd name="T37" fmla="*/ 152 h 199"/>
                <a:gd name="T38" fmla="*/ 194 w 231"/>
                <a:gd name="T39" fmla="*/ 153 h 199"/>
                <a:gd name="T40" fmla="*/ 192 w 231"/>
                <a:gd name="T41" fmla="*/ 145 h 199"/>
                <a:gd name="T42" fmla="*/ 187 w 231"/>
                <a:gd name="T43" fmla="*/ 146 h 199"/>
                <a:gd name="T44" fmla="*/ 163 w 231"/>
                <a:gd name="T45" fmla="*/ 145 h 199"/>
                <a:gd name="T46" fmla="*/ 162 w 231"/>
                <a:gd name="T47" fmla="*/ 145 h 199"/>
                <a:gd name="T48" fmla="*/ 170 w 231"/>
                <a:gd name="T49" fmla="*/ 160 h 199"/>
                <a:gd name="T50" fmla="*/ 190 w 231"/>
                <a:gd name="T51" fmla="*/ 175 h 199"/>
                <a:gd name="T52" fmla="*/ 165 w 231"/>
                <a:gd name="T53" fmla="*/ 197 h 199"/>
                <a:gd name="T54" fmla="*/ 148 w 231"/>
                <a:gd name="T55" fmla="*/ 187 h 199"/>
                <a:gd name="T56" fmla="*/ 124 w 231"/>
                <a:gd name="T57" fmla="*/ 169 h 199"/>
                <a:gd name="T58" fmla="*/ 109 w 231"/>
                <a:gd name="T59" fmla="*/ 168 h 199"/>
                <a:gd name="T60" fmla="*/ 112 w 231"/>
                <a:gd name="T61" fmla="*/ 182 h 199"/>
                <a:gd name="T62" fmla="*/ 112 w 231"/>
                <a:gd name="T63" fmla="*/ 195 h 199"/>
                <a:gd name="connsiteX0" fmla="*/ 4156 w 10000"/>
                <a:gd name="connsiteY0" fmla="*/ 8894 h 9913"/>
                <a:gd name="connsiteX1" fmla="*/ 3463 w 10000"/>
                <a:gd name="connsiteY1" fmla="*/ 8141 h 9913"/>
                <a:gd name="connsiteX2" fmla="*/ 2121 w 10000"/>
                <a:gd name="connsiteY2" fmla="*/ 7085 h 9913"/>
                <a:gd name="connsiteX3" fmla="*/ 1688 w 10000"/>
                <a:gd name="connsiteY3" fmla="*/ 6332 h 9913"/>
                <a:gd name="connsiteX4" fmla="*/ 1299 w 10000"/>
                <a:gd name="connsiteY4" fmla="*/ 5427 h 9913"/>
                <a:gd name="connsiteX5" fmla="*/ 736 w 10000"/>
                <a:gd name="connsiteY5" fmla="*/ 4824 h 9913"/>
                <a:gd name="connsiteX6" fmla="*/ 260 w 10000"/>
                <a:gd name="connsiteY6" fmla="*/ 4020 h 9913"/>
                <a:gd name="connsiteX7" fmla="*/ 0 w 10000"/>
                <a:gd name="connsiteY7" fmla="*/ 3467 h 9913"/>
                <a:gd name="connsiteX8" fmla="*/ 0 w 10000"/>
                <a:gd name="connsiteY8" fmla="*/ 3467 h 9913"/>
                <a:gd name="connsiteX9" fmla="*/ 3550 w 10000"/>
                <a:gd name="connsiteY9" fmla="*/ 0 h 9913"/>
                <a:gd name="connsiteX10" fmla="*/ 4286 w 10000"/>
                <a:gd name="connsiteY10" fmla="*/ 251 h 9913"/>
                <a:gd name="connsiteX11" fmla="*/ 4286 w 10000"/>
                <a:gd name="connsiteY11" fmla="*/ 251 h 9913"/>
                <a:gd name="connsiteX12" fmla="*/ 4199 w 10000"/>
                <a:gd name="connsiteY12" fmla="*/ 503 h 9913"/>
                <a:gd name="connsiteX13" fmla="*/ 4935 w 10000"/>
                <a:gd name="connsiteY13" fmla="*/ 1457 h 9913"/>
                <a:gd name="connsiteX14" fmla="*/ 4848 w 10000"/>
                <a:gd name="connsiteY14" fmla="*/ 2111 h 9913"/>
                <a:gd name="connsiteX15" fmla="*/ 5065 w 10000"/>
                <a:gd name="connsiteY15" fmla="*/ 2613 h 9913"/>
                <a:gd name="connsiteX16" fmla="*/ 5022 w 10000"/>
                <a:gd name="connsiteY16" fmla="*/ 3518 h 9913"/>
                <a:gd name="connsiteX17" fmla="*/ 5411 w 10000"/>
                <a:gd name="connsiteY17" fmla="*/ 3920 h 9913"/>
                <a:gd name="connsiteX18" fmla="*/ 5844 w 10000"/>
                <a:gd name="connsiteY18" fmla="*/ 4221 h 9913"/>
                <a:gd name="connsiteX19" fmla="*/ 6753 w 10000"/>
                <a:gd name="connsiteY19" fmla="*/ 3970 h 9913"/>
                <a:gd name="connsiteX20" fmla="*/ 7576 w 10000"/>
                <a:gd name="connsiteY20" fmla="*/ 4523 h 9913"/>
                <a:gd name="connsiteX21" fmla="*/ 7576 w 10000"/>
                <a:gd name="connsiteY21" fmla="*/ 4623 h 9913"/>
                <a:gd name="connsiteX22" fmla="*/ 7706 w 10000"/>
                <a:gd name="connsiteY22" fmla="*/ 4724 h 9913"/>
                <a:gd name="connsiteX23" fmla="*/ 7835 w 10000"/>
                <a:gd name="connsiteY23" fmla="*/ 4824 h 9913"/>
                <a:gd name="connsiteX24" fmla="*/ 8009 w 10000"/>
                <a:gd name="connsiteY24" fmla="*/ 4975 h 9913"/>
                <a:gd name="connsiteX25" fmla="*/ 8355 w 10000"/>
                <a:gd name="connsiteY25" fmla="*/ 4975 h 9913"/>
                <a:gd name="connsiteX26" fmla="*/ 8615 w 10000"/>
                <a:gd name="connsiteY26" fmla="*/ 5126 h 9913"/>
                <a:gd name="connsiteX27" fmla="*/ 8918 w 10000"/>
                <a:gd name="connsiteY27" fmla="*/ 5226 h 9913"/>
                <a:gd name="connsiteX28" fmla="*/ 8918 w 10000"/>
                <a:gd name="connsiteY28" fmla="*/ 5276 h 9913"/>
                <a:gd name="connsiteX29" fmla="*/ 9048 w 10000"/>
                <a:gd name="connsiteY29" fmla="*/ 5729 h 9913"/>
                <a:gd name="connsiteX30" fmla="*/ 9048 w 10000"/>
                <a:gd name="connsiteY30" fmla="*/ 5729 h 9913"/>
                <a:gd name="connsiteX31" fmla="*/ 9524 w 10000"/>
                <a:gd name="connsiteY31" fmla="*/ 5829 h 9913"/>
                <a:gd name="connsiteX32" fmla="*/ 9870 w 10000"/>
                <a:gd name="connsiteY32" fmla="*/ 5678 h 9913"/>
                <a:gd name="connsiteX33" fmla="*/ 10000 w 10000"/>
                <a:gd name="connsiteY33" fmla="*/ 6281 h 9913"/>
                <a:gd name="connsiteX34" fmla="*/ 9697 w 10000"/>
                <a:gd name="connsiteY34" fmla="*/ 6583 h 9913"/>
                <a:gd name="connsiteX35" fmla="*/ 9567 w 10000"/>
                <a:gd name="connsiteY35" fmla="*/ 7085 h 9913"/>
                <a:gd name="connsiteX36" fmla="*/ 8788 w 10000"/>
                <a:gd name="connsiteY36" fmla="*/ 7638 h 9913"/>
                <a:gd name="connsiteX37" fmla="*/ 8571 w 10000"/>
                <a:gd name="connsiteY37" fmla="*/ 7688 h 9913"/>
                <a:gd name="connsiteX38" fmla="*/ 8398 w 10000"/>
                <a:gd name="connsiteY38" fmla="*/ 7688 h 9913"/>
                <a:gd name="connsiteX39" fmla="*/ 8355 w 10000"/>
                <a:gd name="connsiteY39" fmla="*/ 7286 h 9913"/>
                <a:gd name="connsiteX40" fmla="*/ 8312 w 10000"/>
                <a:gd name="connsiteY40" fmla="*/ 7286 h 9913"/>
                <a:gd name="connsiteX41" fmla="*/ 8139 w 10000"/>
                <a:gd name="connsiteY41" fmla="*/ 7286 h 9913"/>
                <a:gd name="connsiteX42" fmla="*/ 8095 w 10000"/>
                <a:gd name="connsiteY42" fmla="*/ 7337 h 9913"/>
                <a:gd name="connsiteX43" fmla="*/ 7143 w 10000"/>
                <a:gd name="connsiteY43" fmla="*/ 7387 h 9913"/>
                <a:gd name="connsiteX44" fmla="*/ 7056 w 10000"/>
                <a:gd name="connsiteY44" fmla="*/ 7286 h 9913"/>
                <a:gd name="connsiteX45" fmla="*/ 7013 w 10000"/>
                <a:gd name="connsiteY45" fmla="*/ 7286 h 9913"/>
                <a:gd name="connsiteX46" fmla="*/ 7013 w 10000"/>
                <a:gd name="connsiteY46" fmla="*/ 7286 h 9913"/>
                <a:gd name="connsiteX47" fmla="*/ 6970 w 10000"/>
                <a:gd name="connsiteY47" fmla="*/ 7286 h 9913"/>
                <a:gd name="connsiteX48" fmla="*/ 7359 w 10000"/>
                <a:gd name="connsiteY48" fmla="*/ 8040 h 9913"/>
                <a:gd name="connsiteX49" fmla="*/ 7965 w 10000"/>
                <a:gd name="connsiteY49" fmla="*/ 8543 h 9913"/>
                <a:gd name="connsiteX50" fmla="*/ 8225 w 10000"/>
                <a:gd name="connsiteY50" fmla="*/ 8794 h 9913"/>
                <a:gd name="connsiteX51" fmla="*/ 7532 w 10000"/>
                <a:gd name="connsiteY51" fmla="*/ 9497 h 9913"/>
                <a:gd name="connsiteX52" fmla="*/ 7143 w 10000"/>
                <a:gd name="connsiteY52" fmla="*/ 9899 h 9913"/>
                <a:gd name="connsiteX53" fmla="*/ 6883 w 10000"/>
                <a:gd name="connsiteY53" fmla="*/ 9548 h 9913"/>
                <a:gd name="connsiteX54" fmla="*/ 6407 w 10000"/>
                <a:gd name="connsiteY54" fmla="*/ 9397 h 9913"/>
                <a:gd name="connsiteX55" fmla="*/ 5671 w 10000"/>
                <a:gd name="connsiteY55" fmla="*/ 9095 h 9913"/>
                <a:gd name="connsiteX56" fmla="*/ 5368 w 10000"/>
                <a:gd name="connsiteY56" fmla="*/ 8492 h 9913"/>
                <a:gd name="connsiteX57" fmla="*/ 4978 w 10000"/>
                <a:gd name="connsiteY57" fmla="*/ 8995 h 9913"/>
                <a:gd name="connsiteX58" fmla="*/ 4719 w 10000"/>
                <a:gd name="connsiteY58" fmla="*/ 8442 h 9913"/>
                <a:gd name="connsiteX59" fmla="*/ 4372 w 10000"/>
                <a:gd name="connsiteY59" fmla="*/ 8141 h 9913"/>
                <a:gd name="connsiteX60" fmla="*/ 4848 w 10000"/>
                <a:gd name="connsiteY60" fmla="*/ 9146 h 9913"/>
                <a:gd name="connsiteX61" fmla="*/ 5584 w 10000"/>
                <a:gd name="connsiteY61" fmla="*/ 9648 h 9913"/>
                <a:gd name="connsiteX62" fmla="*/ 4848 w 10000"/>
                <a:gd name="connsiteY62" fmla="*/ 9799 h 9913"/>
                <a:gd name="connsiteX63" fmla="*/ 4156 w 10000"/>
                <a:gd name="connsiteY63" fmla="*/ 8894 h 9913"/>
                <a:gd name="connsiteX0" fmla="*/ 4156 w 9873"/>
                <a:gd name="connsiteY0" fmla="*/ 8972 h 10000"/>
                <a:gd name="connsiteX1" fmla="*/ 3463 w 9873"/>
                <a:gd name="connsiteY1" fmla="*/ 8212 h 10000"/>
                <a:gd name="connsiteX2" fmla="*/ 2121 w 9873"/>
                <a:gd name="connsiteY2" fmla="*/ 7147 h 10000"/>
                <a:gd name="connsiteX3" fmla="*/ 1688 w 9873"/>
                <a:gd name="connsiteY3" fmla="*/ 6388 h 10000"/>
                <a:gd name="connsiteX4" fmla="*/ 1299 w 9873"/>
                <a:gd name="connsiteY4" fmla="*/ 5475 h 10000"/>
                <a:gd name="connsiteX5" fmla="*/ 736 w 9873"/>
                <a:gd name="connsiteY5" fmla="*/ 4866 h 10000"/>
                <a:gd name="connsiteX6" fmla="*/ 260 w 9873"/>
                <a:gd name="connsiteY6" fmla="*/ 4055 h 10000"/>
                <a:gd name="connsiteX7" fmla="*/ 0 w 9873"/>
                <a:gd name="connsiteY7" fmla="*/ 3497 h 10000"/>
                <a:gd name="connsiteX8" fmla="*/ 0 w 9873"/>
                <a:gd name="connsiteY8" fmla="*/ 3497 h 10000"/>
                <a:gd name="connsiteX9" fmla="*/ 3550 w 9873"/>
                <a:gd name="connsiteY9" fmla="*/ 0 h 10000"/>
                <a:gd name="connsiteX10" fmla="*/ 4286 w 9873"/>
                <a:gd name="connsiteY10" fmla="*/ 253 h 10000"/>
                <a:gd name="connsiteX11" fmla="*/ 4286 w 9873"/>
                <a:gd name="connsiteY11" fmla="*/ 253 h 10000"/>
                <a:gd name="connsiteX12" fmla="*/ 4199 w 9873"/>
                <a:gd name="connsiteY12" fmla="*/ 507 h 10000"/>
                <a:gd name="connsiteX13" fmla="*/ 4935 w 9873"/>
                <a:gd name="connsiteY13" fmla="*/ 1470 h 10000"/>
                <a:gd name="connsiteX14" fmla="*/ 4848 w 9873"/>
                <a:gd name="connsiteY14" fmla="*/ 2130 h 10000"/>
                <a:gd name="connsiteX15" fmla="*/ 5065 w 9873"/>
                <a:gd name="connsiteY15" fmla="*/ 2636 h 10000"/>
                <a:gd name="connsiteX16" fmla="*/ 5022 w 9873"/>
                <a:gd name="connsiteY16" fmla="*/ 3549 h 10000"/>
                <a:gd name="connsiteX17" fmla="*/ 5411 w 9873"/>
                <a:gd name="connsiteY17" fmla="*/ 3954 h 10000"/>
                <a:gd name="connsiteX18" fmla="*/ 5844 w 9873"/>
                <a:gd name="connsiteY18" fmla="*/ 4258 h 10000"/>
                <a:gd name="connsiteX19" fmla="*/ 6753 w 9873"/>
                <a:gd name="connsiteY19" fmla="*/ 4005 h 10000"/>
                <a:gd name="connsiteX20" fmla="*/ 7576 w 9873"/>
                <a:gd name="connsiteY20" fmla="*/ 4563 h 10000"/>
                <a:gd name="connsiteX21" fmla="*/ 7576 w 9873"/>
                <a:gd name="connsiteY21" fmla="*/ 4664 h 10000"/>
                <a:gd name="connsiteX22" fmla="*/ 7706 w 9873"/>
                <a:gd name="connsiteY22" fmla="*/ 4765 h 10000"/>
                <a:gd name="connsiteX23" fmla="*/ 7835 w 9873"/>
                <a:gd name="connsiteY23" fmla="*/ 4866 h 10000"/>
                <a:gd name="connsiteX24" fmla="*/ 8009 w 9873"/>
                <a:gd name="connsiteY24" fmla="*/ 5019 h 10000"/>
                <a:gd name="connsiteX25" fmla="*/ 8355 w 9873"/>
                <a:gd name="connsiteY25" fmla="*/ 5019 h 10000"/>
                <a:gd name="connsiteX26" fmla="*/ 8615 w 9873"/>
                <a:gd name="connsiteY26" fmla="*/ 5171 h 10000"/>
                <a:gd name="connsiteX27" fmla="*/ 8918 w 9873"/>
                <a:gd name="connsiteY27" fmla="*/ 5272 h 10000"/>
                <a:gd name="connsiteX28" fmla="*/ 8918 w 9873"/>
                <a:gd name="connsiteY28" fmla="*/ 5322 h 10000"/>
                <a:gd name="connsiteX29" fmla="*/ 9048 w 9873"/>
                <a:gd name="connsiteY29" fmla="*/ 5779 h 10000"/>
                <a:gd name="connsiteX30" fmla="*/ 9048 w 9873"/>
                <a:gd name="connsiteY30" fmla="*/ 5779 h 10000"/>
                <a:gd name="connsiteX31" fmla="*/ 9524 w 9873"/>
                <a:gd name="connsiteY31" fmla="*/ 5880 h 10000"/>
                <a:gd name="connsiteX32" fmla="*/ 9870 w 9873"/>
                <a:gd name="connsiteY32" fmla="*/ 5728 h 10000"/>
                <a:gd name="connsiteX33" fmla="*/ 9697 w 9873"/>
                <a:gd name="connsiteY33" fmla="*/ 6641 h 10000"/>
                <a:gd name="connsiteX34" fmla="*/ 9567 w 9873"/>
                <a:gd name="connsiteY34" fmla="*/ 7147 h 10000"/>
                <a:gd name="connsiteX35" fmla="*/ 8788 w 9873"/>
                <a:gd name="connsiteY35" fmla="*/ 7705 h 10000"/>
                <a:gd name="connsiteX36" fmla="*/ 8571 w 9873"/>
                <a:gd name="connsiteY36" fmla="*/ 7755 h 10000"/>
                <a:gd name="connsiteX37" fmla="*/ 8398 w 9873"/>
                <a:gd name="connsiteY37" fmla="*/ 7755 h 10000"/>
                <a:gd name="connsiteX38" fmla="*/ 8355 w 9873"/>
                <a:gd name="connsiteY38" fmla="*/ 7350 h 10000"/>
                <a:gd name="connsiteX39" fmla="*/ 8312 w 9873"/>
                <a:gd name="connsiteY39" fmla="*/ 7350 h 10000"/>
                <a:gd name="connsiteX40" fmla="*/ 8139 w 9873"/>
                <a:gd name="connsiteY40" fmla="*/ 7350 h 10000"/>
                <a:gd name="connsiteX41" fmla="*/ 8095 w 9873"/>
                <a:gd name="connsiteY41" fmla="*/ 7401 h 10000"/>
                <a:gd name="connsiteX42" fmla="*/ 7143 w 9873"/>
                <a:gd name="connsiteY42" fmla="*/ 7452 h 10000"/>
                <a:gd name="connsiteX43" fmla="*/ 7056 w 9873"/>
                <a:gd name="connsiteY43" fmla="*/ 7350 h 10000"/>
                <a:gd name="connsiteX44" fmla="*/ 7013 w 9873"/>
                <a:gd name="connsiteY44" fmla="*/ 7350 h 10000"/>
                <a:gd name="connsiteX45" fmla="*/ 7013 w 9873"/>
                <a:gd name="connsiteY45" fmla="*/ 7350 h 10000"/>
                <a:gd name="connsiteX46" fmla="*/ 6970 w 9873"/>
                <a:gd name="connsiteY46" fmla="*/ 7350 h 10000"/>
                <a:gd name="connsiteX47" fmla="*/ 7359 w 9873"/>
                <a:gd name="connsiteY47" fmla="*/ 8111 h 10000"/>
                <a:gd name="connsiteX48" fmla="*/ 7965 w 9873"/>
                <a:gd name="connsiteY48" fmla="*/ 8618 h 10000"/>
                <a:gd name="connsiteX49" fmla="*/ 8225 w 9873"/>
                <a:gd name="connsiteY49" fmla="*/ 8871 h 10000"/>
                <a:gd name="connsiteX50" fmla="*/ 7532 w 9873"/>
                <a:gd name="connsiteY50" fmla="*/ 9580 h 10000"/>
                <a:gd name="connsiteX51" fmla="*/ 7143 w 9873"/>
                <a:gd name="connsiteY51" fmla="*/ 9986 h 10000"/>
                <a:gd name="connsiteX52" fmla="*/ 6883 w 9873"/>
                <a:gd name="connsiteY52" fmla="*/ 9632 h 10000"/>
                <a:gd name="connsiteX53" fmla="*/ 6407 w 9873"/>
                <a:gd name="connsiteY53" fmla="*/ 9479 h 10000"/>
                <a:gd name="connsiteX54" fmla="*/ 5671 w 9873"/>
                <a:gd name="connsiteY54" fmla="*/ 9175 h 10000"/>
                <a:gd name="connsiteX55" fmla="*/ 5368 w 9873"/>
                <a:gd name="connsiteY55" fmla="*/ 8567 h 10000"/>
                <a:gd name="connsiteX56" fmla="*/ 4978 w 9873"/>
                <a:gd name="connsiteY56" fmla="*/ 9074 h 10000"/>
                <a:gd name="connsiteX57" fmla="*/ 4719 w 9873"/>
                <a:gd name="connsiteY57" fmla="*/ 8516 h 10000"/>
                <a:gd name="connsiteX58" fmla="*/ 4372 w 9873"/>
                <a:gd name="connsiteY58" fmla="*/ 8212 h 10000"/>
                <a:gd name="connsiteX59" fmla="*/ 4848 w 9873"/>
                <a:gd name="connsiteY59" fmla="*/ 9226 h 10000"/>
                <a:gd name="connsiteX60" fmla="*/ 5584 w 9873"/>
                <a:gd name="connsiteY60" fmla="*/ 9733 h 10000"/>
                <a:gd name="connsiteX61" fmla="*/ 4848 w 9873"/>
                <a:gd name="connsiteY61" fmla="*/ 9885 h 10000"/>
                <a:gd name="connsiteX62" fmla="*/ 4156 w 9873"/>
                <a:gd name="connsiteY62" fmla="*/ 8972 h 10000"/>
                <a:gd name="connsiteX0" fmla="*/ 4209 w 10000"/>
                <a:gd name="connsiteY0" fmla="*/ 8972 h 10000"/>
                <a:gd name="connsiteX1" fmla="*/ 3508 w 10000"/>
                <a:gd name="connsiteY1" fmla="*/ 8212 h 10000"/>
                <a:gd name="connsiteX2" fmla="*/ 2148 w 10000"/>
                <a:gd name="connsiteY2" fmla="*/ 7147 h 10000"/>
                <a:gd name="connsiteX3" fmla="*/ 1710 w 10000"/>
                <a:gd name="connsiteY3" fmla="*/ 6388 h 10000"/>
                <a:gd name="connsiteX4" fmla="*/ 1316 w 10000"/>
                <a:gd name="connsiteY4" fmla="*/ 5475 h 10000"/>
                <a:gd name="connsiteX5" fmla="*/ 745 w 10000"/>
                <a:gd name="connsiteY5" fmla="*/ 4866 h 10000"/>
                <a:gd name="connsiteX6" fmla="*/ 263 w 10000"/>
                <a:gd name="connsiteY6" fmla="*/ 4055 h 10000"/>
                <a:gd name="connsiteX7" fmla="*/ 0 w 10000"/>
                <a:gd name="connsiteY7" fmla="*/ 3497 h 10000"/>
                <a:gd name="connsiteX8" fmla="*/ 0 w 10000"/>
                <a:gd name="connsiteY8" fmla="*/ 3497 h 10000"/>
                <a:gd name="connsiteX9" fmla="*/ 3596 w 10000"/>
                <a:gd name="connsiteY9" fmla="*/ 0 h 10000"/>
                <a:gd name="connsiteX10" fmla="*/ 4341 w 10000"/>
                <a:gd name="connsiteY10" fmla="*/ 253 h 10000"/>
                <a:gd name="connsiteX11" fmla="*/ 4341 w 10000"/>
                <a:gd name="connsiteY11" fmla="*/ 253 h 10000"/>
                <a:gd name="connsiteX12" fmla="*/ 4253 w 10000"/>
                <a:gd name="connsiteY12" fmla="*/ 507 h 10000"/>
                <a:gd name="connsiteX13" fmla="*/ 4998 w 10000"/>
                <a:gd name="connsiteY13" fmla="*/ 1470 h 10000"/>
                <a:gd name="connsiteX14" fmla="*/ 4910 w 10000"/>
                <a:gd name="connsiteY14" fmla="*/ 2130 h 10000"/>
                <a:gd name="connsiteX15" fmla="*/ 5130 w 10000"/>
                <a:gd name="connsiteY15" fmla="*/ 2636 h 10000"/>
                <a:gd name="connsiteX16" fmla="*/ 5087 w 10000"/>
                <a:gd name="connsiteY16" fmla="*/ 3549 h 10000"/>
                <a:gd name="connsiteX17" fmla="*/ 5481 w 10000"/>
                <a:gd name="connsiteY17" fmla="*/ 3954 h 10000"/>
                <a:gd name="connsiteX18" fmla="*/ 5919 w 10000"/>
                <a:gd name="connsiteY18" fmla="*/ 4258 h 10000"/>
                <a:gd name="connsiteX19" fmla="*/ 6840 w 10000"/>
                <a:gd name="connsiteY19" fmla="*/ 4005 h 10000"/>
                <a:gd name="connsiteX20" fmla="*/ 7673 w 10000"/>
                <a:gd name="connsiteY20" fmla="*/ 4563 h 10000"/>
                <a:gd name="connsiteX21" fmla="*/ 7673 w 10000"/>
                <a:gd name="connsiteY21" fmla="*/ 4664 h 10000"/>
                <a:gd name="connsiteX22" fmla="*/ 7805 w 10000"/>
                <a:gd name="connsiteY22" fmla="*/ 4765 h 10000"/>
                <a:gd name="connsiteX23" fmla="*/ 7936 w 10000"/>
                <a:gd name="connsiteY23" fmla="*/ 4866 h 10000"/>
                <a:gd name="connsiteX24" fmla="*/ 8112 w 10000"/>
                <a:gd name="connsiteY24" fmla="*/ 5019 h 10000"/>
                <a:gd name="connsiteX25" fmla="*/ 8462 w 10000"/>
                <a:gd name="connsiteY25" fmla="*/ 5019 h 10000"/>
                <a:gd name="connsiteX26" fmla="*/ 8726 w 10000"/>
                <a:gd name="connsiteY26" fmla="*/ 5171 h 10000"/>
                <a:gd name="connsiteX27" fmla="*/ 9033 w 10000"/>
                <a:gd name="connsiteY27" fmla="*/ 5272 h 10000"/>
                <a:gd name="connsiteX28" fmla="*/ 9033 w 10000"/>
                <a:gd name="connsiteY28" fmla="*/ 5322 h 10000"/>
                <a:gd name="connsiteX29" fmla="*/ 9164 w 10000"/>
                <a:gd name="connsiteY29" fmla="*/ 5779 h 10000"/>
                <a:gd name="connsiteX30" fmla="*/ 9164 w 10000"/>
                <a:gd name="connsiteY30" fmla="*/ 5779 h 10000"/>
                <a:gd name="connsiteX31" fmla="*/ 9997 w 10000"/>
                <a:gd name="connsiteY31" fmla="*/ 5728 h 10000"/>
                <a:gd name="connsiteX32" fmla="*/ 9822 w 10000"/>
                <a:gd name="connsiteY32" fmla="*/ 6641 h 10000"/>
                <a:gd name="connsiteX33" fmla="*/ 9690 w 10000"/>
                <a:gd name="connsiteY33" fmla="*/ 7147 h 10000"/>
                <a:gd name="connsiteX34" fmla="*/ 8901 w 10000"/>
                <a:gd name="connsiteY34" fmla="*/ 7705 h 10000"/>
                <a:gd name="connsiteX35" fmla="*/ 8681 w 10000"/>
                <a:gd name="connsiteY35" fmla="*/ 7755 h 10000"/>
                <a:gd name="connsiteX36" fmla="*/ 8506 w 10000"/>
                <a:gd name="connsiteY36" fmla="*/ 7755 h 10000"/>
                <a:gd name="connsiteX37" fmla="*/ 8462 w 10000"/>
                <a:gd name="connsiteY37" fmla="*/ 7350 h 10000"/>
                <a:gd name="connsiteX38" fmla="*/ 8419 w 10000"/>
                <a:gd name="connsiteY38" fmla="*/ 7350 h 10000"/>
                <a:gd name="connsiteX39" fmla="*/ 8244 w 10000"/>
                <a:gd name="connsiteY39" fmla="*/ 7350 h 10000"/>
                <a:gd name="connsiteX40" fmla="*/ 8199 w 10000"/>
                <a:gd name="connsiteY40" fmla="*/ 7401 h 10000"/>
                <a:gd name="connsiteX41" fmla="*/ 7235 w 10000"/>
                <a:gd name="connsiteY41" fmla="*/ 7452 h 10000"/>
                <a:gd name="connsiteX42" fmla="*/ 7147 w 10000"/>
                <a:gd name="connsiteY42" fmla="*/ 7350 h 10000"/>
                <a:gd name="connsiteX43" fmla="*/ 7103 w 10000"/>
                <a:gd name="connsiteY43" fmla="*/ 7350 h 10000"/>
                <a:gd name="connsiteX44" fmla="*/ 7103 w 10000"/>
                <a:gd name="connsiteY44" fmla="*/ 7350 h 10000"/>
                <a:gd name="connsiteX45" fmla="*/ 7060 w 10000"/>
                <a:gd name="connsiteY45" fmla="*/ 7350 h 10000"/>
                <a:gd name="connsiteX46" fmla="*/ 7454 w 10000"/>
                <a:gd name="connsiteY46" fmla="*/ 8111 h 10000"/>
                <a:gd name="connsiteX47" fmla="*/ 8067 w 10000"/>
                <a:gd name="connsiteY47" fmla="*/ 8618 h 10000"/>
                <a:gd name="connsiteX48" fmla="*/ 8331 w 10000"/>
                <a:gd name="connsiteY48" fmla="*/ 8871 h 10000"/>
                <a:gd name="connsiteX49" fmla="*/ 7629 w 10000"/>
                <a:gd name="connsiteY49" fmla="*/ 9580 h 10000"/>
                <a:gd name="connsiteX50" fmla="*/ 7235 w 10000"/>
                <a:gd name="connsiteY50" fmla="*/ 9986 h 10000"/>
                <a:gd name="connsiteX51" fmla="*/ 6972 w 10000"/>
                <a:gd name="connsiteY51" fmla="*/ 9632 h 10000"/>
                <a:gd name="connsiteX52" fmla="*/ 6489 w 10000"/>
                <a:gd name="connsiteY52" fmla="*/ 9479 h 10000"/>
                <a:gd name="connsiteX53" fmla="*/ 5744 w 10000"/>
                <a:gd name="connsiteY53" fmla="*/ 9175 h 10000"/>
                <a:gd name="connsiteX54" fmla="*/ 5437 w 10000"/>
                <a:gd name="connsiteY54" fmla="*/ 8567 h 10000"/>
                <a:gd name="connsiteX55" fmla="*/ 5042 w 10000"/>
                <a:gd name="connsiteY55" fmla="*/ 9074 h 10000"/>
                <a:gd name="connsiteX56" fmla="*/ 4780 w 10000"/>
                <a:gd name="connsiteY56" fmla="*/ 8516 h 10000"/>
                <a:gd name="connsiteX57" fmla="*/ 4428 w 10000"/>
                <a:gd name="connsiteY57" fmla="*/ 8212 h 10000"/>
                <a:gd name="connsiteX58" fmla="*/ 4910 w 10000"/>
                <a:gd name="connsiteY58" fmla="*/ 9226 h 10000"/>
                <a:gd name="connsiteX59" fmla="*/ 5656 w 10000"/>
                <a:gd name="connsiteY59" fmla="*/ 9733 h 10000"/>
                <a:gd name="connsiteX60" fmla="*/ 4910 w 10000"/>
                <a:gd name="connsiteY60" fmla="*/ 9885 h 10000"/>
                <a:gd name="connsiteX61" fmla="*/ 4209 w 10000"/>
                <a:gd name="connsiteY61" fmla="*/ 8972 h 10000"/>
                <a:gd name="connsiteX0" fmla="*/ 4209 w 9826"/>
                <a:gd name="connsiteY0" fmla="*/ 8972 h 10000"/>
                <a:gd name="connsiteX1" fmla="*/ 3508 w 9826"/>
                <a:gd name="connsiteY1" fmla="*/ 8212 h 10000"/>
                <a:gd name="connsiteX2" fmla="*/ 2148 w 9826"/>
                <a:gd name="connsiteY2" fmla="*/ 7147 h 10000"/>
                <a:gd name="connsiteX3" fmla="*/ 1710 w 9826"/>
                <a:gd name="connsiteY3" fmla="*/ 6388 h 10000"/>
                <a:gd name="connsiteX4" fmla="*/ 1316 w 9826"/>
                <a:gd name="connsiteY4" fmla="*/ 5475 h 10000"/>
                <a:gd name="connsiteX5" fmla="*/ 745 w 9826"/>
                <a:gd name="connsiteY5" fmla="*/ 4866 h 10000"/>
                <a:gd name="connsiteX6" fmla="*/ 263 w 9826"/>
                <a:gd name="connsiteY6" fmla="*/ 4055 h 10000"/>
                <a:gd name="connsiteX7" fmla="*/ 0 w 9826"/>
                <a:gd name="connsiteY7" fmla="*/ 3497 h 10000"/>
                <a:gd name="connsiteX8" fmla="*/ 0 w 9826"/>
                <a:gd name="connsiteY8" fmla="*/ 3497 h 10000"/>
                <a:gd name="connsiteX9" fmla="*/ 3596 w 9826"/>
                <a:gd name="connsiteY9" fmla="*/ 0 h 10000"/>
                <a:gd name="connsiteX10" fmla="*/ 4341 w 9826"/>
                <a:gd name="connsiteY10" fmla="*/ 253 h 10000"/>
                <a:gd name="connsiteX11" fmla="*/ 4341 w 9826"/>
                <a:gd name="connsiteY11" fmla="*/ 253 h 10000"/>
                <a:gd name="connsiteX12" fmla="*/ 4253 w 9826"/>
                <a:gd name="connsiteY12" fmla="*/ 507 h 10000"/>
                <a:gd name="connsiteX13" fmla="*/ 4998 w 9826"/>
                <a:gd name="connsiteY13" fmla="*/ 1470 h 10000"/>
                <a:gd name="connsiteX14" fmla="*/ 4910 w 9826"/>
                <a:gd name="connsiteY14" fmla="*/ 2130 h 10000"/>
                <a:gd name="connsiteX15" fmla="*/ 5130 w 9826"/>
                <a:gd name="connsiteY15" fmla="*/ 2636 h 10000"/>
                <a:gd name="connsiteX16" fmla="*/ 5087 w 9826"/>
                <a:gd name="connsiteY16" fmla="*/ 3549 h 10000"/>
                <a:gd name="connsiteX17" fmla="*/ 5481 w 9826"/>
                <a:gd name="connsiteY17" fmla="*/ 3954 h 10000"/>
                <a:gd name="connsiteX18" fmla="*/ 5919 w 9826"/>
                <a:gd name="connsiteY18" fmla="*/ 4258 h 10000"/>
                <a:gd name="connsiteX19" fmla="*/ 6840 w 9826"/>
                <a:gd name="connsiteY19" fmla="*/ 4005 h 10000"/>
                <a:gd name="connsiteX20" fmla="*/ 7673 w 9826"/>
                <a:gd name="connsiteY20" fmla="*/ 4563 h 10000"/>
                <a:gd name="connsiteX21" fmla="*/ 7673 w 9826"/>
                <a:gd name="connsiteY21" fmla="*/ 4664 h 10000"/>
                <a:gd name="connsiteX22" fmla="*/ 7805 w 9826"/>
                <a:gd name="connsiteY22" fmla="*/ 4765 h 10000"/>
                <a:gd name="connsiteX23" fmla="*/ 7936 w 9826"/>
                <a:gd name="connsiteY23" fmla="*/ 4866 h 10000"/>
                <a:gd name="connsiteX24" fmla="*/ 8112 w 9826"/>
                <a:gd name="connsiteY24" fmla="*/ 5019 h 10000"/>
                <a:gd name="connsiteX25" fmla="*/ 8462 w 9826"/>
                <a:gd name="connsiteY25" fmla="*/ 5019 h 10000"/>
                <a:gd name="connsiteX26" fmla="*/ 8726 w 9826"/>
                <a:gd name="connsiteY26" fmla="*/ 5171 h 10000"/>
                <a:gd name="connsiteX27" fmla="*/ 9033 w 9826"/>
                <a:gd name="connsiteY27" fmla="*/ 5272 h 10000"/>
                <a:gd name="connsiteX28" fmla="*/ 9033 w 9826"/>
                <a:gd name="connsiteY28" fmla="*/ 5322 h 10000"/>
                <a:gd name="connsiteX29" fmla="*/ 9164 w 9826"/>
                <a:gd name="connsiteY29" fmla="*/ 5779 h 10000"/>
                <a:gd name="connsiteX30" fmla="*/ 9164 w 9826"/>
                <a:gd name="connsiteY30" fmla="*/ 5779 h 10000"/>
                <a:gd name="connsiteX31" fmla="*/ 9822 w 9826"/>
                <a:gd name="connsiteY31" fmla="*/ 6641 h 10000"/>
                <a:gd name="connsiteX32" fmla="*/ 9690 w 9826"/>
                <a:gd name="connsiteY32" fmla="*/ 7147 h 10000"/>
                <a:gd name="connsiteX33" fmla="*/ 8901 w 9826"/>
                <a:gd name="connsiteY33" fmla="*/ 7705 h 10000"/>
                <a:gd name="connsiteX34" fmla="*/ 8681 w 9826"/>
                <a:gd name="connsiteY34" fmla="*/ 7755 h 10000"/>
                <a:gd name="connsiteX35" fmla="*/ 8506 w 9826"/>
                <a:gd name="connsiteY35" fmla="*/ 7755 h 10000"/>
                <a:gd name="connsiteX36" fmla="*/ 8462 w 9826"/>
                <a:gd name="connsiteY36" fmla="*/ 7350 h 10000"/>
                <a:gd name="connsiteX37" fmla="*/ 8419 w 9826"/>
                <a:gd name="connsiteY37" fmla="*/ 7350 h 10000"/>
                <a:gd name="connsiteX38" fmla="*/ 8244 w 9826"/>
                <a:gd name="connsiteY38" fmla="*/ 7350 h 10000"/>
                <a:gd name="connsiteX39" fmla="*/ 8199 w 9826"/>
                <a:gd name="connsiteY39" fmla="*/ 7401 h 10000"/>
                <a:gd name="connsiteX40" fmla="*/ 7235 w 9826"/>
                <a:gd name="connsiteY40" fmla="*/ 7452 h 10000"/>
                <a:gd name="connsiteX41" fmla="*/ 7147 w 9826"/>
                <a:gd name="connsiteY41" fmla="*/ 7350 h 10000"/>
                <a:gd name="connsiteX42" fmla="*/ 7103 w 9826"/>
                <a:gd name="connsiteY42" fmla="*/ 7350 h 10000"/>
                <a:gd name="connsiteX43" fmla="*/ 7103 w 9826"/>
                <a:gd name="connsiteY43" fmla="*/ 7350 h 10000"/>
                <a:gd name="connsiteX44" fmla="*/ 7060 w 9826"/>
                <a:gd name="connsiteY44" fmla="*/ 7350 h 10000"/>
                <a:gd name="connsiteX45" fmla="*/ 7454 w 9826"/>
                <a:gd name="connsiteY45" fmla="*/ 8111 h 10000"/>
                <a:gd name="connsiteX46" fmla="*/ 8067 w 9826"/>
                <a:gd name="connsiteY46" fmla="*/ 8618 h 10000"/>
                <a:gd name="connsiteX47" fmla="*/ 8331 w 9826"/>
                <a:gd name="connsiteY47" fmla="*/ 8871 h 10000"/>
                <a:gd name="connsiteX48" fmla="*/ 7629 w 9826"/>
                <a:gd name="connsiteY48" fmla="*/ 9580 h 10000"/>
                <a:gd name="connsiteX49" fmla="*/ 7235 w 9826"/>
                <a:gd name="connsiteY49" fmla="*/ 9986 h 10000"/>
                <a:gd name="connsiteX50" fmla="*/ 6972 w 9826"/>
                <a:gd name="connsiteY50" fmla="*/ 9632 h 10000"/>
                <a:gd name="connsiteX51" fmla="*/ 6489 w 9826"/>
                <a:gd name="connsiteY51" fmla="*/ 9479 h 10000"/>
                <a:gd name="connsiteX52" fmla="*/ 5744 w 9826"/>
                <a:gd name="connsiteY52" fmla="*/ 9175 h 10000"/>
                <a:gd name="connsiteX53" fmla="*/ 5437 w 9826"/>
                <a:gd name="connsiteY53" fmla="*/ 8567 h 10000"/>
                <a:gd name="connsiteX54" fmla="*/ 5042 w 9826"/>
                <a:gd name="connsiteY54" fmla="*/ 9074 h 10000"/>
                <a:gd name="connsiteX55" fmla="*/ 4780 w 9826"/>
                <a:gd name="connsiteY55" fmla="*/ 8516 h 10000"/>
                <a:gd name="connsiteX56" fmla="*/ 4428 w 9826"/>
                <a:gd name="connsiteY56" fmla="*/ 8212 h 10000"/>
                <a:gd name="connsiteX57" fmla="*/ 4910 w 9826"/>
                <a:gd name="connsiteY57" fmla="*/ 9226 h 10000"/>
                <a:gd name="connsiteX58" fmla="*/ 5656 w 9826"/>
                <a:gd name="connsiteY58" fmla="*/ 9733 h 10000"/>
                <a:gd name="connsiteX59" fmla="*/ 4910 w 9826"/>
                <a:gd name="connsiteY59" fmla="*/ 9885 h 10000"/>
                <a:gd name="connsiteX60" fmla="*/ 4209 w 9826"/>
                <a:gd name="connsiteY60" fmla="*/ 897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826" h="10000">
                  <a:moveTo>
                    <a:pt x="4209" y="8972"/>
                  </a:moveTo>
                  <a:lnTo>
                    <a:pt x="3508" y="8212"/>
                  </a:lnTo>
                  <a:cubicBezTo>
                    <a:pt x="2762" y="8212"/>
                    <a:pt x="2412" y="8010"/>
                    <a:pt x="2148" y="7147"/>
                  </a:cubicBezTo>
                  <a:cubicBezTo>
                    <a:pt x="2017" y="6742"/>
                    <a:pt x="1930" y="6691"/>
                    <a:pt x="1710" y="6388"/>
                  </a:cubicBezTo>
                  <a:cubicBezTo>
                    <a:pt x="1578" y="6133"/>
                    <a:pt x="1534" y="5677"/>
                    <a:pt x="1316" y="5475"/>
                  </a:cubicBezTo>
                  <a:cubicBezTo>
                    <a:pt x="1228" y="5272"/>
                    <a:pt x="877" y="5069"/>
                    <a:pt x="745" y="4866"/>
                  </a:cubicBezTo>
                  <a:cubicBezTo>
                    <a:pt x="570" y="4563"/>
                    <a:pt x="395" y="4360"/>
                    <a:pt x="263" y="4055"/>
                  </a:cubicBezTo>
                  <a:lnTo>
                    <a:pt x="0" y="3497"/>
                  </a:lnTo>
                  <a:lnTo>
                    <a:pt x="0" y="3497"/>
                  </a:lnTo>
                  <a:lnTo>
                    <a:pt x="3596" y="0"/>
                  </a:lnTo>
                  <a:lnTo>
                    <a:pt x="4341" y="253"/>
                  </a:lnTo>
                  <a:lnTo>
                    <a:pt x="4341" y="253"/>
                  </a:lnTo>
                  <a:cubicBezTo>
                    <a:pt x="4297" y="355"/>
                    <a:pt x="4253" y="406"/>
                    <a:pt x="4253" y="507"/>
                  </a:cubicBezTo>
                  <a:cubicBezTo>
                    <a:pt x="4253" y="811"/>
                    <a:pt x="4998" y="1116"/>
                    <a:pt x="4998" y="1470"/>
                  </a:cubicBezTo>
                  <a:cubicBezTo>
                    <a:pt x="4998" y="1673"/>
                    <a:pt x="4823" y="1927"/>
                    <a:pt x="4910" y="2130"/>
                  </a:cubicBezTo>
                  <a:cubicBezTo>
                    <a:pt x="4998" y="2383"/>
                    <a:pt x="5130" y="2332"/>
                    <a:pt x="5130" y="2636"/>
                  </a:cubicBezTo>
                  <a:cubicBezTo>
                    <a:pt x="4955" y="2788"/>
                    <a:pt x="5042" y="3346"/>
                    <a:pt x="5087" y="3549"/>
                  </a:cubicBezTo>
                  <a:cubicBezTo>
                    <a:pt x="5130" y="3853"/>
                    <a:pt x="5305" y="3853"/>
                    <a:pt x="5481" y="3954"/>
                  </a:cubicBezTo>
                  <a:cubicBezTo>
                    <a:pt x="5656" y="4055"/>
                    <a:pt x="5700" y="4258"/>
                    <a:pt x="5919" y="4258"/>
                  </a:cubicBezTo>
                  <a:cubicBezTo>
                    <a:pt x="6226" y="4157"/>
                    <a:pt x="6489" y="3954"/>
                    <a:pt x="6840" y="4005"/>
                  </a:cubicBezTo>
                  <a:cubicBezTo>
                    <a:pt x="7322" y="4106"/>
                    <a:pt x="7322" y="4258"/>
                    <a:pt x="7673" y="4563"/>
                  </a:cubicBezTo>
                  <a:lnTo>
                    <a:pt x="7673" y="4664"/>
                  </a:lnTo>
                  <a:cubicBezTo>
                    <a:pt x="7761" y="4664"/>
                    <a:pt x="7761" y="4765"/>
                    <a:pt x="7805" y="4765"/>
                  </a:cubicBezTo>
                  <a:cubicBezTo>
                    <a:pt x="7849" y="4816"/>
                    <a:pt x="7892" y="4866"/>
                    <a:pt x="7936" y="4866"/>
                  </a:cubicBezTo>
                  <a:cubicBezTo>
                    <a:pt x="7980" y="4917"/>
                    <a:pt x="8024" y="5019"/>
                    <a:pt x="8112" y="5019"/>
                  </a:cubicBezTo>
                  <a:lnTo>
                    <a:pt x="8462" y="5019"/>
                  </a:lnTo>
                  <a:lnTo>
                    <a:pt x="8726" y="5171"/>
                  </a:lnTo>
                  <a:cubicBezTo>
                    <a:pt x="8813" y="5221"/>
                    <a:pt x="8945" y="5272"/>
                    <a:pt x="9033" y="5272"/>
                  </a:cubicBezTo>
                  <a:lnTo>
                    <a:pt x="9033" y="5322"/>
                  </a:lnTo>
                  <a:cubicBezTo>
                    <a:pt x="9033" y="5475"/>
                    <a:pt x="9164" y="5577"/>
                    <a:pt x="9164" y="5779"/>
                  </a:cubicBezTo>
                  <a:lnTo>
                    <a:pt x="9164" y="5779"/>
                  </a:lnTo>
                  <a:cubicBezTo>
                    <a:pt x="9274" y="5923"/>
                    <a:pt x="9734" y="6413"/>
                    <a:pt x="9822" y="6641"/>
                  </a:cubicBezTo>
                  <a:cubicBezTo>
                    <a:pt x="9822" y="6844"/>
                    <a:pt x="9865" y="7046"/>
                    <a:pt x="9690" y="7147"/>
                  </a:cubicBezTo>
                  <a:cubicBezTo>
                    <a:pt x="9427" y="7401"/>
                    <a:pt x="9208" y="7604"/>
                    <a:pt x="8901" y="7705"/>
                  </a:cubicBezTo>
                  <a:cubicBezTo>
                    <a:pt x="8813" y="7705"/>
                    <a:pt x="8769" y="7755"/>
                    <a:pt x="8681" y="7755"/>
                  </a:cubicBezTo>
                  <a:cubicBezTo>
                    <a:pt x="8594" y="7857"/>
                    <a:pt x="8506" y="7908"/>
                    <a:pt x="8506" y="7755"/>
                  </a:cubicBezTo>
                  <a:cubicBezTo>
                    <a:pt x="8506" y="7553"/>
                    <a:pt x="8462" y="7452"/>
                    <a:pt x="8462" y="7350"/>
                  </a:cubicBezTo>
                  <a:lnTo>
                    <a:pt x="8419" y="7350"/>
                  </a:lnTo>
                  <a:cubicBezTo>
                    <a:pt x="8419" y="7300"/>
                    <a:pt x="8287" y="7350"/>
                    <a:pt x="8244" y="7350"/>
                  </a:cubicBezTo>
                  <a:cubicBezTo>
                    <a:pt x="8199" y="7249"/>
                    <a:pt x="8199" y="7401"/>
                    <a:pt x="8199" y="7401"/>
                  </a:cubicBezTo>
                  <a:cubicBezTo>
                    <a:pt x="7980" y="8212"/>
                    <a:pt x="7585" y="7553"/>
                    <a:pt x="7235" y="7452"/>
                  </a:cubicBezTo>
                  <a:cubicBezTo>
                    <a:pt x="7206" y="7418"/>
                    <a:pt x="7176" y="7384"/>
                    <a:pt x="7147" y="7350"/>
                  </a:cubicBezTo>
                  <a:lnTo>
                    <a:pt x="7103" y="7350"/>
                  </a:lnTo>
                  <a:lnTo>
                    <a:pt x="7103" y="7350"/>
                  </a:lnTo>
                  <a:lnTo>
                    <a:pt x="7060" y="7350"/>
                  </a:lnTo>
                  <a:cubicBezTo>
                    <a:pt x="7015" y="7655"/>
                    <a:pt x="7410" y="7807"/>
                    <a:pt x="7454" y="8111"/>
                  </a:cubicBezTo>
                  <a:cubicBezTo>
                    <a:pt x="7410" y="8212"/>
                    <a:pt x="7892" y="8618"/>
                    <a:pt x="8067" y="8618"/>
                  </a:cubicBezTo>
                  <a:cubicBezTo>
                    <a:pt x="8374" y="8719"/>
                    <a:pt x="8726" y="8466"/>
                    <a:pt x="8331" y="8871"/>
                  </a:cubicBezTo>
                  <a:lnTo>
                    <a:pt x="7629" y="9580"/>
                  </a:lnTo>
                  <a:cubicBezTo>
                    <a:pt x="7542" y="9632"/>
                    <a:pt x="7278" y="10088"/>
                    <a:pt x="7235" y="9986"/>
                  </a:cubicBezTo>
                  <a:cubicBezTo>
                    <a:pt x="7191" y="9733"/>
                    <a:pt x="7191" y="9632"/>
                    <a:pt x="6972" y="9632"/>
                  </a:cubicBezTo>
                  <a:cubicBezTo>
                    <a:pt x="6753" y="9632"/>
                    <a:pt x="6665" y="9580"/>
                    <a:pt x="6489" y="9479"/>
                  </a:cubicBezTo>
                  <a:cubicBezTo>
                    <a:pt x="6183" y="9378"/>
                    <a:pt x="6051" y="9530"/>
                    <a:pt x="5744" y="9175"/>
                  </a:cubicBezTo>
                  <a:cubicBezTo>
                    <a:pt x="5612" y="9024"/>
                    <a:pt x="5569" y="8769"/>
                    <a:pt x="5437" y="8567"/>
                  </a:cubicBezTo>
                  <a:cubicBezTo>
                    <a:pt x="5349" y="8466"/>
                    <a:pt x="5437" y="9632"/>
                    <a:pt x="5042" y="9074"/>
                  </a:cubicBezTo>
                  <a:cubicBezTo>
                    <a:pt x="4910" y="8871"/>
                    <a:pt x="4910" y="8668"/>
                    <a:pt x="4780" y="8516"/>
                  </a:cubicBezTo>
                  <a:cubicBezTo>
                    <a:pt x="4692" y="8415"/>
                    <a:pt x="4473" y="8364"/>
                    <a:pt x="4428" y="8212"/>
                  </a:cubicBezTo>
                  <a:cubicBezTo>
                    <a:pt x="4516" y="8516"/>
                    <a:pt x="4692" y="9124"/>
                    <a:pt x="4910" y="9226"/>
                  </a:cubicBezTo>
                  <a:cubicBezTo>
                    <a:pt x="5262" y="9479"/>
                    <a:pt x="5481" y="9226"/>
                    <a:pt x="5656" y="9733"/>
                  </a:cubicBezTo>
                  <a:cubicBezTo>
                    <a:pt x="5700" y="9885"/>
                    <a:pt x="5087" y="9835"/>
                    <a:pt x="4910" y="9885"/>
                  </a:cubicBezTo>
                  <a:cubicBezTo>
                    <a:pt x="4341" y="10088"/>
                    <a:pt x="4473" y="9277"/>
                    <a:pt x="4209" y="897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3" name="CRAWFORD"/>
            <p:cNvSpPr>
              <a:spLocks/>
            </p:cNvSpPr>
            <p:nvPr/>
          </p:nvSpPr>
          <p:spPr bwMode="auto">
            <a:xfrm>
              <a:off x="3581400" y="3271838"/>
              <a:ext cx="457200" cy="376238"/>
            </a:xfrm>
            <a:custGeom>
              <a:avLst/>
              <a:gdLst>
                <a:gd name="T0" fmla="*/ 83 w 192"/>
                <a:gd name="T1" fmla="*/ 158 h 158"/>
                <a:gd name="T2" fmla="*/ 181 w 192"/>
                <a:gd name="T3" fmla="*/ 80 h 158"/>
                <a:gd name="T4" fmla="*/ 192 w 192"/>
                <a:gd name="T5" fmla="*/ 80 h 158"/>
                <a:gd name="T6" fmla="*/ 192 w 192"/>
                <a:gd name="T7" fmla="*/ 80 h 158"/>
                <a:gd name="T8" fmla="*/ 187 w 192"/>
                <a:gd name="T9" fmla="*/ 74 h 158"/>
                <a:gd name="T10" fmla="*/ 182 w 192"/>
                <a:gd name="T11" fmla="*/ 70 h 158"/>
                <a:gd name="T12" fmla="*/ 158 w 192"/>
                <a:gd name="T13" fmla="*/ 56 h 158"/>
                <a:gd name="T14" fmla="*/ 141 w 192"/>
                <a:gd name="T15" fmla="*/ 28 h 158"/>
                <a:gd name="T16" fmla="*/ 135 w 192"/>
                <a:gd name="T17" fmla="*/ 21 h 158"/>
                <a:gd name="T18" fmla="*/ 132 w 192"/>
                <a:gd name="T19" fmla="*/ 18 h 158"/>
                <a:gd name="T20" fmla="*/ 127 w 192"/>
                <a:gd name="T21" fmla="*/ 17 h 158"/>
                <a:gd name="T22" fmla="*/ 127 w 192"/>
                <a:gd name="T23" fmla="*/ 3 h 158"/>
                <a:gd name="T24" fmla="*/ 127 w 192"/>
                <a:gd name="T25" fmla="*/ 3 h 158"/>
                <a:gd name="T26" fmla="*/ 97 w 192"/>
                <a:gd name="T27" fmla="*/ 3 h 158"/>
                <a:gd name="T28" fmla="*/ 97 w 192"/>
                <a:gd name="T29" fmla="*/ 0 h 158"/>
                <a:gd name="T30" fmla="*/ 91 w 192"/>
                <a:gd name="T31" fmla="*/ 0 h 158"/>
                <a:gd name="T32" fmla="*/ 91 w 192"/>
                <a:gd name="T33" fmla="*/ 3 h 158"/>
                <a:gd name="T34" fmla="*/ 31 w 192"/>
                <a:gd name="T35" fmla="*/ 3 h 158"/>
                <a:gd name="T36" fmla="*/ 31 w 192"/>
                <a:gd name="T37" fmla="*/ 3 h 158"/>
                <a:gd name="T38" fmla="*/ 27 w 192"/>
                <a:gd name="T39" fmla="*/ 3 h 158"/>
                <a:gd name="T40" fmla="*/ 27 w 192"/>
                <a:gd name="T41" fmla="*/ 26 h 158"/>
                <a:gd name="T42" fmla="*/ 23 w 192"/>
                <a:gd name="T43" fmla="*/ 26 h 158"/>
                <a:gd name="T44" fmla="*/ 19 w 192"/>
                <a:gd name="T45" fmla="*/ 29 h 158"/>
                <a:gd name="T46" fmla="*/ 17 w 192"/>
                <a:gd name="T47" fmla="*/ 35 h 158"/>
                <a:gd name="T48" fmla="*/ 12 w 192"/>
                <a:gd name="T49" fmla="*/ 46 h 158"/>
                <a:gd name="T50" fmla="*/ 7 w 192"/>
                <a:gd name="T51" fmla="*/ 61 h 158"/>
                <a:gd name="T52" fmla="*/ 0 w 192"/>
                <a:gd name="T53" fmla="*/ 79 h 158"/>
                <a:gd name="T54" fmla="*/ 0 w 192"/>
                <a:gd name="T55" fmla="*/ 79 h 158"/>
                <a:gd name="T56" fmla="*/ 4 w 192"/>
                <a:gd name="T57" fmla="*/ 85 h 158"/>
                <a:gd name="T58" fmla="*/ 21 w 192"/>
                <a:gd name="T59" fmla="*/ 84 h 158"/>
                <a:gd name="T60" fmla="*/ 27 w 192"/>
                <a:gd name="T61" fmla="*/ 88 h 158"/>
                <a:gd name="T62" fmla="*/ 37 w 192"/>
                <a:gd name="T63" fmla="*/ 83 h 158"/>
                <a:gd name="T64" fmla="*/ 48 w 192"/>
                <a:gd name="T65" fmla="*/ 99 h 158"/>
                <a:gd name="T66" fmla="*/ 58 w 192"/>
                <a:gd name="T67" fmla="*/ 111 h 158"/>
                <a:gd name="T68" fmla="*/ 61 w 192"/>
                <a:gd name="T69" fmla="*/ 136 h 158"/>
                <a:gd name="T70" fmla="*/ 77 w 192"/>
                <a:gd name="T71" fmla="*/ 152 h 158"/>
                <a:gd name="T72" fmla="*/ 83 w 192"/>
                <a:gd name="T7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58">
                  <a:moveTo>
                    <a:pt x="83" y="158"/>
                  </a:moveTo>
                  <a:cubicBezTo>
                    <a:pt x="181" y="80"/>
                    <a:pt x="181" y="80"/>
                    <a:pt x="181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6" y="73"/>
                    <a:pt x="183" y="71"/>
                    <a:pt x="182" y="70"/>
                  </a:cubicBezTo>
                  <a:cubicBezTo>
                    <a:pt x="175" y="69"/>
                    <a:pt x="162" y="63"/>
                    <a:pt x="158" y="56"/>
                  </a:cubicBezTo>
                  <a:cubicBezTo>
                    <a:pt x="153" y="48"/>
                    <a:pt x="148" y="35"/>
                    <a:pt x="141" y="28"/>
                  </a:cubicBezTo>
                  <a:cubicBezTo>
                    <a:pt x="140" y="27"/>
                    <a:pt x="136" y="23"/>
                    <a:pt x="135" y="21"/>
                  </a:cubicBezTo>
                  <a:cubicBezTo>
                    <a:pt x="135" y="21"/>
                    <a:pt x="133" y="18"/>
                    <a:pt x="132" y="18"/>
                  </a:cubicBezTo>
                  <a:cubicBezTo>
                    <a:pt x="130" y="17"/>
                    <a:pt x="129" y="17"/>
                    <a:pt x="127" y="17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4" y="26"/>
                    <a:pt x="23" y="26"/>
                  </a:cubicBezTo>
                  <a:cubicBezTo>
                    <a:pt x="21" y="27"/>
                    <a:pt x="20" y="28"/>
                    <a:pt x="19" y="29"/>
                  </a:cubicBezTo>
                  <a:cubicBezTo>
                    <a:pt x="19" y="30"/>
                    <a:pt x="18" y="33"/>
                    <a:pt x="17" y="35"/>
                  </a:cubicBezTo>
                  <a:cubicBezTo>
                    <a:pt x="15" y="38"/>
                    <a:pt x="14" y="43"/>
                    <a:pt x="12" y="46"/>
                  </a:cubicBezTo>
                  <a:cubicBezTo>
                    <a:pt x="10" y="51"/>
                    <a:pt x="9" y="56"/>
                    <a:pt x="7" y="6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1"/>
                    <a:pt x="2" y="84"/>
                    <a:pt x="4" y="85"/>
                  </a:cubicBezTo>
                  <a:cubicBezTo>
                    <a:pt x="7" y="94"/>
                    <a:pt x="18" y="84"/>
                    <a:pt x="21" y="84"/>
                  </a:cubicBezTo>
                  <a:cubicBezTo>
                    <a:pt x="23" y="84"/>
                    <a:pt x="23" y="89"/>
                    <a:pt x="27" y="88"/>
                  </a:cubicBezTo>
                  <a:cubicBezTo>
                    <a:pt x="30" y="87"/>
                    <a:pt x="34" y="83"/>
                    <a:pt x="37" y="83"/>
                  </a:cubicBezTo>
                  <a:cubicBezTo>
                    <a:pt x="40" y="88"/>
                    <a:pt x="44" y="95"/>
                    <a:pt x="48" y="99"/>
                  </a:cubicBezTo>
                  <a:cubicBezTo>
                    <a:pt x="51" y="101"/>
                    <a:pt x="58" y="108"/>
                    <a:pt x="58" y="111"/>
                  </a:cubicBezTo>
                  <a:cubicBezTo>
                    <a:pt x="52" y="117"/>
                    <a:pt x="57" y="130"/>
                    <a:pt x="61" y="136"/>
                  </a:cubicBezTo>
                  <a:cubicBezTo>
                    <a:pt x="66" y="143"/>
                    <a:pt x="71" y="146"/>
                    <a:pt x="77" y="152"/>
                  </a:cubicBezTo>
                  <a:cubicBezTo>
                    <a:pt x="83" y="158"/>
                    <a:pt x="83" y="158"/>
                    <a:pt x="83" y="15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4" name="CLAYTOn"/>
            <p:cNvSpPr>
              <a:spLocks/>
            </p:cNvSpPr>
            <p:nvPr/>
          </p:nvSpPr>
          <p:spPr bwMode="auto">
            <a:xfrm>
              <a:off x="3325813" y="2341563"/>
              <a:ext cx="209550" cy="344488"/>
            </a:xfrm>
            <a:custGeom>
              <a:avLst/>
              <a:gdLst>
                <a:gd name="T0" fmla="*/ 43 w 88"/>
                <a:gd name="T1" fmla="*/ 145 h 145"/>
                <a:gd name="T2" fmla="*/ 43 w 88"/>
                <a:gd name="T3" fmla="*/ 105 h 145"/>
                <a:gd name="T4" fmla="*/ 51 w 88"/>
                <a:gd name="T5" fmla="*/ 103 h 145"/>
                <a:gd name="T6" fmla="*/ 54 w 88"/>
                <a:gd name="T7" fmla="*/ 104 h 145"/>
                <a:gd name="T8" fmla="*/ 56 w 88"/>
                <a:gd name="T9" fmla="*/ 106 h 145"/>
                <a:gd name="T10" fmla="*/ 62 w 88"/>
                <a:gd name="T11" fmla="*/ 109 h 145"/>
                <a:gd name="T12" fmla="*/ 69 w 88"/>
                <a:gd name="T13" fmla="*/ 102 h 145"/>
                <a:gd name="T14" fmla="*/ 69 w 88"/>
                <a:gd name="T15" fmla="*/ 81 h 145"/>
                <a:gd name="T16" fmla="*/ 73 w 88"/>
                <a:gd name="T17" fmla="*/ 81 h 145"/>
                <a:gd name="T18" fmla="*/ 73 w 88"/>
                <a:gd name="T19" fmla="*/ 50 h 145"/>
                <a:gd name="T20" fmla="*/ 80 w 88"/>
                <a:gd name="T21" fmla="*/ 50 h 145"/>
                <a:gd name="T22" fmla="*/ 80 w 88"/>
                <a:gd name="T23" fmla="*/ 34 h 145"/>
                <a:gd name="T24" fmla="*/ 85 w 88"/>
                <a:gd name="T25" fmla="*/ 30 h 145"/>
                <a:gd name="T26" fmla="*/ 88 w 88"/>
                <a:gd name="T27" fmla="*/ 26 h 145"/>
                <a:gd name="T28" fmla="*/ 88 w 88"/>
                <a:gd name="T29" fmla="*/ 25 h 145"/>
                <a:gd name="T30" fmla="*/ 88 w 88"/>
                <a:gd name="T31" fmla="*/ 24 h 145"/>
                <a:gd name="T32" fmla="*/ 87 w 88"/>
                <a:gd name="T33" fmla="*/ 23 h 145"/>
                <a:gd name="T34" fmla="*/ 86 w 88"/>
                <a:gd name="T35" fmla="*/ 22 h 145"/>
                <a:gd name="T36" fmla="*/ 82 w 88"/>
                <a:gd name="T37" fmla="*/ 18 h 145"/>
                <a:gd name="T38" fmla="*/ 81 w 88"/>
                <a:gd name="T39" fmla="*/ 14 h 145"/>
                <a:gd name="T40" fmla="*/ 81 w 88"/>
                <a:gd name="T41" fmla="*/ 10 h 145"/>
                <a:gd name="T42" fmla="*/ 78 w 88"/>
                <a:gd name="T43" fmla="*/ 8 h 145"/>
                <a:gd name="T44" fmla="*/ 78 w 88"/>
                <a:gd name="T45" fmla="*/ 7 h 145"/>
                <a:gd name="T46" fmla="*/ 77 w 88"/>
                <a:gd name="T47" fmla="*/ 7 h 145"/>
                <a:gd name="T48" fmla="*/ 75 w 88"/>
                <a:gd name="T49" fmla="*/ 5 h 145"/>
                <a:gd name="T50" fmla="*/ 74 w 88"/>
                <a:gd name="T51" fmla="*/ 5 h 145"/>
                <a:gd name="T52" fmla="*/ 74 w 88"/>
                <a:gd name="T53" fmla="*/ 4 h 145"/>
                <a:gd name="T54" fmla="*/ 74 w 88"/>
                <a:gd name="T55" fmla="*/ 4 h 145"/>
                <a:gd name="T56" fmla="*/ 74 w 88"/>
                <a:gd name="T57" fmla="*/ 0 h 145"/>
                <a:gd name="T58" fmla="*/ 74 w 88"/>
                <a:gd name="T59" fmla="*/ 0 h 145"/>
                <a:gd name="T60" fmla="*/ 45 w 88"/>
                <a:gd name="T61" fmla="*/ 0 h 145"/>
                <a:gd name="T62" fmla="*/ 45 w 88"/>
                <a:gd name="T63" fmla="*/ 0 h 145"/>
                <a:gd name="T64" fmla="*/ 0 w 88"/>
                <a:gd name="T65" fmla="*/ 0 h 145"/>
                <a:gd name="T66" fmla="*/ 0 w 88"/>
                <a:gd name="T67" fmla="*/ 49 h 145"/>
                <a:gd name="T68" fmla="*/ 0 w 88"/>
                <a:gd name="T69" fmla="*/ 49 h 145"/>
                <a:gd name="T70" fmla="*/ 8 w 88"/>
                <a:gd name="T71" fmla="*/ 51 h 145"/>
                <a:gd name="T72" fmla="*/ 8 w 88"/>
                <a:gd name="T73" fmla="*/ 51 h 145"/>
                <a:gd name="T74" fmla="*/ 12 w 88"/>
                <a:gd name="T75" fmla="*/ 62 h 145"/>
                <a:gd name="T76" fmla="*/ 16 w 88"/>
                <a:gd name="T77" fmla="*/ 73 h 145"/>
                <a:gd name="T78" fmla="*/ 24 w 88"/>
                <a:gd name="T79" fmla="*/ 77 h 145"/>
                <a:gd name="T80" fmla="*/ 29 w 88"/>
                <a:gd name="T81" fmla="*/ 84 h 145"/>
                <a:gd name="T82" fmla="*/ 26 w 88"/>
                <a:gd name="T83" fmla="*/ 114 h 145"/>
                <a:gd name="T84" fmla="*/ 31 w 88"/>
                <a:gd name="T85" fmla="*/ 121 h 145"/>
                <a:gd name="T86" fmla="*/ 28 w 88"/>
                <a:gd name="T87" fmla="*/ 129 h 145"/>
                <a:gd name="T88" fmla="*/ 29 w 88"/>
                <a:gd name="T89" fmla="*/ 138 h 145"/>
                <a:gd name="T90" fmla="*/ 30 w 88"/>
                <a:gd name="T91" fmla="*/ 145 h 145"/>
                <a:gd name="T92" fmla="*/ 30 w 88"/>
                <a:gd name="T93" fmla="*/ 145 h 145"/>
                <a:gd name="T94" fmla="*/ 43 w 88"/>
                <a:gd name="T9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5">
                  <a:moveTo>
                    <a:pt x="43" y="145"/>
                  </a:moveTo>
                  <a:cubicBezTo>
                    <a:pt x="43" y="105"/>
                    <a:pt x="43" y="105"/>
                    <a:pt x="43" y="105"/>
                  </a:cubicBezTo>
                  <a:cubicBezTo>
                    <a:pt x="46" y="102"/>
                    <a:pt x="47" y="103"/>
                    <a:pt x="51" y="103"/>
                  </a:cubicBezTo>
                  <a:cubicBezTo>
                    <a:pt x="52" y="103"/>
                    <a:pt x="53" y="103"/>
                    <a:pt x="54" y="104"/>
                  </a:cubicBezTo>
                  <a:cubicBezTo>
                    <a:pt x="54" y="104"/>
                    <a:pt x="55" y="106"/>
                    <a:pt x="56" y="106"/>
                  </a:cubicBezTo>
                  <a:cubicBezTo>
                    <a:pt x="56" y="107"/>
                    <a:pt x="61" y="109"/>
                    <a:pt x="62" y="109"/>
                  </a:cubicBezTo>
                  <a:cubicBezTo>
                    <a:pt x="65" y="108"/>
                    <a:pt x="66" y="104"/>
                    <a:pt x="69" y="102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2" y="31"/>
                    <a:pt x="83" y="31"/>
                    <a:pt x="85" y="30"/>
                  </a:cubicBezTo>
                  <a:cubicBezTo>
                    <a:pt x="86" y="30"/>
                    <a:pt x="88" y="27"/>
                    <a:pt x="88" y="26"/>
                  </a:cubicBezTo>
                  <a:cubicBezTo>
                    <a:pt x="88" y="26"/>
                    <a:pt x="88" y="25"/>
                    <a:pt x="88" y="25"/>
                  </a:cubicBezTo>
                  <a:cubicBezTo>
                    <a:pt x="88" y="25"/>
                    <a:pt x="88" y="25"/>
                    <a:pt x="88" y="24"/>
                  </a:cubicBezTo>
                  <a:cubicBezTo>
                    <a:pt x="87" y="24"/>
                    <a:pt x="87" y="23"/>
                    <a:pt x="87" y="23"/>
                  </a:cubicBezTo>
                  <a:cubicBezTo>
                    <a:pt x="87" y="23"/>
                    <a:pt x="87" y="22"/>
                    <a:pt x="86" y="22"/>
                  </a:cubicBezTo>
                  <a:cubicBezTo>
                    <a:pt x="86" y="20"/>
                    <a:pt x="82" y="21"/>
                    <a:pt x="82" y="18"/>
                  </a:cubicBezTo>
                  <a:cubicBezTo>
                    <a:pt x="81" y="17"/>
                    <a:pt x="82" y="15"/>
                    <a:pt x="81" y="14"/>
                  </a:cubicBezTo>
                  <a:cubicBezTo>
                    <a:pt x="81" y="13"/>
                    <a:pt x="81" y="11"/>
                    <a:pt x="81" y="10"/>
                  </a:cubicBezTo>
                  <a:cubicBezTo>
                    <a:pt x="80" y="10"/>
                    <a:pt x="79" y="8"/>
                    <a:pt x="78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7"/>
                    <a:pt x="75" y="5"/>
                    <a:pt x="75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4" y="5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5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4"/>
                    <a:pt x="10" y="59"/>
                    <a:pt x="12" y="62"/>
                  </a:cubicBezTo>
                  <a:cubicBezTo>
                    <a:pt x="15" y="66"/>
                    <a:pt x="14" y="69"/>
                    <a:pt x="16" y="73"/>
                  </a:cubicBezTo>
                  <a:cubicBezTo>
                    <a:pt x="18" y="75"/>
                    <a:pt x="22" y="74"/>
                    <a:pt x="24" y="77"/>
                  </a:cubicBezTo>
                  <a:cubicBezTo>
                    <a:pt x="26" y="79"/>
                    <a:pt x="27" y="82"/>
                    <a:pt x="29" y="84"/>
                  </a:cubicBezTo>
                  <a:cubicBezTo>
                    <a:pt x="42" y="98"/>
                    <a:pt x="16" y="102"/>
                    <a:pt x="26" y="114"/>
                  </a:cubicBezTo>
                  <a:cubicBezTo>
                    <a:pt x="27" y="116"/>
                    <a:pt x="30" y="118"/>
                    <a:pt x="31" y="121"/>
                  </a:cubicBezTo>
                  <a:cubicBezTo>
                    <a:pt x="32" y="123"/>
                    <a:pt x="28" y="126"/>
                    <a:pt x="28" y="129"/>
                  </a:cubicBezTo>
                  <a:cubicBezTo>
                    <a:pt x="28" y="132"/>
                    <a:pt x="30" y="134"/>
                    <a:pt x="29" y="138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43" y="145"/>
                    <a:pt x="43" y="145"/>
                    <a:pt x="43" y="14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5" name="COBB"/>
            <p:cNvSpPr>
              <a:spLocks/>
            </p:cNvSpPr>
            <p:nvPr/>
          </p:nvSpPr>
          <p:spPr bwMode="auto">
            <a:xfrm>
              <a:off x="3052763" y="1831975"/>
              <a:ext cx="352425" cy="404813"/>
            </a:xfrm>
            <a:custGeom>
              <a:avLst/>
              <a:gdLst>
                <a:gd name="T0" fmla="*/ 65 w 148"/>
                <a:gd name="T1" fmla="*/ 170 h 170"/>
                <a:gd name="T2" fmla="*/ 66 w 148"/>
                <a:gd name="T3" fmla="*/ 168 h 170"/>
                <a:gd name="T4" fmla="*/ 73 w 148"/>
                <a:gd name="T5" fmla="*/ 161 h 170"/>
                <a:gd name="T6" fmla="*/ 88 w 148"/>
                <a:gd name="T7" fmla="*/ 145 h 170"/>
                <a:gd name="T8" fmla="*/ 109 w 148"/>
                <a:gd name="T9" fmla="*/ 129 h 170"/>
                <a:gd name="T10" fmla="*/ 117 w 148"/>
                <a:gd name="T11" fmla="*/ 111 h 170"/>
                <a:gd name="T12" fmla="*/ 121 w 148"/>
                <a:gd name="T13" fmla="*/ 99 h 170"/>
                <a:gd name="T14" fmla="*/ 122 w 148"/>
                <a:gd name="T15" fmla="*/ 84 h 170"/>
                <a:gd name="T16" fmla="*/ 128 w 148"/>
                <a:gd name="T17" fmla="*/ 75 h 170"/>
                <a:gd name="T18" fmla="*/ 140 w 148"/>
                <a:gd name="T19" fmla="*/ 65 h 170"/>
                <a:gd name="T20" fmla="*/ 147 w 148"/>
                <a:gd name="T21" fmla="*/ 53 h 170"/>
                <a:gd name="T22" fmla="*/ 147 w 148"/>
                <a:gd name="T23" fmla="*/ 52 h 170"/>
                <a:gd name="T24" fmla="*/ 148 w 148"/>
                <a:gd name="T25" fmla="*/ 47 h 170"/>
                <a:gd name="T26" fmla="*/ 146 w 148"/>
                <a:gd name="T27" fmla="*/ 44 h 170"/>
                <a:gd name="T28" fmla="*/ 141 w 148"/>
                <a:gd name="T29" fmla="*/ 38 h 170"/>
                <a:gd name="T30" fmla="*/ 141 w 148"/>
                <a:gd name="T31" fmla="*/ 32 h 170"/>
                <a:gd name="T32" fmla="*/ 138 w 148"/>
                <a:gd name="T33" fmla="*/ 24 h 170"/>
                <a:gd name="T34" fmla="*/ 133 w 148"/>
                <a:gd name="T35" fmla="*/ 16 h 170"/>
                <a:gd name="T36" fmla="*/ 132 w 148"/>
                <a:gd name="T37" fmla="*/ 6 h 170"/>
                <a:gd name="T38" fmla="*/ 132 w 148"/>
                <a:gd name="T39" fmla="*/ 6 h 170"/>
                <a:gd name="T40" fmla="*/ 32 w 148"/>
                <a:gd name="T41" fmla="*/ 0 h 170"/>
                <a:gd name="T42" fmla="*/ 32 w 148"/>
                <a:gd name="T43" fmla="*/ 0 h 170"/>
                <a:gd name="T44" fmla="*/ 0 w 148"/>
                <a:gd name="T45" fmla="*/ 0 h 170"/>
                <a:gd name="T46" fmla="*/ 0 w 148"/>
                <a:gd name="T47" fmla="*/ 0 h 170"/>
                <a:gd name="T48" fmla="*/ 0 w 148"/>
                <a:gd name="T49" fmla="*/ 64 h 170"/>
                <a:gd name="T50" fmla="*/ 6 w 148"/>
                <a:gd name="T51" fmla="*/ 71 h 170"/>
                <a:gd name="T52" fmla="*/ 5 w 148"/>
                <a:gd name="T53" fmla="*/ 136 h 170"/>
                <a:gd name="T54" fmla="*/ 5 w 148"/>
                <a:gd name="T55" fmla="*/ 136 h 170"/>
                <a:gd name="T56" fmla="*/ 48 w 148"/>
                <a:gd name="T57" fmla="*/ 136 h 170"/>
                <a:gd name="T58" fmla="*/ 65 w 148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70">
                  <a:moveTo>
                    <a:pt x="65" y="170"/>
                  </a:moveTo>
                  <a:cubicBezTo>
                    <a:pt x="66" y="168"/>
                    <a:pt x="66" y="169"/>
                    <a:pt x="66" y="168"/>
                  </a:cubicBezTo>
                  <a:cubicBezTo>
                    <a:pt x="67" y="168"/>
                    <a:pt x="71" y="163"/>
                    <a:pt x="73" y="161"/>
                  </a:cubicBezTo>
                  <a:cubicBezTo>
                    <a:pt x="78" y="156"/>
                    <a:pt x="83" y="150"/>
                    <a:pt x="88" y="145"/>
                  </a:cubicBezTo>
                  <a:cubicBezTo>
                    <a:pt x="94" y="137"/>
                    <a:pt x="100" y="132"/>
                    <a:pt x="109" y="129"/>
                  </a:cubicBezTo>
                  <a:cubicBezTo>
                    <a:pt x="116" y="126"/>
                    <a:pt x="117" y="118"/>
                    <a:pt x="117" y="111"/>
                  </a:cubicBezTo>
                  <a:cubicBezTo>
                    <a:pt x="119" y="111"/>
                    <a:pt x="122" y="101"/>
                    <a:pt x="121" y="99"/>
                  </a:cubicBezTo>
                  <a:cubicBezTo>
                    <a:pt x="122" y="94"/>
                    <a:pt x="119" y="88"/>
                    <a:pt x="122" y="84"/>
                  </a:cubicBezTo>
                  <a:cubicBezTo>
                    <a:pt x="124" y="80"/>
                    <a:pt x="126" y="78"/>
                    <a:pt x="128" y="75"/>
                  </a:cubicBezTo>
                  <a:cubicBezTo>
                    <a:pt x="132" y="72"/>
                    <a:pt x="136" y="69"/>
                    <a:pt x="140" y="65"/>
                  </a:cubicBezTo>
                  <a:cubicBezTo>
                    <a:pt x="142" y="62"/>
                    <a:pt x="147" y="56"/>
                    <a:pt x="147" y="53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8" y="50"/>
                    <a:pt x="148" y="49"/>
                    <a:pt x="148" y="47"/>
                  </a:cubicBezTo>
                  <a:cubicBezTo>
                    <a:pt x="147" y="47"/>
                    <a:pt x="146" y="44"/>
                    <a:pt x="146" y="44"/>
                  </a:cubicBezTo>
                  <a:cubicBezTo>
                    <a:pt x="145" y="42"/>
                    <a:pt x="142" y="41"/>
                    <a:pt x="141" y="38"/>
                  </a:cubicBezTo>
                  <a:cubicBezTo>
                    <a:pt x="141" y="37"/>
                    <a:pt x="141" y="34"/>
                    <a:pt x="141" y="32"/>
                  </a:cubicBezTo>
                  <a:cubicBezTo>
                    <a:pt x="141" y="29"/>
                    <a:pt x="139" y="26"/>
                    <a:pt x="138" y="24"/>
                  </a:cubicBezTo>
                  <a:cubicBezTo>
                    <a:pt x="136" y="22"/>
                    <a:pt x="133" y="19"/>
                    <a:pt x="133" y="1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65" y="170"/>
                    <a:pt x="65" y="170"/>
                    <a:pt x="65" y="17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6" name="COOK"/>
            <p:cNvSpPr>
              <a:spLocks/>
            </p:cNvSpPr>
            <p:nvPr/>
          </p:nvSpPr>
          <p:spPr bwMode="auto">
            <a:xfrm>
              <a:off x="4200525" y="5038725"/>
              <a:ext cx="287338" cy="376238"/>
            </a:xfrm>
            <a:custGeom>
              <a:avLst/>
              <a:gdLst>
                <a:gd name="T0" fmla="*/ 24 w 121"/>
                <a:gd name="T1" fmla="*/ 10 h 158"/>
                <a:gd name="T2" fmla="*/ 47 w 121"/>
                <a:gd name="T3" fmla="*/ 10 h 158"/>
                <a:gd name="T4" fmla="*/ 56 w 121"/>
                <a:gd name="T5" fmla="*/ 0 h 158"/>
                <a:gd name="T6" fmla="*/ 56 w 121"/>
                <a:gd name="T7" fmla="*/ 0 h 158"/>
                <a:gd name="T8" fmla="*/ 56 w 121"/>
                <a:gd name="T9" fmla="*/ 24 h 158"/>
                <a:gd name="T10" fmla="*/ 68 w 121"/>
                <a:gd name="T11" fmla="*/ 32 h 158"/>
                <a:gd name="T12" fmla="*/ 84 w 121"/>
                <a:gd name="T13" fmla="*/ 46 h 158"/>
                <a:gd name="T14" fmla="*/ 97 w 121"/>
                <a:gd name="T15" fmla="*/ 48 h 158"/>
                <a:gd name="T16" fmla="*/ 99 w 121"/>
                <a:gd name="T17" fmla="*/ 55 h 158"/>
                <a:gd name="T18" fmla="*/ 99 w 121"/>
                <a:gd name="T19" fmla="*/ 56 h 158"/>
                <a:gd name="T20" fmla="*/ 99 w 121"/>
                <a:gd name="T21" fmla="*/ 56 h 158"/>
                <a:gd name="T22" fmla="*/ 97 w 121"/>
                <a:gd name="T23" fmla="*/ 68 h 158"/>
                <a:gd name="T24" fmla="*/ 98 w 121"/>
                <a:gd name="T25" fmla="*/ 69 h 158"/>
                <a:gd name="T26" fmla="*/ 101 w 121"/>
                <a:gd name="T27" fmla="*/ 79 h 158"/>
                <a:gd name="T28" fmla="*/ 110 w 121"/>
                <a:gd name="T29" fmla="*/ 90 h 158"/>
                <a:gd name="T30" fmla="*/ 105 w 121"/>
                <a:gd name="T31" fmla="*/ 119 h 158"/>
                <a:gd name="T32" fmla="*/ 115 w 121"/>
                <a:gd name="T33" fmla="*/ 133 h 158"/>
                <a:gd name="T34" fmla="*/ 119 w 121"/>
                <a:gd name="T35" fmla="*/ 139 h 158"/>
                <a:gd name="T36" fmla="*/ 118 w 121"/>
                <a:gd name="T37" fmla="*/ 144 h 158"/>
                <a:gd name="T38" fmla="*/ 117 w 121"/>
                <a:gd name="T39" fmla="*/ 148 h 158"/>
                <a:gd name="T40" fmla="*/ 115 w 121"/>
                <a:gd name="T41" fmla="*/ 158 h 158"/>
                <a:gd name="T42" fmla="*/ 115 w 121"/>
                <a:gd name="T43" fmla="*/ 158 h 158"/>
                <a:gd name="T44" fmla="*/ 43 w 121"/>
                <a:gd name="T45" fmla="*/ 158 h 158"/>
                <a:gd name="T46" fmla="*/ 43 w 121"/>
                <a:gd name="T47" fmla="*/ 158 h 158"/>
                <a:gd name="T48" fmla="*/ 34 w 121"/>
                <a:gd name="T49" fmla="*/ 153 h 158"/>
                <a:gd name="T50" fmla="*/ 25 w 121"/>
                <a:gd name="T51" fmla="*/ 148 h 158"/>
                <a:gd name="T52" fmla="*/ 16 w 121"/>
                <a:gd name="T53" fmla="*/ 147 h 158"/>
                <a:gd name="T54" fmla="*/ 10 w 121"/>
                <a:gd name="T55" fmla="*/ 146 h 158"/>
                <a:gd name="T56" fmla="*/ 6 w 121"/>
                <a:gd name="T57" fmla="*/ 140 h 158"/>
                <a:gd name="T58" fmla="*/ 0 w 121"/>
                <a:gd name="T59" fmla="*/ 135 h 158"/>
                <a:gd name="T60" fmla="*/ 0 w 121"/>
                <a:gd name="T61" fmla="*/ 135 h 158"/>
                <a:gd name="T62" fmla="*/ 7 w 121"/>
                <a:gd name="T63" fmla="*/ 108 h 158"/>
                <a:gd name="T64" fmla="*/ 12 w 121"/>
                <a:gd name="T65" fmla="*/ 97 h 158"/>
                <a:gd name="T66" fmla="*/ 14 w 121"/>
                <a:gd name="T67" fmla="*/ 84 h 158"/>
                <a:gd name="T68" fmla="*/ 24 w 121"/>
                <a:gd name="T69" fmla="*/ 59 h 158"/>
                <a:gd name="T70" fmla="*/ 28 w 121"/>
                <a:gd name="T71" fmla="*/ 43 h 158"/>
                <a:gd name="T72" fmla="*/ 24 w 121"/>
                <a:gd name="T73" fmla="*/ 25 h 158"/>
                <a:gd name="T74" fmla="*/ 24 w 121"/>
                <a:gd name="T75" fmla="*/ 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58">
                  <a:moveTo>
                    <a:pt x="24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7"/>
                    <a:pt x="65" y="27"/>
                    <a:pt x="68" y="32"/>
                  </a:cubicBezTo>
                  <a:cubicBezTo>
                    <a:pt x="72" y="37"/>
                    <a:pt x="77" y="45"/>
                    <a:pt x="84" y="46"/>
                  </a:cubicBezTo>
                  <a:cubicBezTo>
                    <a:pt x="87" y="47"/>
                    <a:pt x="94" y="46"/>
                    <a:pt x="97" y="48"/>
                  </a:cubicBezTo>
                  <a:cubicBezTo>
                    <a:pt x="98" y="48"/>
                    <a:pt x="100" y="55"/>
                    <a:pt x="99" y="55"/>
                  </a:cubicBezTo>
                  <a:cubicBezTo>
                    <a:pt x="99" y="56"/>
                    <a:pt x="99" y="55"/>
                    <a:pt x="99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3" y="56"/>
                    <a:pt x="97" y="66"/>
                    <a:pt x="97" y="68"/>
                  </a:cubicBezTo>
                  <a:cubicBezTo>
                    <a:pt x="97" y="68"/>
                    <a:pt x="98" y="69"/>
                    <a:pt x="98" y="69"/>
                  </a:cubicBezTo>
                  <a:cubicBezTo>
                    <a:pt x="99" y="69"/>
                    <a:pt x="99" y="77"/>
                    <a:pt x="101" y="79"/>
                  </a:cubicBezTo>
                  <a:cubicBezTo>
                    <a:pt x="102" y="81"/>
                    <a:pt x="110" y="88"/>
                    <a:pt x="110" y="90"/>
                  </a:cubicBezTo>
                  <a:cubicBezTo>
                    <a:pt x="115" y="99"/>
                    <a:pt x="102" y="109"/>
                    <a:pt x="105" y="119"/>
                  </a:cubicBezTo>
                  <a:cubicBezTo>
                    <a:pt x="107" y="124"/>
                    <a:pt x="112" y="129"/>
                    <a:pt x="115" y="133"/>
                  </a:cubicBezTo>
                  <a:cubicBezTo>
                    <a:pt x="116" y="135"/>
                    <a:pt x="118" y="137"/>
                    <a:pt x="119" y="139"/>
                  </a:cubicBezTo>
                  <a:cubicBezTo>
                    <a:pt x="121" y="141"/>
                    <a:pt x="119" y="142"/>
                    <a:pt x="118" y="144"/>
                  </a:cubicBezTo>
                  <a:cubicBezTo>
                    <a:pt x="118" y="145"/>
                    <a:pt x="117" y="148"/>
                    <a:pt x="117" y="14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0" y="152"/>
                    <a:pt x="29" y="149"/>
                    <a:pt x="25" y="148"/>
                  </a:cubicBezTo>
                  <a:cubicBezTo>
                    <a:pt x="22" y="147"/>
                    <a:pt x="19" y="147"/>
                    <a:pt x="16" y="147"/>
                  </a:cubicBezTo>
                  <a:cubicBezTo>
                    <a:pt x="14" y="147"/>
                    <a:pt x="12" y="146"/>
                    <a:pt x="10" y="146"/>
                  </a:cubicBezTo>
                  <a:cubicBezTo>
                    <a:pt x="9" y="144"/>
                    <a:pt x="6" y="143"/>
                    <a:pt x="6" y="140"/>
                  </a:cubicBezTo>
                  <a:cubicBezTo>
                    <a:pt x="5" y="138"/>
                    <a:pt x="2" y="136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25"/>
                    <a:pt x="6" y="118"/>
                    <a:pt x="7" y="108"/>
                  </a:cubicBezTo>
                  <a:cubicBezTo>
                    <a:pt x="7" y="104"/>
                    <a:pt x="11" y="100"/>
                    <a:pt x="12" y="97"/>
                  </a:cubicBezTo>
                  <a:cubicBezTo>
                    <a:pt x="13" y="94"/>
                    <a:pt x="14" y="87"/>
                    <a:pt x="14" y="84"/>
                  </a:cubicBezTo>
                  <a:cubicBezTo>
                    <a:pt x="23" y="82"/>
                    <a:pt x="24" y="67"/>
                    <a:pt x="24" y="59"/>
                  </a:cubicBezTo>
                  <a:cubicBezTo>
                    <a:pt x="24" y="55"/>
                    <a:pt x="27" y="48"/>
                    <a:pt x="28" y="43"/>
                  </a:cubicBezTo>
                  <a:cubicBezTo>
                    <a:pt x="29" y="37"/>
                    <a:pt x="24" y="31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7" name="COLQUITT"/>
            <p:cNvSpPr>
              <a:spLocks/>
            </p:cNvSpPr>
            <p:nvPr/>
          </p:nvSpPr>
          <p:spPr bwMode="auto">
            <a:xfrm>
              <a:off x="3767138" y="5056188"/>
              <a:ext cx="501650" cy="358775"/>
            </a:xfrm>
            <a:custGeom>
              <a:avLst/>
              <a:gdLst>
                <a:gd name="T0" fmla="*/ 182 w 211"/>
                <a:gd name="T1" fmla="*/ 128 h 151"/>
                <a:gd name="T2" fmla="*/ 189 w 211"/>
                <a:gd name="T3" fmla="*/ 101 h 151"/>
                <a:gd name="T4" fmla="*/ 194 w 211"/>
                <a:gd name="T5" fmla="*/ 90 h 151"/>
                <a:gd name="T6" fmla="*/ 196 w 211"/>
                <a:gd name="T7" fmla="*/ 77 h 151"/>
                <a:gd name="T8" fmla="*/ 206 w 211"/>
                <a:gd name="T9" fmla="*/ 52 h 151"/>
                <a:gd name="T10" fmla="*/ 210 w 211"/>
                <a:gd name="T11" fmla="*/ 36 h 151"/>
                <a:gd name="T12" fmla="*/ 206 w 211"/>
                <a:gd name="T13" fmla="*/ 18 h 151"/>
                <a:gd name="T14" fmla="*/ 206 w 211"/>
                <a:gd name="T15" fmla="*/ 3 h 151"/>
                <a:gd name="T16" fmla="*/ 206 w 211"/>
                <a:gd name="T17" fmla="*/ 3 h 151"/>
                <a:gd name="T18" fmla="*/ 149 w 211"/>
                <a:gd name="T19" fmla="*/ 2 h 151"/>
                <a:gd name="T20" fmla="*/ 149 w 211"/>
                <a:gd name="T21" fmla="*/ 2 h 151"/>
                <a:gd name="T22" fmla="*/ 123 w 211"/>
                <a:gd name="T23" fmla="*/ 1 h 151"/>
                <a:gd name="T24" fmla="*/ 123 w 211"/>
                <a:gd name="T25" fmla="*/ 8 h 151"/>
                <a:gd name="T26" fmla="*/ 104 w 211"/>
                <a:gd name="T27" fmla="*/ 8 h 151"/>
                <a:gd name="T28" fmla="*/ 104 w 211"/>
                <a:gd name="T29" fmla="*/ 0 h 151"/>
                <a:gd name="T30" fmla="*/ 6 w 211"/>
                <a:gd name="T31" fmla="*/ 0 h 151"/>
                <a:gd name="T32" fmla="*/ 6 w 211"/>
                <a:gd name="T33" fmla="*/ 0 h 151"/>
                <a:gd name="T34" fmla="*/ 4 w 211"/>
                <a:gd name="T35" fmla="*/ 108 h 151"/>
                <a:gd name="T36" fmla="*/ 1 w 211"/>
                <a:gd name="T37" fmla="*/ 110 h 151"/>
                <a:gd name="T38" fmla="*/ 0 w 211"/>
                <a:gd name="T39" fmla="*/ 112 h 151"/>
                <a:gd name="T40" fmla="*/ 2 w 211"/>
                <a:gd name="T41" fmla="*/ 114 h 151"/>
                <a:gd name="T42" fmla="*/ 3 w 211"/>
                <a:gd name="T43" fmla="*/ 115 h 151"/>
                <a:gd name="T44" fmla="*/ 3 w 211"/>
                <a:gd name="T45" fmla="*/ 116 h 151"/>
                <a:gd name="T46" fmla="*/ 3 w 211"/>
                <a:gd name="T47" fmla="*/ 117 h 151"/>
                <a:gd name="T48" fmla="*/ 3 w 211"/>
                <a:gd name="T49" fmla="*/ 126 h 151"/>
                <a:gd name="T50" fmla="*/ 3 w 211"/>
                <a:gd name="T51" fmla="*/ 126 h 151"/>
                <a:gd name="T52" fmla="*/ 3 w 211"/>
                <a:gd name="T53" fmla="*/ 145 h 151"/>
                <a:gd name="T54" fmla="*/ 88 w 211"/>
                <a:gd name="T55" fmla="*/ 145 h 151"/>
                <a:gd name="T56" fmla="*/ 88 w 211"/>
                <a:gd name="T57" fmla="*/ 151 h 151"/>
                <a:gd name="T58" fmla="*/ 96 w 211"/>
                <a:gd name="T59" fmla="*/ 151 h 151"/>
                <a:gd name="T60" fmla="*/ 96 w 211"/>
                <a:gd name="T61" fmla="*/ 145 h 151"/>
                <a:gd name="T62" fmla="*/ 113 w 211"/>
                <a:gd name="T63" fmla="*/ 145 h 151"/>
                <a:gd name="T64" fmla="*/ 113 w 211"/>
                <a:gd name="T65" fmla="*/ 145 h 151"/>
                <a:gd name="T66" fmla="*/ 182 w 211"/>
                <a:gd name="T67" fmla="*/ 147 h 151"/>
                <a:gd name="T68" fmla="*/ 182 w 211"/>
                <a:gd name="T69" fmla="*/ 1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151">
                  <a:moveTo>
                    <a:pt x="182" y="128"/>
                  </a:moveTo>
                  <a:cubicBezTo>
                    <a:pt x="184" y="118"/>
                    <a:pt x="188" y="111"/>
                    <a:pt x="189" y="101"/>
                  </a:cubicBezTo>
                  <a:cubicBezTo>
                    <a:pt x="189" y="97"/>
                    <a:pt x="193" y="93"/>
                    <a:pt x="194" y="90"/>
                  </a:cubicBezTo>
                  <a:cubicBezTo>
                    <a:pt x="195" y="87"/>
                    <a:pt x="196" y="80"/>
                    <a:pt x="196" y="77"/>
                  </a:cubicBezTo>
                  <a:cubicBezTo>
                    <a:pt x="205" y="75"/>
                    <a:pt x="206" y="60"/>
                    <a:pt x="206" y="52"/>
                  </a:cubicBezTo>
                  <a:cubicBezTo>
                    <a:pt x="206" y="48"/>
                    <a:pt x="209" y="41"/>
                    <a:pt x="210" y="36"/>
                  </a:cubicBezTo>
                  <a:cubicBezTo>
                    <a:pt x="211" y="30"/>
                    <a:pt x="206" y="24"/>
                    <a:pt x="206" y="18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0" y="110"/>
                    <a:pt x="0" y="111"/>
                    <a:pt x="0" y="112"/>
                  </a:cubicBezTo>
                  <a:cubicBezTo>
                    <a:pt x="1" y="113"/>
                    <a:pt x="1" y="113"/>
                    <a:pt x="2" y="114"/>
                  </a:cubicBezTo>
                  <a:cubicBezTo>
                    <a:pt x="2" y="114"/>
                    <a:pt x="2" y="115"/>
                    <a:pt x="3" y="115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3" y="116"/>
                    <a:pt x="3" y="117"/>
                    <a:pt x="3" y="11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28"/>
                    <a:pt x="182" y="128"/>
                    <a:pt x="182" y="1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8" name="CALHOUN"/>
            <p:cNvSpPr>
              <a:spLocks/>
            </p:cNvSpPr>
            <p:nvPr/>
          </p:nvSpPr>
          <p:spPr bwMode="auto">
            <a:xfrm>
              <a:off x="2959100" y="4699000"/>
              <a:ext cx="422275" cy="252413"/>
            </a:xfrm>
            <a:custGeom>
              <a:avLst/>
              <a:gdLst>
                <a:gd name="T0" fmla="*/ 158 w 177"/>
                <a:gd name="T1" fmla="*/ 8 h 106"/>
                <a:gd name="T2" fmla="*/ 157 w 177"/>
                <a:gd name="T3" fmla="*/ 18 h 106"/>
                <a:gd name="T4" fmla="*/ 156 w 177"/>
                <a:gd name="T5" fmla="*/ 33 h 106"/>
                <a:gd name="T6" fmla="*/ 158 w 177"/>
                <a:gd name="T7" fmla="*/ 45 h 106"/>
                <a:gd name="T8" fmla="*/ 164 w 177"/>
                <a:gd name="T9" fmla="*/ 64 h 106"/>
                <a:gd name="T10" fmla="*/ 168 w 177"/>
                <a:gd name="T11" fmla="*/ 72 h 106"/>
                <a:gd name="T12" fmla="*/ 168 w 177"/>
                <a:gd name="T13" fmla="*/ 79 h 106"/>
                <a:gd name="T14" fmla="*/ 168 w 177"/>
                <a:gd name="T15" fmla="*/ 94 h 106"/>
                <a:gd name="T16" fmla="*/ 166 w 177"/>
                <a:gd name="T17" fmla="*/ 100 h 106"/>
                <a:gd name="T18" fmla="*/ 166 w 177"/>
                <a:gd name="T19" fmla="*/ 100 h 106"/>
                <a:gd name="T20" fmla="*/ 160 w 177"/>
                <a:gd name="T21" fmla="*/ 100 h 106"/>
                <a:gd name="T22" fmla="*/ 156 w 177"/>
                <a:gd name="T23" fmla="*/ 93 h 106"/>
                <a:gd name="T24" fmla="*/ 145 w 177"/>
                <a:gd name="T25" fmla="*/ 96 h 106"/>
                <a:gd name="T26" fmla="*/ 141 w 177"/>
                <a:gd name="T27" fmla="*/ 106 h 106"/>
                <a:gd name="T28" fmla="*/ 130 w 177"/>
                <a:gd name="T29" fmla="*/ 94 h 106"/>
                <a:gd name="T30" fmla="*/ 125 w 177"/>
                <a:gd name="T31" fmla="*/ 94 h 106"/>
                <a:gd name="T32" fmla="*/ 122 w 177"/>
                <a:gd name="T33" fmla="*/ 94 h 106"/>
                <a:gd name="T34" fmla="*/ 117 w 177"/>
                <a:gd name="T35" fmla="*/ 99 h 106"/>
                <a:gd name="T36" fmla="*/ 81 w 177"/>
                <a:gd name="T37" fmla="*/ 99 h 106"/>
                <a:gd name="T38" fmla="*/ 81 w 177"/>
                <a:gd name="T39" fmla="*/ 99 h 106"/>
                <a:gd name="T40" fmla="*/ 18 w 177"/>
                <a:gd name="T41" fmla="*/ 99 h 106"/>
                <a:gd name="T42" fmla="*/ 17 w 177"/>
                <a:gd name="T43" fmla="*/ 94 h 106"/>
                <a:gd name="T44" fmla="*/ 16 w 177"/>
                <a:gd name="T45" fmla="*/ 90 h 106"/>
                <a:gd name="T46" fmla="*/ 15 w 177"/>
                <a:gd name="T47" fmla="*/ 88 h 106"/>
                <a:gd name="T48" fmla="*/ 11 w 177"/>
                <a:gd name="T49" fmla="*/ 82 h 106"/>
                <a:gd name="T50" fmla="*/ 14 w 177"/>
                <a:gd name="T51" fmla="*/ 74 h 106"/>
                <a:gd name="T52" fmla="*/ 14 w 177"/>
                <a:gd name="T53" fmla="*/ 69 h 106"/>
                <a:gd name="T54" fmla="*/ 13 w 177"/>
                <a:gd name="T55" fmla="*/ 69 h 106"/>
                <a:gd name="T56" fmla="*/ 13 w 177"/>
                <a:gd name="T57" fmla="*/ 68 h 106"/>
                <a:gd name="T58" fmla="*/ 6 w 177"/>
                <a:gd name="T59" fmla="*/ 67 h 106"/>
                <a:gd name="T60" fmla="*/ 6 w 177"/>
                <a:gd name="T61" fmla="*/ 67 h 106"/>
                <a:gd name="T62" fmla="*/ 6 w 177"/>
                <a:gd name="T63" fmla="*/ 62 h 106"/>
                <a:gd name="T64" fmla="*/ 10 w 177"/>
                <a:gd name="T65" fmla="*/ 55 h 106"/>
                <a:gd name="T66" fmla="*/ 4 w 177"/>
                <a:gd name="T67" fmla="*/ 49 h 106"/>
                <a:gd name="T68" fmla="*/ 9 w 177"/>
                <a:gd name="T69" fmla="*/ 43 h 106"/>
                <a:gd name="T70" fmla="*/ 8 w 177"/>
                <a:gd name="T71" fmla="*/ 34 h 106"/>
                <a:gd name="T72" fmla="*/ 4 w 177"/>
                <a:gd name="T73" fmla="*/ 25 h 106"/>
                <a:gd name="T74" fmla="*/ 1 w 177"/>
                <a:gd name="T75" fmla="*/ 19 h 106"/>
                <a:gd name="T76" fmla="*/ 5 w 177"/>
                <a:gd name="T77" fmla="*/ 10 h 106"/>
                <a:gd name="T78" fmla="*/ 5 w 177"/>
                <a:gd name="T79" fmla="*/ 10 h 106"/>
                <a:gd name="T80" fmla="*/ 71 w 177"/>
                <a:gd name="T81" fmla="*/ 10 h 106"/>
                <a:gd name="T82" fmla="*/ 73 w 177"/>
                <a:gd name="T83" fmla="*/ 6 h 106"/>
                <a:gd name="T84" fmla="*/ 77 w 177"/>
                <a:gd name="T85" fmla="*/ 0 h 106"/>
                <a:gd name="T86" fmla="*/ 78 w 177"/>
                <a:gd name="T87" fmla="*/ 0 h 106"/>
                <a:gd name="T88" fmla="*/ 79 w 177"/>
                <a:gd name="T89" fmla="*/ 0 h 106"/>
                <a:gd name="T90" fmla="*/ 87 w 177"/>
                <a:gd name="T91" fmla="*/ 4 h 106"/>
                <a:gd name="T92" fmla="*/ 95 w 177"/>
                <a:gd name="T93" fmla="*/ 3 h 106"/>
                <a:gd name="T94" fmla="*/ 98 w 177"/>
                <a:gd name="T95" fmla="*/ 7 h 106"/>
                <a:gd name="T96" fmla="*/ 106 w 177"/>
                <a:gd name="T97" fmla="*/ 7 h 106"/>
                <a:gd name="T98" fmla="*/ 112 w 177"/>
                <a:gd name="T99" fmla="*/ 8 h 106"/>
                <a:gd name="T100" fmla="*/ 121 w 177"/>
                <a:gd name="T101" fmla="*/ 8 h 106"/>
                <a:gd name="T102" fmla="*/ 121 w 177"/>
                <a:gd name="T103" fmla="*/ 8 h 106"/>
                <a:gd name="T104" fmla="*/ 158 w 177"/>
                <a:gd name="T10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106">
                  <a:moveTo>
                    <a:pt x="158" y="8"/>
                  </a:moveTo>
                  <a:cubicBezTo>
                    <a:pt x="158" y="13"/>
                    <a:pt x="158" y="14"/>
                    <a:pt x="157" y="18"/>
                  </a:cubicBezTo>
                  <a:cubicBezTo>
                    <a:pt x="153" y="24"/>
                    <a:pt x="157" y="27"/>
                    <a:pt x="156" y="33"/>
                  </a:cubicBezTo>
                  <a:cubicBezTo>
                    <a:pt x="155" y="38"/>
                    <a:pt x="155" y="41"/>
                    <a:pt x="158" y="45"/>
                  </a:cubicBezTo>
                  <a:cubicBezTo>
                    <a:pt x="161" y="51"/>
                    <a:pt x="162" y="58"/>
                    <a:pt x="164" y="64"/>
                  </a:cubicBezTo>
                  <a:cubicBezTo>
                    <a:pt x="165" y="67"/>
                    <a:pt x="167" y="69"/>
                    <a:pt x="168" y="72"/>
                  </a:cubicBezTo>
                  <a:cubicBezTo>
                    <a:pt x="168" y="74"/>
                    <a:pt x="168" y="77"/>
                    <a:pt x="168" y="79"/>
                  </a:cubicBezTo>
                  <a:cubicBezTo>
                    <a:pt x="177" y="85"/>
                    <a:pt x="172" y="87"/>
                    <a:pt x="168" y="94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5" y="100"/>
                    <a:pt x="159" y="93"/>
                    <a:pt x="156" y="93"/>
                  </a:cubicBezTo>
                  <a:cubicBezTo>
                    <a:pt x="154" y="92"/>
                    <a:pt x="146" y="94"/>
                    <a:pt x="145" y="96"/>
                  </a:cubicBezTo>
                  <a:cubicBezTo>
                    <a:pt x="143" y="99"/>
                    <a:pt x="143" y="103"/>
                    <a:pt x="141" y="106"/>
                  </a:cubicBezTo>
                  <a:cubicBezTo>
                    <a:pt x="136" y="106"/>
                    <a:pt x="133" y="97"/>
                    <a:pt x="130" y="94"/>
                  </a:cubicBezTo>
                  <a:cubicBezTo>
                    <a:pt x="129" y="93"/>
                    <a:pt x="126" y="94"/>
                    <a:pt x="125" y="94"/>
                  </a:cubicBezTo>
                  <a:cubicBezTo>
                    <a:pt x="124" y="94"/>
                    <a:pt x="123" y="94"/>
                    <a:pt x="122" y="94"/>
                  </a:cubicBezTo>
                  <a:cubicBezTo>
                    <a:pt x="120" y="95"/>
                    <a:pt x="119" y="98"/>
                    <a:pt x="117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3"/>
                    <a:pt x="17" y="91"/>
                    <a:pt x="16" y="90"/>
                  </a:cubicBezTo>
                  <a:cubicBezTo>
                    <a:pt x="16" y="90"/>
                    <a:pt x="15" y="88"/>
                    <a:pt x="15" y="88"/>
                  </a:cubicBezTo>
                  <a:cubicBezTo>
                    <a:pt x="14" y="87"/>
                    <a:pt x="11" y="83"/>
                    <a:pt x="11" y="82"/>
                  </a:cubicBezTo>
                  <a:cubicBezTo>
                    <a:pt x="11" y="78"/>
                    <a:pt x="16" y="79"/>
                    <a:pt x="14" y="74"/>
                  </a:cubicBezTo>
                  <a:cubicBezTo>
                    <a:pt x="14" y="73"/>
                    <a:pt x="14" y="71"/>
                    <a:pt x="14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8"/>
                  </a:cubicBezTo>
                  <a:cubicBezTo>
                    <a:pt x="10" y="68"/>
                    <a:pt x="8" y="68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0"/>
                    <a:pt x="11" y="56"/>
                    <a:pt x="10" y="55"/>
                  </a:cubicBezTo>
                  <a:cubicBezTo>
                    <a:pt x="9" y="52"/>
                    <a:pt x="5" y="52"/>
                    <a:pt x="4" y="49"/>
                  </a:cubicBezTo>
                  <a:cubicBezTo>
                    <a:pt x="5" y="47"/>
                    <a:pt x="7" y="44"/>
                    <a:pt x="9" y="43"/>
                  </a:cubicBezTo>
                  <a:cubicBezTo>
                    <a:pt x="9" y="39"/>
                    <a:pt x="15" y="37"/>
                    <a:pt x="8" y="34"/>
                  </a:cubicBezTo>
                  <a:cubicBezTo>
                    <a:pt x="0" y="31"/>
                    <a:pt x="6" y="31"/>
                    <a:pt x="4" y="25"/>
                  </a:cubicBezTo>
                  <a:cubicBezTo>
                    <a:pt x="3" y="23"/>
                    <a:pt x="1" y="21"/>
                    <a:pt x="1" y="19"/>
                  </a:cubicBezTo>
                  <a:cubicBezTo>
                    <a:pt x="1" y="14"/>
                    <a:pt x="6" y="16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9"/>
                    <a:pt x="72" y="7"/>
                    <a:pt x="73" y="6"/>
                  </a:cubicBezTo>
                  <a:cubicBezTo>
                    <a:pt x="74" y="4"/>
                    <a:pt x="76" y="1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1"/>
                    <a:pt x="85" y="4"/>
                    <a:pt x="87" y="4"/>
                  </a:cubicBezTo>
                  <a:cubicBezTo>
                    <a:pt x="89" y="4"/>
                    <a:pt x="92" y="2"/>
                    <a:pt x="95" y="3"/>
                  </a:cubicBezTo>
                  <a:cubicBezTo>
                    <a:pt x="96" y="4"/>
                    <a:pt x="97" y="6"/>
                    <a:pt x="98" y="7"/>
                  </a:cubicBezTo>
                  <a:cubicBezTo>
                    <a:pt x="101" y="9"/>
                    <a:pt x="103" y="7"/>
                    <a:pt x="106" y="7"/>
                  </a:cubicBezTo>
                  <a:cubicBezTo>
                    <a:pt x="108" y="7"/>
                    <a:pt x="110" y="8"/>
                    <a:pt x="112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58" y="8"/>
                    <a:pt x="158" y="8"/>
                    <a:pt x="158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49" name="CARROLL"/>
            <p:cNvSpPr>
              <a:spLocks/>
            </p:cNvSpPr>
            <p:nvPr/>
          </p:nvSpPr>
          <p:spPr bwMode="auto">
            <a:xfrm>
              <a:off x="2452688" y="2147888"/>
              <a:ext cx="525463" cy="450850"/>
            </a:xfrm>
            <a:custGeom>
              <a:avLst/>
              <a:gdLst>
                <a:gd name="T0" fmla="*/ 18 w 221"/>
                <a:gd name="T1" fmla="*/ 189 h 189"/>
                <a:gd name="T2" fmla="*/ 0 w 221"/>
                <a:gd name="T3" fmla="*/ 78 h 189"/>
                <a:gd name="T4" fmla="*/ 0 w 221"/>
                <a:gd name="T5" fmla="*/ 78 h 189"/>
                <a:gd name="T6" fmla="*/ 24 w 221"/>
                <a:gd name="T7" fmla="*/ 78 h 189"/>
                <a:gd name="T8" fmla="*/ 84 w 221"/>
                <a:gd name="T9" fmla="*/ 55 h 189"/>
                <a:gd name="T10" fmla="*/ 90 w 221"/>
                <a:gd name="T11" fmla="*/ 55 h 189"/>
                <a:gd name="T12" fmla="*/ 90 w 221"/>
                <a:gd name="T13" fmla="*/ 60 h 189"/>
                <a:gd name="T14" fmla="*/ 97 w 221"/>
                <a:gd name="T15" fmla="*/ 60 h 189"/>
                <a:gd name="T16" fmla="*/ 122 w 221"/>
                <a:gd name="T17" fmla="*/ 48 h 189"/>
                <a:gd name="T18" fmla="*/ 122 w 221"/>
                <a:gd name="T19" fmla="*/ 0 h 189"/>
                <a:gd name="T20" fmla="*/ 127 w 221"/>
                <a:gd name="T21" fmla="*/ 0 h 189"/>
                <a:gd name="T22" fmla="*/ 127 w 221"/>
                <a:gd name="T23" fmla="*/ 0 h 189"/>
                <a:gd name="T24" fmla="*/ 184 w 221"/>
                <a:gd name="T25" fmla="*/ 17 h 189"/>
                <a:gd name="T26" fmla="*/ 184 w 221"/>
                <a:gd name="T27" fmla="*/ 17 h 189"/>
                <a:gd name="T28" fmla="*/ 184 w 221"/>
                <a:gd name="T29" fmla="*/ 118 h 189"/>
                <a:gd name="T30" fmla="*/ 221 w 221"/>
                <a:gd name="T31" fmla="*/ 118 h 189"/>
                <a:gd name="T32" fmla="*/ 221 w 221"/>
                <a:gd name="T33" fmla="*/ 118 h 189"/>
                <a:gd name="T34" fmla="*/ 220 w 221"/>
                <a:gd name="T35" fmla="*/ 119 h 189"/>
                <a:gd name="T36" fmla="*/ 216 w 221"/>
                <a:gd name="T37" fmla="*/ 123 h 189"/>
                <a:gd name="T38" fmla="*/ 213 w 221"/>
                <a:gd name="T39" fmla="*/ 127 h 189"/>
                <a:gd name="T40" fmla="*/ 215 w 221"/>
                <a:gd name="T41" fmla="*/ 134 h 189"/>
                <a:gd name="T42" fmla="*/ 217 w 221"/>
                <a:gd name="T43" fmla="*/ 137 h 189"/>
                <a:gd name="T44" fmla="*/ 217 w 221"/>
                <a:gd name="T45" fmla="*/ 140 h 189"/>
                <a:gd name="T46" fmla="*/ 217 w 221"/>
                <a:gd name="T47" fmla="*/ 148 h 189"/>
                <a:gd name="T48" fmla="*/ 217 w 221"/>
                <a:gd name="T49" fmla="*/ 148 h 189"/>
                <a:gd name="T50" fmla="*/ 204 w 221"/>
                <a:gd name="T51" fmla="*/ 148 h 189"/>
                <a:gd name="T52" fmla="*/ 203 w 221"/>
                <a:gd name="T53" fmla="*/ 155 h 189"/>
                <a:gd name="T54" fmla="*/ 200 w 221"/>
                <a:gd name="T55" fmla="*/ 158 h 189"/>
                <a:gd name="T56" fmla="*/ 195 w 221"/>
                <a:gd name="T57" fmla="*/ 159 h 189"/>
                <a:gd name="T58" fmla="*/ 187 w 221"/>
                <a:gd name="T59" fmla="*/ 164 h 189"/>
                <a:gd name="T60" fmla="*/ 182 w 221"/>
                <a:gd name="T61" fmla="*/ 167 h 189"/>
                <a:gd name="T62" fmla="*/ 177 w 221"/>
                <a:gd name="T63" fmla="*/ 177 h 189"/>
                <a:gd name="T64" fmla="*/ 169 w 221"/>
                <a:gd name="T65" fmla="*/ 187 h 189"/>
                <a:gd name="T66" fmla="*/ 158 w 221"/>
                <a:gd name="T67" fmla="*/ 180 h 189"/>
                <a:gd name="T68" fmla="*/ 149 w 221"/>
                <a:gd name="T69" fmla="*/ 174 h 189"/>
                <a:gd name="T70" fmla="*/ 147 w 221"/>
                <a:gd name="T71" fmla="*/ 184 h 189"/>
                <a:gd name="T72" fmla="*/ 138 w 221"/>
                <a:gd name="T73" fmla="*/ 189 h 189"/>
                <a:gd name="T74" fmla="*/ 138 w 221"/>
                <a:gd name="T75" fmla="*/ 189 h 189"/>
                <a:gd name="T76" fmla="*/ 18 w 221"/>
                <a:gd name="T7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189">
                  <a:moveTo>
                    <a:pt x="18" y="189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9"/>
                    <a:pt x="220" y="119"/>
                  </a:cubicBezTo>
                  <a:cubicBezTo>
                    <a:pt x="220" y="120"/>
                    <a:pt x="216" y="122"/>
                    <a:pt x="216" y="123"/>
                  </a:cubicBezTo>
                  <a:cubicBezTo>
                    <a:pt x="215" y="124"/>
                    <a:pt x="213" y="125"/>
                    <a:pt x="213" y="127"/>
                  </a:cubicBezTo>
                  <a:cubicBezTo>
                    <a:pt x="213" y="130"/>
                    <a:pt x="214" y="132"/>
                    <a:pt x="215" y="134"/>
                  </a:cubicBezTo>
                  <a:cubicBezTo>
                    <a:pt x="216" y="135"/>
                    <a:pt x="217" y="136"/>
                    <a:pt x="217" y="137"/>
                  </a:cubicBezTo>
                  <a:cubicBezTo>
                    <a:pt x="217" y="138"/>
                    <a:pt x="217" y="139"/>
                    <a:pt x="217" y="140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54"/>
                    <a:pt x="203" y="155"/>
                  </a:cubicBezTo>
                  <a:cubicBezTo>
                    <a:pt x="202" y="155"/>
                    <a:pt x="202" y="157"/>
                    <a:pt x="200" y="158"/>
                  </a:cubicBezTo>
                  <a:cubicBezTo>
                    <a:pt x="199" y="158"/>
                    <a:pt x="197" y="159"/>
                    <a:pt x="195" y="159"/>
                  </a:cubicBezTo>
                  <a:cubicBezTo>
                    <a:pt x="191" y="159"/>
                    <a:pt x="191" y="162"/>
                    <a:pt x="187" y="164"/>
                  </a:cubicBezTo>
                  <a:cubicBezTo>
                    <a:pt x="186" y="165"/>
                    <a:pt x="183" y="166"/>
                    <a:pt x="182" y="167"/>
                  </a:cubicBezTo>
                  <a:cubicBezTo>
                    <a:pt x="180" y="169"/>
                    <a:pt x="179" y="174"/>
                    <a:pt x="177" y="177"/>
                  </a:cubicBezTo>
                  <a:cubicBezTo>
                    <a:pt x="174" y="179"/>
                    <a:pt x="171" y="184"/>
                    <a:pt x="169" y="187"/>
                  </a:cubicBezTo>
                  <a:cubicBezTo>
                    <a:pt x="165" y="187"/>
                    <a:pt x="161" y="182"/>
                    <a:pt x="158" y="180"/>
                  </a:cubicBezTo>
                  <a:cubicBezTo>
                    <a:pt x="157" y="179"/>
                    <a:pt x="150" y="174"/>
                    <a:pt x="149" y="174"/>
                  </a:cubicBezTo>
                  <a:cubicBezTo>
                    <a:pt x="148" y="177"/>
                    <a:pt x="148" y="181"/>
                    <a:pt x="147" y="184"/>
                  </a:cubicBezTo>
                  <a:cubicBezTo>
                    <a:pt x="146" y="187"/>
                    <a:pt x="140" y="188"/>
                    <a:pt x="138" y="189"/>
                  </a:cubicBezTo>
                  <a:cubicBezTo>
                    <a:pt x="138" y="189"/>
                    <a:pt x="138" y="189"/>
                    <a:pt x="138" y="189"/>
                  </a:cubicBezTo>
                  <a:cubicBezTo>
                    <a:pt x="18" y="189"/>
                    <a:pt x="18" y="189"/>
                    <a:pt x="18" y="18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0" name="CHATTOOGA"/>
            <p:cNvSpPr>
              <a:spLocks/>
            </p:cNvSpPr>
            <p:nvPr/>
          </p:nvSpPr>
          <p:spPr bwMode="auto">
            <a:xfrm>
              <a:off x="2268538" y="1236663"/>
              <a:ext cx="417513" cy="354013"/>
            </a:xfrm>
            <a:custGeom>
              <a:avLst/>
              <a:gdLst>
                <a:gd name="T0" fmla="*/ 0 w 175"/>
                <a:gd name="T1" fmla="*/ 0 h 149"/>
                <a:gd name="T2" fmla="*/ 175 w 175"/>
                <a:gd name="T3" fmla="*/ 0 h 149"/>
                <a:gd name="T4" fmla="*/ 175 w 175"/>
                <a:gd name="T5" fmla="*/ 0 h 149"/>
                <a:gd name="T6" fmla="*/ 170 w 175"/>
                <a:gd name="T7" fmla="*/ 14 h 149"/>
                <a:gd name="T8" fmla="*/ 154 w 175"/>
                <a:gd name="T9" fmla="*/ 49 h 149"/>
                <a:gd name="T10" fmla="*/ 143 w 175"/>
                <a:gd name="T11" fmla="*/ 77 h 149"/>
                <a:gd name="T12" fmla="*/ 136 w 175"/>
                <a:gd name="T13" fmla="*/ 80 h 149"/>
                <a:gd name="T14" fmla="*/ 130 w 175"/>
                <a:gd name="T15" fmla="*/ 83 h 149"/>
                <a:gd name="T16" fmla="*/ 112 w 175"/>
                <a:gd name="T17" fmla="*/ 93 h 149"/>
                <a:gd name="T18" fmla="*/ 97 w 175"/>
                <a:gd name="T19" fmla="*/ 101 h 149"/>
                <a:gd name="T20" fmla="*/ 73 w 175"/>
                <a:gd name="T21" fmla="*/ 119 h 149"/>
                <a:gd name="T22" fmla="*/ 65 w 175"/>
                <a:gd name="T23" fmla="*/ 135 h 149"/>
                <a:gd name="T24" fmla="*/ 62 w 175"/>
                <a:gd name="T25" fmla="*/ 141 h 149"/>
                <a:gd name="T26" fmla="*/ 62 w 175"/>
                <a:gd name="T27" fmla="*/ 143 h 149"/>
                <a:gd name="T28" fmla="*/ 61 w 175"/>
                <a:gd name="T29" fmla="*/ 149 h 149"/>
                <a:gd name="T30" fmla="*/ 25 w 175"/>
                <a:gd name="T31" fmla="*/ 149 h 149"/>
                <a:gd name="T32" fmla="*/ 25 w 175"/>
                <a:gd name="T33" fmla="*/ 149 h 149"/>
                <a:gd name="T34" fmla="*/ 0 w 175"/>
                <a:gd name="T3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49">
                  <a:moveTo>
                    <a:pt x="0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1" y="56"/>
                    <a:pt x="151" y="74"/>
                    <a:pt x="143" y="77"/>
                  </a:cubicBezTo>
                  <a:cubicBezTo>
                    <a:pt x="141" y="78"/>
                    <a:pt x="137" y="80"/>
                    <a:pt x="136" y="80"/>
                  </a:cubicBezTo>
                  <a:cubicBezTo>
                    <a:pt x="135" y="81"/>
                    <a:pt x="132" y="83"/>
                    <a:pt x="130" y="83"/>
                  </a:cubicBezTo>
                  <a:cubicBezTo>
                    <a:pt x="125" y="84"/>
                    <a:pt x="117" y="90"/>
                    <a:pt x="112" y="93"/>
                  </a:cubicBezTo>
                  <a:cubicBezTo>
                    <a:pt x="108" y="96"/>
                    <a:pt x="102" y="99"/>
                    <a:pt x="97" y="101"/>
                  </a:cubicBezTo>
                  <a:cubicBezTo>
                    <a:pt x="87" y="104"/>
                    <a:pt x="79" y="111"/>
                    <a:pt x="73" y="119"/>
                  </a:cubicBezTo>
                  <a:cubicBezTo>
                    <a:pt x="71" y="122"/>
                    <a:pt x="65" y="132"/>
                    <a:pt x="65" y="135"/>
                  </a:cubicBezTo>
                  <a:cubicBezTo>
                    <a:pt x="63" y="137"/>
                    <a:pt x="64" y="139"/>
                    <a:pt x="62" y="141"/>
                  </a:cubicBezTo>
                  <a:cubicBezTo>
                    <a:pt x="62" y="142"/>
                    <a:pt x="62" y="142"/>
                    <a:pt x="62" y="143"/>
                  </a:cubicBezTo>
                  <a:cubicBezTo>
                    <a:pt x="61" y="144"/>
                    <a:pt x="61" y="147"/>
                    <a:pt x="61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1" name="CATOOSA"/>
            <p:cNvSpPr>
              <a:spLocks/>
            </p:cNvSpPr>
            <p:nvPr/>
          </p:nvSpPr>
          <p:spPr bwMode="auto">
            <a:xfrm>
              <a:off x="2530475" y="766763"/>
              <a:ext cx="284163" cy="271463"/>
            </a:xfrm>
            <a:custGeom>
              <a:avLst/>
              <a:gdLst>
                <a:gd name="T0" fmla="*/ 0 w 119"/>
                <a:gd name="T1" fmla="*/ 0 h 114"/>
                <a:gd name="T2" fmla="*/ 0 w 119"/>
                <a:gd name="T3" fmla="*/ 66 h 114"/>
                <a:gd name="T4" fmla="*/ 25 w 119"/>
                <a:gd name="T5" fmla="*/ 66 h 114"/>
                <a:gd name="T6" fmla="*/ 25 w 119"/>
                <a:gd name="T7" fmla="*/ 106 h 114"/>
                <a:gd name="T8" fmla="*/ 44 w 119"/>
                <a:gd name="T9" fmla="*/ 106 h 114"/>
                <a:gd name="T10" fmla="*/ 45 w 119"/>
                <a:gd name="T11" fmla="*/ 109 h 114"/>
                <a:gd name="T12" fmla="*/ 46 w 119"/>
                <a:gd name="T13" fmla="*/ 110 h 114"/>
                <a:gd name="T14" fmla="*/ 46 w 119"/>
                <a:gd name="T15" fmla="*/ 111 h 114"/>
                <a:gd name="T16" fmla="*/ 47 w 119"/>
                <a:gd name="T17" fmla="*/ 112 h 114"/>
                <a:gd name="T18" fmla="*/ 47 w 119"/>
                <a:gd name="T19" fmla="*/ 114 h 114"/>
                <a:gd name="T20" fmla="*/ 47 w 119"/>
                <a:gd name="T21" fmla="*/ 114 h 114"/>
                <a:gd name="T22" fmla="*/ 51 w 119"/>
                <a:gd name="T23" fmla="*/ 104 h 114"/>
                <a:gd name="T24" fmla="*/ 55 w 119"/>
                <a:gd name="T25" fmla="*/ 85 h 114"/>
                <a:gd name="T26" fmla="*/ 59 w 119"/>
                <a:gd name="T27" fmla="*/ 85 h 114"/>
                <a:gd name="T28" fmla="*/ 62 w 119"/>
                <a:gd name="T29" fmla="*/ 87 h 114"/>
                <a:gd name="T30" fmla="*/ 64 w 119"/>
                <a:gd name="T31" fmla="*/ 86 h 114"/>
                <a:gd name="T32" fmla="*/ 66 w 119"/>
                <a:gd name="T33" fmla="*/ 84 h 114"/>
                <a:gd name="T34" fmla="*/ 68 w 119"/>
                <a:gd name="T35" fmla="*/ 84 h 114"/>
                <a:gd name="T36" fmla="*/ 84 w 119"/>
                <a:gd name="T37" fmla="*/ 84 h 114"/>
                <a:gd name="T38" fmla="*/ 84 w 119"/>
                <a:gd name="T39" fmla="*/ 63 h 114"/>
                <a:gd name="T40" fmla="*/ 95 w 119"/>
                <a:gd name="T41" fmla="*/ 63 h 114"/>
                <a:gd name="T42" fmla="*/ 95 w 119"/>
                <a:gd name="T43" fmla="*/ 58 h 114"/>
                <a:gd name="T44" fmla="*/ 100 w 119"/>
                <a:gd name="T45" fmla="*/ 58 h 114"/>
                <a:gd name="T46" fmla="*/ 100 w 119"/>
                <a:gd name="T47" fmla="*/ 45 h 114"/>
                <a:gd name="T48" fmla="*/ 111 w 119"/>
                <a:gd name="T49" fmla="*/ 23 h 114"/>
                <a:gd name="T50" fmla="*/ 111 w 119"/>
                <a:gd name="T51" fmla="*/ 8 h 114"/>
                <a:gd name="T52" fmla="*/ 119 w 119"/>
                <a:gd name="T53" fmla="*/ 8 h 114"/>
                <a:gd name="T54" fmla="*/ 119 w 119"/>
                <a:gd name="T55" fmla="*/ 0 h 114"/>
                <a:gd name="T56" fmla="*/ 119 w 119"/>
                <a:gd name="T57" fmla="*/ 0 h 114"/>
                <a:gd name="T58" fmla="*/ 0 w 119"/>
                <a:gd name="T5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114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7"/>
                    <a:pt x="45" y="108"/>
                    <a:pt x="45" y="109"/>
                  </a:cubicBezTo>
                  <a:cubicBezTo>
                    <a:pt x="46" y="109"/>
                    <a:pt x="46" y="109"/>
                    <a:pt x="46" y="110"/>
                  </a:cubicBezTo>
                  <a:cubicBezTo>
                    <a:pt x="46" y="110"/>
                    <a:pt x="46" y="110"/>
                    <a:pt x="46" y="111"/>
                  </a:cubicBezTo>
                  <a:cubicBezTo>
                    <a:pt x="46" y="111"/>
                    <a:pt x="46" y="112"/>
                    <a:pt x="47" y="112"/>
                  </a:cubicBezTo>
                  <a:cubicBezTo>
                    <a:pt x="47" y="113"/>
                    <a:pt x="47" y="113"/>
                    <a:pt x="47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50" y="112"/>
                    <a:pt x="50" y="106"/>
                    <a:pt x="51" y="104"/>
                  </a:cubicBezTo>
                  <a:cubicBezTo>
                    <a:pt x="52" y="97"/>
                    <a:pt x="53" y="91"/>
                    <a:pt x="55" y="85"/>
                  </a:cubicBezTo>
                  <a:cubicBezTo>
                    <a:pt x="56" y="81"/>
                    <a:pt x="57" y="84"/>
                    <a:pt x="59" y="85"/>
                  </a:cubicBezTo>
                  <a:cubicBezTo>
                    <a:pt x="60" y="86"/>
                    <a:pt x="61" y="86"/>
                    <a:pt x="62" y="87"/>
                  </a:cubicBezTo>
                  <a:cubicBezTo>
                    <a:pt x="63" y="87"/>
                    <a:pt x="63" y="86"/>
                    <a:pt x="64" y="86"/>
                  </a:cubicBezTo>
                  <a:cubicBezTo>
                    <a:pt x="64" y="85"/>
                    <a:pt x="65" y="85"/>
                    <a:pt x="66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2" name="BERRIEN"/>
            <p:cNvSpPr>
              <a:spLocks/>
            </p:cNvSpPr>
            <p:nvPr/>
          </p:nvSpPr>
          <p:spPr bwMode="auto">
            <a:xfrm>
              <a:off x="4333875" y="4894263"/>
              <a:ext cx="406400" cy="520700"/>
            </a:xfrm>
            <a:custGeom>
              <a:avLst/>
              <a:gdLst>
                <a:gd name="T0" fmla="*/ 122 w 171"/>
                <a:gd name="T1" fmla="*/ 0 h 219"/>
                <a:gd name="T2" fmla="*/ 120 w 171"/>
                <a:gd name="T3" fmla="*/ 2 h 219"/>
                <a:gd name="T4" fmla="*/ 117 w 171"/>
                <a:gd name="T5" fmla="*/ 6 h 219"/>
                <a:gd name="T6" fmla="*/ 122 w 171"/>
                <a:gd name="T7" fmla="*/ 14 h 219"/>
                <a:gd name="T8" fmla="*/ 123 w 171"/>
                <a:gd name="T9" fmla="*/ 25 h 219"/>
                <a:gd name="T10" fmla="*/ 132 w 171"/>
                <a:gd name="T11" fmla="*/ 41 h 219"/>
                <a:gd name="T12" fmla="*/ 156 w 171"/>
                <a:gd name="T13" fmla="*/ 71 h 219"/>
                <a:gd name="T14" fmla="*/ 162 w 171"/>
                <a:gd name="T15" fmla="*/ 89 h 219"/>
                <a:gd name="T16" fmla="*/ 161 w 171"/>
                <a:gd name="T17" fmla="*/ 114 h 219"/>
                <a:gd name="T18" fmla="*/ 162 w 171"/>
                <a:gd name="T19" fmla="*/ 120 h 219"/>
                <a:gd name="T20" fmla="*/ 161 w 171"/>
                <a:gd name="T21" fmla="*/ 135 h 219"/>
                <a:gd name="T22" fmla="*/ 161 w 171"/>
                <a:gd name="T23" fmla="*/ 143 h 219"/>
                <a:gd name="T24" fmla="*/ 165 w 171"/>
                <a:gd name="T25" fmla="*/ 149 h 219"/>
                <a:gd name="T26" fmla="*/ 112 w 171"/>
                <a:gd name="T27" fmla="*/ 160 h 219"/>
                <a:gd name="T28" fmla="*/ 99 w 171"/>
                <a:gd name="T29" fmla="*/ 201 h 219"/>
                <a:gd name="T30" fmla="*/ 100 w 171"/>
                <a:gd name="T31" fmla="*/ 219 h 219"/>
                <a:gd name="T32" fmla="*/ 59 w 171"/>
                <a:gd name="T33" fmla="*/ 219 h 219"/>
                <a:gd name="T34" fmla="*/ 62 w 171"/>
                <a:gd name="T35" fmla="*/ 205 h 219"/>
                <a:gd name="T36" fmla="*/ 59 w 171"/>
                <a:gd name="T37" fmla="*/ 194 h 219"/>
                <a:gd name="T38" fmla="*/ 54 w 171"/>
                <a:gd name="T39" fmla="*/ 151 h 219"/>
                <a:gd name="T40" fmla="*/ 42 w 171"/>
                <a:gd name="T41" fmla="*/ 130 h 219"/>
                <a:gd name="T42" fmla="*/ 43 w 171"/>
                <a:gd name="T43" fmla="*/ 117 h 219"/>
                <a:gd name="T44" fmla="*/ 43 w 171"/>
                <a:gd name="T45" fmla="*/ 116 h 219"/>
                <a:gd name="T46" fmla="*/ 28 w 171"/>
                <a:gd name="T47" fmla="*/ 107 h 219"/>
                <a:gd name="T48" fmla="*/ 0 w 171"/>
                <a:gd name="T49" fmla="*/ 85 h 219"/>
                <a:gd name="T50" fmla="*/ 0 w 171"/>
                <a:gd name="T51" fmla="*/ 61 h 219"/>
                <a:gd name="T52" fmla="*/ 3 w 171"/>
                <a:gd name="T53" fmla="*/ 58 h 219"/>
                <a:gd name="T54" fmla="*/ 9 w 171"/>
                <a:gd name="T55" fmla="*/ 54 h 219"/>
                <a:gd name="T56" fmla="*/ 15 w 171"/>
                <a:gd name="T57" fmla="*/ 49 h 219"/>
                <a:gd name="T58" fmla="*/ 20 w 171"/>
                <a:gd name="T59" fmla="*/ 42 h 219"/>
                <a:gd name="T60" fmla="*/ 27 w 171"/>
                <a:gd name="T61" fmla="*/ 36 h 219"/>
                <a:gd name="T62" fmla="*/ 41 w 171"/>
                <a:gd name="T63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219">
                  <a:moveTo>
                    <a:pt x="4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"/>
                    <a:pt x="121" y="1"/>
                    <a:pt x="120" y="2"/>
                  </a:cubicBezTo>
                  <a:cubicBezTo>
                    <a:pt x="119" y="3"/>
                    <a:pt x="119" y="3"/>
                    <a:pt x="118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8" y="7"/>
                    <a:pt x="119" y="8"/>
                    <a:pt x="119" y="9"/>
                  </a:cubicBezTo>
                  <a:cubicBezTo>
                    <a:pt x="121" y="10"/>
                    <a:pt x="122" y="12"/>
                    <a:pt x="122" y="14"/>
                  </a:cubicBezTo>
                  <a:cubicBezTo>
                    <a:pt x="122" y="16"/>
                    <a:pt x="122" y="18"/>
                    <a:pt x="122" y="21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1" y="35"/>
                    <a:pt x="124" y="36"/>
                    <a:pt x="132" y="41"/>
                  </a:cubicBezTo>
                  <a:cubicBezTo>
                    <a:pt x="133" y="46"/>
                    <a:pt x="137" y="52"/>
                    <a:pt x="140" y="56"/>
                  </a:cubicBezTo>
                  <a:cubicBezTo>
                    <a:pt x="145" y="63"/>
                    <a:pt x="154" y="61"/>
                    <a:pt x="156" y="71"/>
                  </a:cubicBezTo>
                  <a:cubicBezTo>
                    <a:pt x="157" y="78"/>
                    <a:pt x="160" y="83"/>
                    <a:pt x="161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71" y="89"/>
                    <a:pt x="166" y="104"/>
                    <a:pt x="164" y="108"/>
                  </a:cubicBezTo>
                  <a:cubicBezTo>
                    <a:pt x="163" y="111"/>
                    <a:pt x="162" y="112"/>
                    <a:pt x="161" y="114"/>
                  </a:cubicBezTo>
                  <a:cubicBezTo>
                    <a:pt x="161" y="116"/>
                    <a:pt x="160" y="119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1"/>
                    <a:pt x="163" y="122"/>
                    <a:pt x="162" y="123"/>
                  </a:cubicBezTo>
                  <a:cubicBezTo>
                    <a:pt x="160" y="127"/>
                    <a:pt x="161" y="131"/>
                    <a:pt x="161" y="135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5" y="149"/>
                    <a:pt x="165" y="149"/>
                    <a:pt x="165" y="149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1" y="209"/>
                    <a:pt x="62" y="206"/>
                    <a:pt x="62" y="205"/>
                  </a:cubicBezTo>
                  <a:cubicBezTo>
                    <a:pt x="63" y="203"/>
                    <a:pt x="65" y="202"/>
                    <a:pt x="63" y="200"/>
                  </a:cubicBezTo>
                  <a:cubicBezTo>
                    <a:pt x="62" y="198"/>
                    <a:pt x="60" y="196"/>
                    <a:pt x="59" y="194"/>
                  </a:cubicBezTo>
                  <a:cubicBezTo>
                    <a:pt x="56" y="190"/>
                    <a:pt x="51" y="185"/>
                    <a:pt x="49" y="180"/>
                  </a:cubicBezTo>
                  <a:cubicBezTo>
                    <a:pt x="46" y="170"/>
                    <a:pt x="59" y="160"/>
                    <a:pt x="54" y="151"/>
                  </a:cubicBezTo>
                  <a:cubicBezTo>
                    <a:pt x="54" y="149"/>
                    <a:pt x="46" y="142"/>
                    <a:pt x="45" y="140"/>
                  </a:cubicBezTo>
                  <a:cubicBezTo>
                    <a:pt x="43" y="138"/>
                    <a:pt x="43" y="130"/>
                    <a:pt x="42" y="130"/>
                  </a:cubicBezTo>
                  <a:cubicBezTo>
                    <a:pt x="42" y="130"/>
                    <a:pt x="41" y="129"/>
                    <a:pt x="41" y="129"/>
                  </a:cubicBezTo>
                  <a:cubicBezTo>
                    <a:pt x="41" y="127"/>
                    <a:pt x="37" y="117"/>
                    <a:pt x="4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6"/>
                    <a:pt x="43" y="117"/>
                    <a:pt x="43" y="116"/>
                  </a:cubicBezTo>
                  <a:cubicBezTo>
                    <a:pt x="44" y="116"/>
                    <a:pt x="42" y="109"/>
                    <a:pt x="41" y="109"/>
                  </a:cubicBezTo>
                  <a:cubicBezTo>
                    <a:pt x="38" y="107"/>
                    <a:pt x="31" y="108"/>
                    <a:pt x="28" y="107"/>
                  </a:cubicBezTo>
                  <a:cubicBezTo>
                    <a:pt x="21" y="106"/>
                    <a:pt x="16" y="98"/>
                    <a:pt x="12" y="93"/>
                  </a:cubicBezTo>
                  <a:cubicBezTo>
                    <a:pt x="9" y="88"/>
                    <a:pt x="5" y="88"/>
                    <a:pt x="0" y="8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3" name="BLECKLEY"/>
            <p:cNvSpPr>
              <a:spLocks/>
            </p:cNvSpPr>
            <p:nvPr/>
          </p:nvSpPr>
          <p:spPr bwMode="auto">
            <a:xfrm>
              <a:off x="4273550" y="3589338"/>
              <a:ext cx="352425" cy="366713"/>
            </a:xfrm>
            <a:custGeom>
              <a:avLst/>
              <a:gdLst>
                <a:gd name="T0" fmla="*/ 112 w 148"/>
                <a:gd name="T1" fmla="*/ 0 h 154"/>
                <a:gd name="T2" fmla="*/ 148 w 148"/>
                <a:gd name="T3" fmla="*/ 77 h 154"/>
                <a:gd name="T4" fmla="*/ 148 w 148"/>
                <a:gd name="T5" fmla="*/ 77 h 154"/>
                <a:gd name="T6" fmla="*/ 134 w 148"/>
                <a:gd name="T7" fmla="*/ 66 h 154"/>
                <a:gd name="T8" fmla="*/ 79 w 148"/>
                <a:gd name="T9" fmla="*/ 120 h 154"/>
                <a:gd name="T10" fmla="*/ 88 w 148"/>
                <a:gd name="T11" fmla="*/ 129 h 154"/>
                <a:gd name="T12" fmla="*/ 64 w 148"/>
                <a:gd name="T13" fmla="*/ 154 h 154"/>
                <a:gd name="T14" fmla="*/ 64 w 148"/>
                <a:gd name="T15" fmla="*/ 154 h 154"/>
                <a:gd name="T16" fmla="*/ 9 w 148"/>
                <a:gd name="T17" fmla="*/ 101 h 154"/>
                <a:gd name="T18" fmla="*/ 5 w 148"/>
                <a:gd name="T19" fmla="*/ 96 h 154"/>
                <a:gd name="T20" fmla="*/ 3 w 148"/>
                <a:gd name="T21" fmla="*/ 94 h 154"/>
                <a:gd name="T22" fmla="*/ 2 w 148"/>
                <a:gd name="T23" fmla="*/ 94 h 154"/>
                <a:gd name="T24" fmla="*/ 1 w 148"/>
                <a:gd name="T25" fmla="*/ 93 h 154"/>
                <a:gd name="T26" fmla="*/ 0 w 148"/>
                <a:gd name="T27" fmla="*/ 92 h 154"/>
                <a:gd name="T28" fmla="*/ 0 w 148"/>
                <a:gd name="T29" fmla="*/ 92 h 154"/>
                <a:gd name="T30" fmla="*/ 4 w 148"/>
                <a:gd name="T31" fmla="*/ 86 h 154"/>
                <a:gd name="T32" fmla="*/ 6 w 148"/>
                <a:gd name="T33" fmla="*/ 81 h 154"/>
                <a:gd name="T34" fmla="*/ 5 w 148"/>
                <a:gd name="T35" fmla="*/ 75 h 154"/>
                <a:gd name="T36" fmla="*/ 1 w 148"/>
                <a:gd name="T37" fmla="*/ 64 h 154"/>
                <a:gd name="T38" fmla="*/ 2 w 148"/>
                <a:gd name="T39" fmla="*/ 64 h 154"/>
                <a:gd name="T40" fmla="*/ 1 w 148"/>
                <a:gd name="T41" fmla="*/ 64 h 154"/>
                <a:gd name="T42" fmla="*/ 33 w 148"/>
                <a:gd name="T43" fmla="*/ 46 h 154"/>
                <a:gd name="T44" fmla="*/ 37 w 148"/>
                <a:gd name="T45" fmla="*/ 39 h 154"/>
                <a:gd name="T46" fmla="*/ 39 w 148"/>
                <a:gd name="T47" fmla="*/ 39 h 154"/>
                <a:gd name="T48" fmla="*/ 42 w 148"/>
                <a:gd name="T49" fmla="*/ 40 h 154"/>
                <a:gd name="T50" fmla="*/ 48 w 148"/>
                <a:gd name="T51" fmla="*/ 37 h 154"/>
                <a:gd name="T52" fmla="*/ 56 w 148"/>
                <a:gd name="T53" fmla="*/ 32 h 154"/>
                <a:gd name="T54" fmla="*/ 112 w 148"/>
                <a:gd name="T5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54">
                  <a:moveTo>
                    <a:pt x="112" y="0"/>
                  </a:moveTo>
                  <a:cubicBezTo>
                    <a:pt x="148" y="77"/>
                    <a:pt x="148" y="77"/>
                    <a:pt x="148" y="77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2" y="152"/>
                    <a:pt x="11" y="102"/>
                    <a:pt x="9" y="101"/>
                  </a:cubicBezTo>
                  <a:cubicBezTo>
                    <a:pt x="8" y="99"/>
                    <a:pt x="7" y="97"/>
                    <a:pt x="5" y="96"/>
                  </a:cubicBezTo>
                  <a:cubicBezTo>
                    <a:pt x="4" y="96"/>
                    <a:pt x="3" y="95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3"/>
                    <a:pt x="1" y="93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4"/>
                    <a:pt x="6" y="83"/>
                    <a:pt x="6" y="81"/>
                  </a:cubicBezTo>
                  <a:cubicBezTo>
                    <a:pt x="6" y="79"/>
                    <a:pt x="6" y="77"/>
                    <a:pt x="5" y="75"/>
                  </a:cubicBezTo>
                  <a:cubicBezTo>
                    <a:pt x="5" y="73"/>
                    <a:pt x="0" y="66"/>
                    <a:pt x="1" y="64"/>
                  </a:cubicBezTo>
                  <a:cubicBezTo>
                    <a:pt x="1" y="64"/>
                    <a:pt x="1" y="64"/>
                    <a:pt x="2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4"/>
                    <a:pt x="36" y="41"/>
                    <a:pt x="37" y="39"/>
                  </a:cubicBezTo>
                  <a:cubicBezTo>
                    <a:pt x="37" y="39"/>
                    <a:pt x="38" y="39"/>
                    <a:pt x="39" y="39"/>
                  </a:cubicBezTo>
                  <a:cubicBezTo>
                    <a:pt x="40" y="39"/>
                    <a:pt x="41" y="40"/>
                    <a:pt x="42" y="40"/>
                  </a:cubicBezTo>
                  <a:cubicBezTo>
                    <a:pt x="44" y="39"/>
                    <a:pt x="46" y="38"/>
                    <a:pt x="48" y="37"/>
                  </a:cubicBezTo>
                  <a:cubicBezTo>
                    <a:pt x="51" y="36"/>
                    <a:pt x="54" y="34"/>
                    <a:pt x="56" y="32"/>
                  </a:cubicBezTo>
                  <a:cubicBezTo>
                    <a:pt x="112" y="0"/>
                    <a:pt x="112" y="0"/>
                    <a:pt x="112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4" name="BURKE"/>
            <p:cNvSpPr>
              <a:spLocks/>
            </p:cNvSpPr>
            <p:nvPr/>
          </p:nvSpPr>
          <p:spPr bwMode="auto">
            <a:xfrm>
              <a:off x="5438775" y="2754894"/>
              <a:ext cx="730250" cy="574094"/>
            </a:xfrm>
            <a:custGeom>
              <a:avLst/>
              <a:gdLst>
                <a:gd name="T0" fmla="*/ 41 w 307"/>
                <a:gd name="T1" fmla="*/ 8 h 243"/>
                <a:gd name="T2" fmla="*/ 69 w 307"/>
                <a:gd name="T3" fmla="*/ 8 h 243"/>
                <a:gd name="T4" fmla="*/ 85 w 307"/>
                <a:gd name="T5" fmla="*/ 27 h 243"/>
                <a:gd name="T6" fmla="*/ 131 w 307"/>
                <a:gd name="T7" fmla="*/ 34 h 243"/>
                <a:gd name="T8" fmla="*/ 162 w 307"/>
                <a:gd name="T9" fmla="*/ 22 h 243"/>
                <a:gd name="T10" fmla="*/ 183 w 307"/>
                <a:gd name="T11" fmla="*/ 24 h 243"/>
                <a:gd name="T12" fmla="*/ 195 w 307"/>
                <a:gd name="T13" fmla="*/ 29 h 243"/>
                <a:gd name="T14" fmla="*/ 192 w 307"/>
                <a:gd name="T15" fmla="*/ 35 h 243"/>
                <a:gd name="T16" fmla="*/ 217 w 307"/>
                <a:gd name="T17" fmla="*/ 58 h 243"/>
                <a:gd name="T18" fmla="*/ 228 w 307"/>
                <a:gd name="T19" fmla="*/ 66 h 243"/>
                <a:gd name="T20" fmla="*/ 269 w 307"/>
                <a:gd name="T21" fmla="*/ 110 h 243"/>
                <a:gd name="T22" fmla="*/ 289 w 307"/>
                <a:gd name="T23" fmla="*/ 120 h 243"/>
                <a:gd name="T24" fmla="*/ 296 w 307"/>
                <a:gd name="T25" fmla="*/ 120 h 243"/>
                <a:gd name="T26" fmla="*/ 297 w 307"/>
                <a:gd name="T27" fmla="*/ 124 h 243"/>
                <a:gd name="T28" fmla="*/ 307 w 307"/>
                <a:gd name="T29" fmla="*/ 133 h 243"/>
                <a:gd name="T30" fmla="*/ 228 w 307"/>
                <a:gd name="T31" fmla="*/ 192 h 243"/>
                <a:gd name="T32" fmla="*/ 218 w 307"/>
                <a:gd name="T33" fmla="*/ 183 h 243"/>
                <a:gd name="T34" fmla="*/ 161 w 307"/>
                <a:gd name="T35" fmla="*/ 181 h 243"/>
                <a:gd name="T36" fmla="*/ 137 w 307"/>
                <a:gd name="T37" fmla="*/ 184 h 243"/>
                <a:gd name="T38" fmla="*/ 112 w 307"/>
                <a:gd name="T39" fmla="*/ 185 h 243"/>
                <a:gd name="T40" fmla="*/ 78 w 307"/>
                <a:gd name="T41" fmla="*/ 212 h 243"/>
                <a:gd name="T42" fmla="*/ 71 w 307"/>
                <a:gd name="T43" fmla="*/ 239 h 243"/>
                <a:gd name="T44" fmla="*/ 62 w 307"/>
                <a:gd name="T45" fmla="*/ 239 h 243"/>
                <a:gd name="T46" fmla="*/ 34 w 307"/>
                <a:gd name="T47" fmla="*/ 237 h 243"/>
                <a:gd name="T48" fmla="*/ 14 w 307"/>
                <a:gd name="T49" fmla="*/ 234 h 243"/>
                <a:gd name="T50" fmla="*/ 0 w 307"/>
                <a:gd name="T51" fmla="*/ 226 h 243"/>
                <a:gd name="T52" fmla="*/ 16 w 307"/>
                <a:gd name="T53" fmla="*/ 190 h 243"/>
                <a:gd name="T54" fmla="*/ 15 w 307"/>
                <a:gd name="T55" fmla="*/ 158 h 243"/>
                <a:gd name="T56" fmla="*/ 13 w 307"/>
                <a:gd name="T57" fmla="*/ 111 h 243"/>
                <a:gd name="T58" fmla="*/ 25 w 307"/>
                <a:gd name="T59" fmla="*/ 66 h 243"/>
                <a:gd name="T60" fmla="*/ 26 w 307"/>
                <a:gd name="T61" fmla="*/ 22 h 243"/>
                <a:gd name="T62" fmla="*/ 24 w 307"/>
                <a:gd name="T63" fmla="*/ 16 h 243"/>
                <a:gd name="connsiteX0" fmla="*/ 782 w 10000"/>
                <a:gd name="connsiteY0" fmla="*/ 593 h 9935"/>
                <a:gd name="connsiteX1" fmla="*/ 1336 w 10000"/>
                <a:gd name="connsiteY1" fmla="*/ 264 h 9935"/>
                <a:gd name="connsiteX2" fmla="*/ 1922 w 10000"/>
                <a:gd name="connsiteY2" fmla="*/ 17 h 9935"/>
                <a:gd name="connsiteX3" fmla="*/ 2248 w 10000"/>
                <a:gd name="connsiteY3" fmla="*/ 264 h 9935"/>
                <a:gd name="connsiteX4" fmla="*/ 2508 w 10000"/>
                <a:gd name="connsiteY4" fmla="*/ 511 h 9935"/>
                <a:gd name="connsiteX5" fmla="*/ 2769 w 10000"/>
                <a:gd name="connsiteY5" fmla="*/ 1046 h 9935"/>
                <a:gd name="connsiteX6" fmla="*/ 3257 w 10000"/>
                <a:gd name="connsiteY6" fmla="*/ 1211 h 9935"/>
                <a:gd name="connsiteX7" fmla="*/ 4267 w 10000"/>
                <a:gd name="connsiteY7" fmla="*/ 1334 h 9935"/>
                <a:gd name="connsiteX8" fmla="*/ 4788 w 10000"/>
                <a:gd name="connsiteY8" fmla="*/ 1211 h 9935"/>
                <a:gd name="connsiteX9" fmla="*/ 5277 w 10000"/>
                <a:gd name="connsiteY9" fmla="*/ 840 h 9935"/>
                <a:gd name="connsiteX10" fmla="*/ 5798 w 10000"/>
                <a:gd name="connsiteY10" fmla="*/ 799 h 9935"/>
                <a:gd name="connsiteX11" fmla="*/ 5961 w 10000"/>
                <a:gd name="connsiteY11" fmla="*/ 923 h 9935"/>
                <a:gd name="connsiteX12" fmla="*/ 6026 w 10000"/>
                <a:gd name="connsiteY12" fmla="*/ 964 h 9935"/>
                <a:gd name="connsiteX13" fmla="*/ 6352 w 10000"/>
                <a:gd name="connsiteY13" fmla="*/ 1128 h 9935"/>
                <a:gd name="connsiteX14" fmla="*/ 6352 w 10000"/>
                <a:gd name="connsiteY14" fmla="*/ 1128 h 9935"/>
                <a:gd name="connsiteX15" fmla="*/ 6254 w 10000"/>
                <a:gd name="connsiteY15" fmla="*/ 1375 h 9935"/>
                <a:gd name="connsiteX16" fmla="*/ 6710 w 10000"/>
                <a:gd name="connsiteY16" fmla="*/ 1951 h 9935"/>
                <a:gd name="connsiteX17" fmla="*/ 7068 w 10000"/>
                <a:gd name="connsiteY17" fmla="*/ 2322 h 9935"/>
                <a:gd name="connsiteX18" fmla="*/ 7264 w 10000"/>
                <a:gd name="connsiteY18" fmla="*/ 2034 h 9935"/>
                <a:gd name="connsiteX19" fmla="*/ 7427 w 10000"/>
                <a:gd name="connsiteY19" fmla="*/ 2651 h 9935"/>
                <a:gd name="connsiteX20" fmla="*/ 7785 w 10000"/>
                <a:gd name="connsiteY20" fmla="*/ 3268 h 9935"/>
                <a:gd name="connsiteX21" fmla="*/ 8762 w 10000"/>
                <a:gd name="connsiteY21" fmla="*/ 4462 h 9935"/>
                <a:gd name="connsiteX22" fmla="*/ 9349 w 10000"/>
                <a:gd name="connsiteY22" fmla="*/ 4585 h 9935"/>
                <a:gd name="connsiteX23" fmla="*/ 9414 w 10000"/>
                <a:gd name="connsiteY23" fmla="*/ 4873 h 9935"/>
                <a:gd name="connsiteX24" fmla="*/ 9609 w 10000"/>
                <a:gd name="connsiteY24" fmla="*/ 4832 h 9935"/>
                <a:gd name="connsiteX25" fmla="*/ 9642 w 10000"/>
                <a:gd name="connsiteY25" fmla="*/ 4873 h 9935"/>
                <a:gd name="connsiteX26" fmla="*/ 9642 w 10000"/>
                <a:gd name="connsiteY26" fmla="*/ 5038 h 9935"/>
                <a:gd name="connsiteX27" fmla="*/ 9674 w 10000"/>
                <a:gd name="connsiteY27" fmla="*/ 5038 h 9935"/>
                <a:gd name="connsiteX28" fmla="*/ 10000 w 10000"/>
                <a:gd name="connsiteY28" fmla="*/ 5408 h 9935"/>
                <a:gd name="connsiteX29" fmla="*/ 10000 w 10000"/>
                <a:gd name="connsiteY29" fmla="*/ 5408 h 9935"/>
                <a:gd name="connsiteX30" fmla="*/ 7427 w 10000"/>
                <a:gd name="connsiteY30" fmla="*/ 7836 h 9935"/>
                <a:gd name="connsiteX31" fmla="*/ 7427 w 10000"/>
                <a:gd name="connsiteY31" fmla="*/ 7836 h 9935"/>
                <a:gd name="connsiteX32" fmla="*/ 7166 w 10000"/>
                <a:gd name="connsiteY32" fmla="*/ 7548 h 9935"/>
                <a:gd name="connsiteX33" fmla="*/ 7101 w 10000"/>
                <a:gd name="connsiteY33" fmla="*/ 7466 h 9935"/>
                <a:gd name="connsiteX34" fmla="*/ 6743 w 10000"/>
                <a:gd name="connsiteY34" fmla="*/ 7219 h 9935"/>
                <a:gd name="connsiteX35" fmla="*/ 5244 w 10000"/>
                <a:gd name="connsiteY35" fmla="*/ 7384 h 9935"/>
                <a:gd name="connsiteX36" fmla="*/ 4886 w 10000"/>
                <a:gd name="connsiteY36" fmla="*/ 7507 h 9935"/>
                <a:gd name="connsiteX37" fmla="*/ 4463 w 10000"/>
                <a:gd name="connsiteY37" fmla="*/ 7507 h 9935"/>
                <a:gd name="connsiteX38" fmla="*/ 3713 w 10000"/>
                <a:gd name="connsiteY38" fmla="*/ 7548 h 9935"/>
                <a:gd name="connsiteX39" fmla="*/ 3648 w 10000"/>
                <a:gd name="connsiteY39" fmla="*/ 7548 h 9935"/>
                <a:gd name="connsiteX40" fmla="*/ 2801 w 10000"/>
                <a:gd name="connsiteY40" fmla="*/ 8207 h 9935"/>
                <a:gd name="connsiteX41" fmla="*/ 2541 w 10000"/>
                <a:gd name="connsiteY41" fmla="*/ 8659 h 9935"/>
                <a:gd name="connsiteX42" fmla="*/ 2345 w 10000"/>
                <a:gd name="connsiteY42" fmla="*/ 9235 h 9935"/>
                <a:gd name="connsiteX43" fmla="*/ 2313 w 10000"/>
                <a:gd name="connsiteY43" fmla="*/ 9770 h 9935"/>
                <a:gd name="connsiteX44" fmla="*/ 2313 w 10000"/>
                <a:gd name="connsiteY44" fmla="*/ 9770 h 9935"/>
                <a:gd name="connsiteX45" fmla="*/ 2020 w 10000"/>
                <a:gd name="connsiteY45" fmla="*/ 9770 h 9935"/>
                <a:gd name="connsiteX46" fmla="*/ 1531 w 10000"/>
                <a:gd name="connsiteY46" fmla="*/ 9935 h 9935"/>
                <a:gd name="connsiteX47" fmla="*/ 1107 w 10000"/>
                <a:gd name="connsiteY47" fmla="*/ 9688 h 9935"/>
                <a:gd name="connsiteX48" fmla="*/ 1010 w 10000"/>
                <a:gd name="connsiteY48" fmla="*/ 9647 h 9935"/>
                <a:gd name="connsiteX49" fmla="*/ 456 w 10000"/>
                <a:gd name="connsiteY49" fmla="*/ 9565 h 9935"/>
                <a:gd name="connsiteX50" fmla="*/ 0 w 10000"/>
                <a:gd name="connsiteY50" fmla="*/ 9235 h 9935"/>
                <a:gd name="connsiteX51" fmla="*/ 0 w 10000"/>
                <a:gd name="connsiteY51" fmla="*/ 9235 h 9935"/>
                <a:gd name="connsiteX52" fmla="*/ 163 w 10000"/>
                <a:gd name="connsiteY52" fmla="*/ 8906 h 9935"/>
                <a:gd name="connsiteX53" fmla="*/ 521 w 10000"/>
                <a:gd name="connsiteY53" fmla="*/ 7754 h 9935"/>
                <a:gd name="connsiteX54" fmla="*/ 521 w 10000"/>
                <a:gd name="connsiteY54" fmla="*/ 6519 h 9935"/>
                <a:gd name="connsiteX55" fmla="*/ 489 w 10000"/>
                <a:gd name="connsiteY55" fmla="*/ 6437 h 9935"/>
                <a:gd name="connsiteX56" fmla="*/ 456 w 10000"/>
                <a:gd name="connsiteY56" fmla="*/ 6149 h 9935"/>
                <a:gd name="connsiteX57" fmla="*/ 423 w 10000"/>
                <a:gd name="connsiteY57" fmla="*/ 4503 h 9935"/>
                <a:gd name="connsiteX58" fmla="*/ 554 w 10000"/>
                <a:gd name="connsiteY58" fmla="*/ 3474 h 9935"/>
                <a:gd name="connsiteX59" fmla="*/ 814 w 10000"/>
                <a:gd name="connsiteY59" fmla="*/ 2651 h 9935"/>
                <a:gd name="connsiteX60" fmla="*/ 1042 w 10000"/>
                <a:gd name="connsiteY60" fmla="*/ 1128 h 9935"/>
                <a:gd name="connsiteX61" fmla="*/ 847 w 10000"/>
                <a:gd name="connsiteY61" fmla="*/ 840 h 9935"/>
                <a:gd name="connsiteX62" fmla="*/ 782 w 10000"/>
                <a:gd name="connsiteY62" fmla="*/ 676 h 9935"/>
                <a:gd name="connsiteX63" fmla="*/ 782 w 10000"/>
                <a:gd name="connsiteY63" fmla="*/ 593 h 9935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762 w 10000"/>
                <a:gd name="connsiteY21" fmla="*/ 4491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371 w 10000"/>
                <a:gd name="connsiteY21" fmla="*/ 4076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782" y="597"/>
                  </a:moveTo>
                  <a:cubicBezTo>
                    <a:pt x="977" y="514"/>
                    <a:pt x="1140" y="349"/>
                    <a:pt x="1336" y="266"/>
                  </a:cubicBezTo>
                  <a:cubicBezTo>
                    <a:pt x="1498" y="183"/>
                    <a:pt x="1759" y="-65"/>
                    <a:pt x="1922" y="17"/>
                  </a:cubicBezTo>
                  <a:cubicBezTo>
                    <a:pt x="2020" y="224"/>
                    <a:pt x="2117" y="183"/>
                    <a:pt x="2248" y="266"/>
                  </a:cubicBezTo>
                  <a:cubicBezTo>
                    <a:pt x="2345" y="349"/>
                    <a:pt x="2476" y="349"/>
                    <a:pt x="2508" y="514"/>
                  </a:cubicBezTo>
                  <a:cubicBezTo>
                    <a:pt x="2541" y="722"/>
                    <a:pt x="2638" y="888"/>
                    <a:pt x="2769" y="1053"/>
                  </a:cubicBezTo>
                  <a:cubicBezTo>
                    <a:pt x="2932" y="1343"/>
                    <a:pt x="2964" y="1425"/>
                    <a:pt x="3257" y="1219"/>
                  </a:cubicBezTo>
                  <a:cubicBezTo>
                    <a:pt x="3616" y="1135"/>
                    <a:pt x="3941" y="1219"/>
                    <a:pt x="4267" y="1343"/>
                  </a:cubicBezTo>
                  <a:cubicBezTo>
                    <a:pt x="4463" y="1384"/>
                    <a:pt x="4625" y="1343"/>
                    <a:pt x="4788" y="1219"/>
                  </a:cubicBezTo>
                  <a:cubicBezTo>
                    <a:pt x="4919" y="1094"/>
                    <a:pt x="5147" y="970"/>
                    <a:pt x="5277" y="845"/>
                  </a:cubicBezTo>
                  <a:cubicBezTo>
                    <a:pt x="5472" y="845"/>
                    <a:pt x="5603" y="804"/>
                    <a:pt x="5798" y="804"/>
                  </a:cubicBezTo>
                  <a:cubicBezTo>
                    <a:pt x="5831" y="845"/>
                    <a:pt x="5928" y="888"/>
                    <a:pt x="5961" y="929"/>
                  </a:cubicBezTo>
                  <a:cubicBezTo>
                    <a:pt x="5993" y="929"/>
                    <a:pt x="6026" y="929"/>
                    <a:pt x="6026" y="970"/>
                  </a:cubicBezTo>
                  <a:cubicBezTo>
                    <a:pt x="6091" y="970"/>
                    <a:pt x="6319" y="1094"/>
                    <a:pt x="6352" y="1135"/>
                  </a:cubicBezTo>
                  <a:lnTo>
                    <a:pt x="6352" y="1135"/>
                  </a:lnTo>
                  <a:cubicBezTo>
                    <a:pt x="6319" y="1178"/>
                    <a:pt x="6194" y="1301"/>
                    <a:pt x="6254" y="1384"/>
                  </a:cubicBezTo>
                  <a:cubicBezTo>
                    <a:pt x="6314" y="1467"/>
                    <a:pt x="6612" y="1425"/>
                    <a:pt x="6710" y="1632"/>
                  </a:cubicBezTo>
                  <a:cubicBezTo>
                    <a:pt x="6775" y="1839"/>
                    <a:pt x="6976" y="2268"/>
                    <a:pt x="7068" y="2337"/>
                  </a:cubicBezTo>
                  <a:cubicBezTo>
                    <a:pt x="7160" y="2406"/>
                    <a:pt x="7134" y="2089"/>
                    <a:pt x="7264" y="2047"/>
                  </a:cubicBezTo>
                  <a:cubicBezTo>
                    <a:pt x="7394" y="2006"/>
                    <a:pt x="7459" y="2545"/>
                    <a:pt x="7427" y="2668"/>
                  </a:cubicBezTo>
                  <a:cubicBezTo>
                    <a:pt x="7394" y="2917"/>
                    <a:pt x="7590" y="3041"/>
                    <a:pt x="7785" y="3289"/>
                  </a:cubicBezTo>
                  <a:cubicBezTo>
                    <a:pt x="8176" y="3869"/>
                    <a:pt x="7720" y="3869"/>
                    <a:pt x="8371" y="4076"/>
                  </a:cubicBezTo>
                  <a:cubicBezTo>
                    <a:pt x="8469" y="4117"/>
                    <a:pt x="9175" y="4477"/>
                    <a:pt x="9349" y="4615"/>
                  </a:cubicBezTo>
                  <a:cubicBezTo>
                    <a:pt x="9523" y="4753"/>
                    <a:pt x="9316" y="4864"/>
                    <a:pt x="9414" y="4905"/>
                  </a:cubicBezTo>
                  <a:cubicBezTo>
                    <a:pt x="9479" y="4946"/>
                    <a:pt x="9544" y="4864"/>
                    <a:pt x="9609" y="4864"/>
                  </a:cubicBezTo>
                  <a:cubicBezTo>
                    <a:pt x="9620" y="4878"/>
                    <a:pt x="9631" y="4891"/>
                    <a:pt x="9642" y="4905"/>
                  </a:cubicBezTo>
                  <a:cubicBezTo>
                    <a:pt x="9642" y="4905"/>
                    <a:pt x="9609" y="5030"/>
                    <a:pt x="9642" y="5071"/>
                  </a:cubicBezTo>
                  <a:lnTo>
                    <a:pt x="9674" y="5071"/>
                  </a:lnTo>
                  <a:cubicBezTo>
                    <a:pt x="9837" y="5112"/>
                    <a:pt x="9902" y="5278"/>
                    <a:pt x="10000" y="5443"/>
                  </a:cubicBezTo>
                  <a:lnTo>
                    <a:pt x="10000" y="5443"/>
                  </a:lnTo>
                  <a:lnTo>
                    <a:pt x="7427" y="7887"/>
                  </a:lnTo>
                  <a:lnTo>
                    <a:pt x="7427" y="7887"/>
                  </a:lnTo>
                  <a:lnTo>
                    <a:pt x="7166" y="7597"/>
                  </a:lnTo>
                  <a:cubicBezTo>
                    <a:pt x="7134" y="7597"/>
                    <a:pt x="7101" y="7556"/>
                    <a:pt x="7101" y="7515"/>
                  </a:cubicBezTo>
                  <a:cubicBezTo>
                    <a:pt x="6971" y="7474"/>
                    <a:pt x="6873" y="7266"/>
                    <a:pt x="6743" y="7266"/>
                  </a:cubicBezTo>
                  <a:cubicBezTo>
                    <a:pt x="6417" y="6894"/>
                    <a:pt x="5537" y="7141"/>
                    <a:pt x="5244" y="7432"/>
                  </a:cubicBezTo>
                  <a:cubicBezTo>
                    <a:pt x="5114" y="7432"/>
                    <a:pt x="5016" y="7556"/>
                    <a:pt x="4886" y="7556"/>
                  </a:cubicBezTo>
                  <a:lnTo>
                    <a:pt x="4463" y="7556"/>
                  </a:lnTo>
                  <a:cubicBezTo>
                    <a:pt x="4267" y="7556"/>
                    <a:pt x="3844" y="7680"/>
                    <a:pt x="3713" y="7597"/>
                  </a:cubicBezTo>
                  <a:lnTo>
                    <a:pt x="3648" y="7597"/>
                  </a:lnTo>
                  <a:cubicBezTo>
                    <a:pt x="3420" y="7680"/>
                    <a:pt x="2899" y="7971"/>
                    <a:pt x="2801" y="8261"/>
                  </a:cubicBezTo>
                  <a:cubicBezTo>
                    <a:pt x="2704" y="8343"/>
                    <a:pt x="2573" y="8592"/>
                    <a:pt x="2541" y="8716"/>
                  </a:cubicBezTo>
                  <a:cubicBezTo>
                    <a:pt x="2476" y="8882"/>
                    <a:pt x="2410" y="9172"/>
                    <a:pt x="2345" y="9295"/>
                  </a:cubicBezTo>
                  <a:cubicBezTo>
                    <a:pt x="2345" y="9461"/>
                    <a:pt x="2345" y="9669"/>
                    <a:pt x="2313" y="9834"/>
                  </a:cubicBezTo>
                  <a:lnTo>
                    <a:pt x="2313" y="9834"/>
                  </a:lnTo>
                  <a:lnTo>
                    <a:pt x="2020" y="9834"/>
                  </a:lnTo>
                  <a:cubicBezTo>
                    <a:pt x="1889" y="9876"/>
                    <a:pt x="1661" y="10000"/>
                    <a:pt x="1531" y="10000"/>
                  </a:cubicBezTo>
                  <a:cubicBezTo>
                    <a:pt x="1336" y="9959"/>
                    <a:pt x="1238" y="9793"/>
                    <a:pt x="1107" y="9751"/>
                  </a:cubicBezTo>
                  <a:cubicBezTo>
                    <a:pt x="1075" y="9751"/>
                    <a:pt x="1042" y="9710"/>
                    <a:pt x="1010" y="9710"/>
                  </a:cubicBezTo>
                  <a:cubicBezTo>
                    <a:pt x="879" y="9585"/>
                    <a:pt x="619" y="9628"/>
                    <a:pt x="456" y="9628"/>
                  </a:cubicBezTo>
                  <a:cubicBezTo>
                    <a:pt x="228" y="9585"/>
                    <a:pt x="163" y="9503"/>
                    <a:pt x="0" y="9295"/>
                  </a:cubicBezTo>
                  <a:lnTo>
                    <a:pt x="0" y="9295"/>
                  </a:lnTo>
                  <a:lnTo>
                    <a:pt x="163" y="8964"/>
                  </a:lnTo>
                  <a:cubicBezTo>
                    <a:pt x="293" y="8674"/>
                    <a:pt x="456" y="8177"/>
                    <a:pt x="521" y="7805"/>
                  </a:cubicBezTo>
                  <a:cubicBezTo>
                    <a:pt x="651" y="7349"/>
                    <a:pt x="554" y="7018"/>
                    <a:pt x="521" y="6562"/>
                  </a:cubicBezTo>
                  <a:cubicBezTo>
                    <a:pt x="510" y="6534"/>
                    <a:pt x="500" y="6507"/>
                    <a:pt x="489" y="6479"/>
                  </a:cubicBezTo>
                  <a:cubicBezTo>
                    <a:pt x="489" y="6397"/>
                    <a:pt x="456" y="6272"/>
                    <a:pt x="456" y="6189"/>
                  </a:cubicBezTo>
                  <a:cubicBezTo>
                    <a:pt x="326" y="5733"/>
                    <a:pt x="423" y="5030"/>
                    <a:pt x="423" y="4532"/>
                  </a:cubicBezTo>
                  <a:cubicBezTo>
                    <a:pt x="423" y="4160"/>
                    <a:pt x="456" y="3828"/>
                    <a:pt x="554" y="3497"/>
                  </a:cubicBezTo>
                  <a:cubicBezTo>
                    <a:pt x="619" y="3166"/>
                    <a:pt x="717" y="2958"/>
                    <a:pt x="814" y="2668"/>
                  </a:cubicBezTo>
                  <a:cubicBezTo>
                    <a:pt x="977" y="2212"/>
                    <a:pt x="1238" y="1674"/>
                    <a:pt x="1042" y="1135"/>
                  </a:cubicBezTo>
                  <a:cubicBezTo>
                    <a:pt x="1010" y="1094"/>
                    <a:pt x="879" y="929"/>
                    <a:pt x="847" y="845"/>
                  </a:cubicBezTo>
                  <a:cubicBezTo>
                    <a:pt x="814" y="804"/>
                    <a:pt x="814" y="722"/>
                    <a:pt x="782" y="680"/>
                  </a:cubicBezTo>
                  <a:lnTo>
                    <a:pt x="782" y="5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5" name="BULLOCH"/>
            <p:cNvSpPr>
              <a:spLocks/>
            </p:cNvSpPr>
            <p:nvPr/>
          </p:nvSpPr>
          <p:spPr bwMode="auto">
            <a:xfrm>
              <a:off x="5719763" y="3503613"/>
              <a:ext cx="585788" cy="592138"/>
            </a:xfrm>
            <a:custGeom>
              <a:avLst/>
              <a:gdLst>
                <a:gd name="T0" fmla="*/ 76 w 246"/>
                <a:gd name="T1" fmla="*/ 4 h 249"/>
                <a:gd name="T2" fmla="*/ 79 w 246"/>
                <a:gd name="T3" fmla="*/ 4 h 249"/>
                <a:gd name="T4" fmla="*/ 92 w 246"/>
                <a:gd name="T5" fmla="*/ 5 h 249"/>
                <a:gd name="T6" fmla="*/ 102 w 246"/>
                <a:gd name="T7" fmla="*/ 18 h 249"/>
                <a:gd name="T8" fmla="*/ 119 w 246"/>
                <a:gd name="T9" fmla="*/ 32 h 249"/>
                <a:gd name="T10" fmla="*/ 147 w 246"/>
                <a:gd name="T11" fmla="*/ 55 h 249"/>
                <a:gd name="T12" fmla="*/ 175 w 246"/>
                <a:gd name="T13" fmla="*/ 70 h 249"/>
                <a:gd name="T14" fmla="*/ 185 w 246"/>
                <a:gd name="T15" fmla="*/ 72 h 249"/>
                <a:gd name="T16" fmla="*/ 190 w 246"/>
                <a:gd name="T17" fmla="*/ 76 h 249"/>
                <a:gd name="T18" fmla="*/ 199 w 246"/>
                <a:gd name="T19" fmla="*/ 82 h 249"/>
                <a:gd name="T20" fmla="*/ 199 w 246"/>
                <a:gd name="T21" fmla="*/ 82 h 249"/>
                <a:gd name="T22" fmla="*/ 204 w 246"/>
                <a:gd name="T23" fmla="*/ 89 h 249"/>
                <a:gd name="T24" fmla="*/ 205 w 246"/>
                <a:gd name="T25" fmla="*/ 95 h 249"/>
                <a:gd name="T26" fmla="*/ 207 w 246"/>
                <a:gd name="T27" fmla="*/ 103 h 249"/>
                <a:gd name="T28" fmla="*/ 214 w 246"/>
                <a:gd name="T29" fmla="*/ 144 h 249"/>
                <a:gd name="T30" fmla="*/ 233 w 246"/>
                <a:gd name="T31" fmla="*/ 162 h 249"/>
                <a:gd name="T32" fmla="*/ 242 w 246"/>
                <a:gd name="T33" fmla="*/ 187 h 249"/>
                <a:gd name="T34" fmla="*/ 246 w 246"/>
                <a:gd name="T35" fmla="*/ 206 h 249"/>
                <a:gd name="T36" fmla="*/ 246 w 246"/>
                <a:gd name="T37" fmla="*/ 206 h 249"/>
                <a:gd name="T38" fmla="*/ 104 w 246"/>
                <a:gd name="T39" fmla="*/ 249 h 249"/>
                <a:gd name="T40" fmla="*/ 104 w 246"/>
                <a:gd name="T41" fmla="*/ 249 h 249"/>
                <a:gd name="T42" fmla="*/ 102 w 246"/>
                <a:gd name="T43" fmla="*/ 240 h 249"/>
                <a:gd name="T44" fmla="*/ 100 w 246"/>
                <a:gd name="T45" fmla="*/ 231 h 249"/>
                <a:gd name="T46" fmla="*/ 99 w 246"/>
                <a:gd name="T47" fmla="*/ 229 h 249"/>
                <a:gd name="T48" fmla="*/ 92 w 246"/>
                <a:gd name="T49" fmla="*/ 220 h 249"/>
                <a:gd name="T50" fmla="*/ 90 w 246"/>
                <a:gd name="T51" fmla="*/ 209 h 249"/>
                <a:gd name="T52" fmla="*/ 80 w 246"/>
                <a:gd name="T53" fmla="*/ 204 h 249"/>
                <a:gd name="T54" fmla="*/ 67 w 246"/>
                <a:gd name="T55" fmla="*/ 196 h 249"/>
                <a:gd name="T56" fmla="*/ 45 w 246"/>
                <a:gd name="T57" fmla="*/ 191 h 249"/>
                <a:gd name="T58" fmla="*/ 28 w 246"/>
                <a:gd name="T59" fmla="*/ 192 h 249"/>
                <a:gd name="T60" fmla="*/ 28 w 246"/>
                <a:gd name="T61" fmla="*/ 192 h 249"/>
                <a:gd name="T62" fmla="*/ 32 w 246"/>
                <a:gd name="T63" fmla="*/ 176 h 249"/>
                <a:gd name="T64" fmla="*/ 43 w 246"/>
                <a:gd name="T65" fmla="*/ 137 h 249"/>
                <a:gd name="T66" fmla="*/ 40 w 246"/>
                <a:gd name="T67" fmla="*/ 114 h 249"/>
                <a:gd name="T68" fmla="*/ 24 w 246"/>
                <a:gd name="T69" fmla="*/ 67 h 249"/>
                <a:gd name="T70" fmla="*/ 2 w 246"/>
                <a:gd name="T71" fmla="*/ 59 h 249"/>
                <a:gd name="T72" fmla="*/ 1 w 246"/>
                <a:gd name="T73" fmla="*/ 58 h 249"/>
                <a:gd name="T74" fmla="*/ 1 w 246"/>
                <a:gd name="T75" fmla="*/ 59 h 249"/>
                <a:gd name="T76" fmla="*/ 1 w 246"/>
                <a:gd name="T77" fmla="*/ 50 h 249"/>
                <a:gd name="T78" fmla="*/ 3 w 246"/>
                <a:gd name="T79" fmla="*/ 44 h 249"/>
                <a:gd name="T80" fmla="*/ 5 w 246"/>
                <a:gd name="T81" fmla="*/ 39 h 249"/>
                <a:gd name="T82" fmla="*/ 12 w 246"/>
                <a:gd name="T83" fmla="*/ 26 h 249"/>
                <a:gd name="T84" fmla="*/ 12 w 246"/>
                <a:gd name="T85" fmla="*/ 26 h 249"/>
                <a:gd name="T86" fmla="*/ 76 w 246"/>
                <a:gd name="T87" fmla="*/ 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249">
                  <a:moveTo>
                    <a:pt x="76" y="4"/>
                  </a:moveTo>
                  <a:cubicBezTo>
                    <a:pt x="77" y="4"/>
                    <a:pt x="78" y="4"/>
                    <a:pt x="79" y="4"/>
                  </a:cubicBezTo>
                  <a:cubicBezTo>
                    <a:pt x="83" y="7"/>
                    <a:pt x="87" y="0"/>
                    <a:pt x="92" y="5"/>
                  </a:cubicBezTo>
                  <a:cubicBezTo>
                    <a:pt x="96" y="8"/>
                    <a:pt x="98" y="16"/>
                    <a:pt x="102" y="18"/>
                  </a:cubicBezTo>
                  <a:cubicBezTo>
                    <a:pt x="104" y="23"/>
                    <a:pt x="115" y="28"/>
                    <a:pt x="119" y="32"/>
                  </a:cubicBezTo>
                  <a:cubicBezTo>
                    <a:pt x="129" y="41"/>
                    <a:pt x="135" y="49"/>
                    <a:pt x="147" y="55"/>
                  </a:cubicBezTo>
                  <a:cubicBezTo>
                    <a:pt x="155" y="58"/>
                    <a:pt x="170" y="63"/>
                    <a:pt x="175" y="70"/>
                  </a:cubicBezTo>
                  <a:cubicBezTo>
                    <a:pt x="178" y="71"/>
                    <a:pt x="181" y="72"/>
                    <a:pt x="185" y="72"/>
                  </a:cubicBezTo>
                  <a:cubicBezTo>
                    <a:pt x="186" y="73"/>
                    <a:pt x="188" y="74"/>
                    <a:pt x="190" y="76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200" y="84"/>
                    <a:pt x="202" y="87"/>
                    <a:pt x="204" y="89"/>
                  </a:cubicBezTo>
                  <a:cubicBezTo>
                    <a:pt x="204" y="91"/>
                    <a:pt x="205" y="93"/>
                    <a:pt x="205" y="95"/>
                  </a:cubicBezTo>
                  <a:cubicBezTo>
                    <a:pt x="207" y="97"/>
                    <a:pt x="207" y="99"/>
                    <a:pt x="207" y="103"/>
                  </a:cubicBezTo>
                  <a:cubicBezTo>
                    <a:pt x="198" y="114"/>
                    <a:pt x="207" y="135"/>
                    <a:pt x="214" y="144"/>
                  </a:cubicBezTo>
                  <a:cubicBezTo>
                    <a:pt x="220" y="150"/>
                    <a:pt x="228" y="155"/>
                    <a:pt x="233" y="162"/>
                  </a:cubicBezTo>
                  <a:cubicBezTo>
                    <a:pt x="238" y="168"/>
                    <a:pt x="241" y="180"/>
                    <a:pt x="242" y="187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2" y="236"/>
                    <a:pt x="101" y="234"/>
                    <a:pt x="100" y="231"/>
                  </a:cubicBezTo>
                  <a:cubicBezTo>
                    <a:pt x="100" y="230"/>
                    <a:pt x="99" y="229"/>
                    <a:pt x="99" y="229"/>
                  </a:cubicBezTo>
                  <a:cubicBezTo>
                    <a:pt x="96" y="227"/>
                    <a:pt x="93" y="223"/>
                    <a:pt x="92" y="220"/>
                  </a:cubicBezTo>
                  <a:cubicBezTo>
                    <a:pt x="91" y="217"/>
                    <a:pt x="91" y="211"/>
                    <a:pt x="90" y="209"/>
                  </a:cubicBezTo>
                  <a:cubicBezTo>
                    <a:pt x="89" y="206"/>
                    <a:pt x="82" y="205"/>
                    <a:pt x="80" y="204"/>
                  </a:cubicBezTo>
                  <a:cubicBezTo>
                    <a:pt x="75" y="203"/>
                    <a:pt x="71" y="200"/>
                    <a:pt x="67" y="196"/>
                  </a:cubicBezTo>
                  <a:cubicBezTo>
                    <a:pt x="59" y="188"/>
                    <a:pt x="56" y="189"/>
                    <a:pt x="45" y="191"/>
                  </a:cubicBezTo>
                  <a:cubicBezTo>
                    <a:pt x="39" y="192"/>
                    <a:pt x="34" y="192"/>
                    <a:pt x="28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7" y="124"/>
                    <a:pt x="49" y="124"/>
                    <a:pt x="40" y="114"/>
                  </a:cubicBezTo>
                  <a:cubicBezTo>
                    <a:pt x="29" y="100"/>
                    <a:pt x="24" y="85"/>
                    <a:pt x="24" y="67"/>
                  </a:cubicBezTo>
                  <a:cubicBezTo>
                    <a:pt x="20" y="62"/>
                    <a:pt x="8" y="63"/>
                    <a:pt x="2" y="59"/>
                  </a:cubicBezTo>
                  <a:cubicBezTo>
                    <a:pt x="0" y="59"/>
                    <a:pt x="1" y="60"/>
                    <a:pt x="1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8"/>
                    <a:pt x="3" y="46"/>
                    <a:pt x="3" y="44"/>
                  </a:cubicBezTo>
                  <a:cubicBezTo>
                    <a:pt x="4" y="42"/>
                    <a:pt x="4" y="40"/>
                    <a:pt x="5" y="39"/>
                  </a:cubicBezTo>
                  <a:cubicBezTo>
                    <a:pt x="5" y="34"/>
                    <a:pt x="11" y="31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76" y="4"/>
                    <a:pt x="76" y="4"/>
                    <a:pt x="76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6" name="BRYAN"/>
            <p:cNvSpPr>
              <a:spLocks/>
            </p:cNvSpPr>
            <p:nvPr/>
          </p:nvSpPr>
          <p:spPr bwMode="auto">
            <a:xfrm>
              <a:off x="5964238" y="3994150"/>
              <a:ext cx="741363" cy="666750"/>
            </a:xfrm>
            <a:custGeom>
              <a:avLst/>
              <a:gdLst>
                <a:gd name="T0" fmla="*/ 257 w 311"/>
                <a:gd name="T1" fmla="*/ 179 h 280"/>
                <a:gd name="T2" fmla="*/ 241 w 311"/>
                <a:gd name="T3" fmla="*/ 164 h 280"/>
                <a:gd name="T4" fmla="*/ 210 w 311"/>
                <a:gd name="T5" fmla="*/ 143 h 280"/>
                <a:gd name="T6" fmla="*/ 200 w 311"/>
                <a:gd name="T7" fmla="*/ 128 h 280"/>
                <a:gd name="T8" fmla="*/ 191 w 311"/>
                <a:gd name="T9" fmla="*/ 110 h 280"/>
                <a:gd name="T10" fmla="*/ 178 w 311"/>
                <a:gd name="T11" fmla="*/ 98 h 280"/>
                <a:gd name="T12" fmla="*/ 167 w 311"/>
                <a:gd name="T13" fmla="*/ 82 h 280"/>
                <a:gd name="T14" fmla="*/ 161 w 311"/>
                <a:gd name="T15" fmla="*/ 71 h 280"/>
                <a:gd name="T16" fmla="*/ 161 w 311"/>
                <a:gd name="T17" fmla="*/ 71 h 280"/>
                <a:gd name="T18" fmla="*/ 158 w 311"/>
                <a:gd name="T19" fmla="*/ 65 h 280"/>
                <a:gd name="T20" fmla="*/ 157 w 311"/>
                <a:gd name="T21" fmla="*/ 49 h 280"/>
                <a:gd name="T22" fmla="*/ 154 w 311"/>
                <a:gd name="T23" fmla="*/ 37 h 280"/>
                <a:gd name="T24" fmla="*/ 151 w 311"/>
                <a:gd name="T25" fmla="*/ 23 h 280"/>
                <a:gd name="T26" fmla="*/ 148 w 311"/>
                <a:gd name="T27" fmla="*/ 10 h 280"/>
                <a:gd name="T28" fmla="*/ 143 w 311"/>
                <a:gd name="T29" fmla="*/ 0 h 280"/>
                <a:gd name="T30" fmla="*/ 143 w 311"/>
                <a:gd name="T31" fmla="*/ 0 h 280"/>
                <a:gd name="T32" fmla="*/ 1 w 311"/>
                <a:gd name="T33" fmla="*/ 43 h 280"/>
                <a:gd name="T34" fmla="*/ 1 w 311"/>
                <a:gd name="T35" fmla="*/ 43 h 280"/>
                <a:gd name="T36" fmla="*/ 0 w 311"/>
                <a:gd name="T37" fmla="*/ 52 h 280"/>
                <a:gd name="T38" fmla="*/ 5 w 311"/>
                <a:gd name="T39" fmla="*/ 61 h 280"/>
                <a:gd name="T40" fmla="*/ 7 w 311"/>
                <a:gd name="T41" fmla="*/ 62 h 280"/>
                <a:gd name="T42" fmla="*/ 11 w 311"/>
                <a:gd name="T43" fmla="*/ 66 h 280"/>
                <a:gd name="T44" fmla="*/ 16 w 311"/>
                <a:gd name="T45" fmla="*/ 69 h 280"/>
                <a:gd name="T46" fmla="*/ 25 w 311"/>
                <a:gd name="T47" fmla="*/ 72 h 280"/>
                <a:gd name="T48" fmla="*/ 27 w 311"/>
                <a:gd name="T49" fmla="*/ 75 h 280"/>
                <a:gd name="T50" fmla="*/ 27 w 311"/>
                <a:gd name="T51" fmla="*/ 75 h 280"/>
                <a:gd name="T52" fmla="*/ 36 w 311"/>
                <a:gd name="T53" fmla="*/ 77 h 280"/>
                <a:gd name="T54" fmla="*/ 46 w 311"/>
                <a:gd name="T55" fmla="*/ 81 h 280"/>
                <a:gd name="T56" fmla="*/ 60 w 311"/>
                <a:gd name="T57" fmla="*/ 94 h 280"/>
                <a:gd name="T58" fmla="*/ 63 w 311"/>
                <a:gd name="T59" fmla="*/ 99 h 280"/>
                <a:gd name="T60" fmla="*/ 68 w 311"/>
                <a:gd name="T61" fmla="*/ 108 h 280"/>
                <a:gd name="T62" fmla="*/ 88 w 311"/>
                <a:gd name="T63" fmla="*/ 134 h 280"/>
                <a:gd name="T64" fmla="*/ 120 w 311"/>
                <a:gd name="T65" fmla="*/ 135 h 280"/>
                <a:gd name="T66" fmla="*/ 134 w 311"/>
                <a:gd name="T67" fmla="*/ 143 h 280"/>
                <a:gd name="T68" fmla="*/ 157 w 311"/>
                <a:gd name="T69" fmla="*/ 149 h 280"/>
                <a:gd name="T70" fmla="*/ 157 w 311"/>
                <a:gd name="T71" fmla="*/ 150 h 280"/>
                <a:gd name="T72" fmla="*/ 162 w 311"/>
                <a:gd name="T73" fmla="*/ 176 h 280"/>
                <a:gd name="T74" fmla="*/ 173 w 311"/>
                <a:gd name="T75" fmla="*/ 198 h 280"/>
                <a:gd name="T76" fmla="*/ 185 w 311"/>
                <a:gd name="T77" fmla="*/ 208 h 280"/>
                <a:gd name="T78" fmla="*/ 185 w 311"/>
                <a:gd name="T79" fmla="*/ 208 h 280"/>
                <a:gd name="T80" fmla="*/ 189 w 311"/>
                <a:gd name="T81" fmla="*/ 210 h 280"/>
                <a:gd name="T82" fmla="*/ 193 w 311"/>
                <a:gd name="T83" fmla="*/ 213 h 280"/>
                <a:gd name="T84" fmla="*/ 204 w 311"/>
                <a:gd name="T85" fmla="*/ 217 h 280"/>
                <a:gd name="T86" fmla="*/ 215 w 311"/>
                <a:gd name="T87" fmla="*/ 217 h 280"/>
                <a:gd name="T88" fmla="*/ 217 w 311"/>
                <a:gd name="T89" fmla="*/ 228 h 280"/>
                <a:gd name="T90" fmla="*/ 219 w 311"/>
                <a:gd name="T91" fmla="*/ 242 h 280"/>
                <a:gd name="T92" fmla="*/ 236 w 311"/>
                <a:gd name="T93" fmla="*/ 241 h 280"/>
                <a:gd name="T94" fmla="*/ 240 w 311"/>
                <a:gd name="T95" fmla="*/ 237 h 280"/>
                <a:gd name="T96" fmla="*/ 245 w 311"/>
                <a:gd name="T97" fmla="*/ 226 h 280"/>
                <a:gd name="T98" fmla="*/ 257 w 311"/>
                <a:gd name="T99" fmla="*/ 210 h 280"/>
                <a:gd name="T100" fmla="*/ 269 w 311"/>
                <a:gd name="T101" fmla="*/ 225 h 280"/>
                <a:gd name="T102" fmla="*/ 279 w 311"/>
                <a:gd name="T103" fmla="*/ 257 h 280"/>
                <a:gd name="T104" fmla="*/ 300 w 311"/>
                <a:gd name="T105" fmla="*/ 235 h 280"/>
                <a:gd name="T106" fmla="*/ 310 w 311"/>
                <a:gd name="T107" fmla="*/ 217 h 280"/>
                <a:gd name="T108" fmla="*/ 299 w 311"/>
                <a:gd name="T109" fmla="*/ 216 h 280"/>
                <a:gd name="T110" fmla="*/ 292 w 311"/>
                <a:gd name="T111" fmla="*/ 208 h 280"/>
                <a:gd name="T112" fmla="*/ 273 w 311"/>
                <a:gd name="T113" fmla="*/ 202 h 280"/>
                <a:gd name="T114" fmla="*/ 258 w 311"/>
                <a:gd name="T115" fmla="*/ 188 h 280"/>
                <a:gd name="T116" fmla="*/ 257 w 311"/>
                <a:gd name="T117" fmla="*/ 1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1" h="280">
                  <a:moveTo>
                    <a:pt x="257" y="179"/>
                  </a:moveTo>
                  <a:cubicBezTo>
                    <a:pt x="241" y="164"/>
                    <a:pt x="241" y="164"/>
                    <a:pt x="241" y="164"/>
                  </a:cubicBezTo>
                  <a:cubicBezTo>
                    <a:pt x="224" y="164"/>
                    <a:pt x="216" y="160"/>
                    <a:pt x="210" y="143"/>
                  </a:cubicBezTo>
                  <a:cubicBezTo>
                    <a:pt x="207" y="135"/>
                    <a:pt x="205" y="134"/>
                    <a:pt x="200" y="128"/>
                  </a:cubicBezTo>
                  <a:cubicBezTo>
                    <a:pt x="197" y="123"/>
                    <a:pt x="196" y="114"/>
                    <a:pt x="191" y="110"/>
                  </a:cubicBezTo>
                  <a:cubicBezTo>
                    <a:pt x="189" y="106"/>
                    <a:pt x="181" y="102"/>
                    <a:pt x="178" y="98"/>
                  </a:cubicBezTo>
                  <a:cubicBezTo>
                    <a:pt x="174" y="92"/>
                    <a:pt x="170" y="88"/>
                    <a:pt x="167" y="82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6" y="59"/>
                    <a:pt x="155" y="56"/>
                    <a:pt x="157" y="49"/>
                  </a:cubicBezTo>
                  <a:cubicBezTo>
                    <a:pt x="158" y="45"/>
                    <a:pt x="157" y="40"/>
                    <a:pt x="154" y="37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18"/>
                    <a:pt x="151" y="14"/>
                    <a:pt x="148" y="1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" y="55"/>
                    <a:pt x="3" y="58"/>
                    <a:pt x="5" y="61"/>
                  </a:cubicBezTo>
                  <a:cubicBezTo>
                    <a:pt x="6" y="61"/>
                    <a:pt x="7" y="62"/>
                    <a:pt x="7" y="62"/>
                  </a:cubicBezTo>
                  <a:cubicBezTo>
                    <a:pt x="9" y="63"/>
                    <a:pt x="10" y="65"/>
                    <a:pt x="11" y="66"/>
                  </a:cubicBezTo>
                  <a:cubicBezTo>
                    <a:pt x="13" y="67"/>
                    <a:pt x="14" y="68"/>
                    <a:pt x="16" y="69"/>
                  </a:cubicBezTo>
                  <a:cubicBezTo>
                    <a:pt x="19" y="70"/>
                    <a:pt x="22" y="72"/>
                    <a:pt x="25" y="72"/>
                  </a:cubicBezTo>
                  <a:cubicBezTo>
                    <a:pt x="26" y="73"/>
                    <a:pt x="26" y="73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9" y="79"/>
                    <a:pt x="44" y="79"/>
                    <a:pt x="46" y="81"/>
                  </a:cubicBezTo>
                  <a:cubicBezTo>
                    <a:pt x="50" y="81"/>
                    <a:pt x="57" y="90"/>
                    <a:pt x="60" y="94"/>
                  </a:cubicBezTo>
                  <a:cubicBezTo>
                    <a:pt x="61" y="96"/>
                    <a:pt x="62" y="97"/>
                    <a:pt x="63" y="99"/>
                  </a:cubicBezTo>
                  <a:cubicBezTo>
                    <a:pt x="65" y="102"/>
                    <a:pt x="68" y="104"/>
                    <a:pt x="68" y="108"/>
                  </a:cubicBezTo>
                  <a:cubicBezTo>
                    <a:pt x="73" y="116"/>
                    <a:pt x="78" y="132"/>
                    <a:pt x="88" y="134"/>
                  </a:cubicBezTo>
                  <a:cubicBezTo>
                    <a:pt x="99" y="135"/>
                    <a:pt x="109" y="141"/>
                    <a:pt x="120" y="135"/>
                  </a:cubicBezTo>
                  <a:cubicBezTo>
                    <a:pt x="129" y="130"/>
                    <a:pt x="128" y="137"/>
                    <a:pt x="134" y="143"/>
                  </a:cubicBezTo>
                  <a:cubicBezTo>
                    <a:pt x="138" y="148"/>
                    <a:pt x="150" y="149"/>
                    <a:pt x="157" y="149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4" y="184"/>
                    <a:pt x="169" y="190"/>
                    <a:pt x="173" y="19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6" y="208"/>
                    <a:pt x="187" y="209"/>
                    <a:pt x="189" y="210"/>
                  </a:cubicBezTo>
                  <a:cubicBezTo>
                    <a:pt x="191" y="211"/>
                    <a:pt x="192" y="212"/>
                    <a:pt x="193" y="213"/>
                  </a:cubicBezTo>
                  <a:cubicBezTo>
                    <a:pt x="199" y="219"/>
                    <a:pt x="198" y="217"/>
                    <a:pt x="204" y="217"/>
                  </a:cubicBezTo>
                  <a:cubicBezTo>
                    <a:pt x="208" y="217"/>
                    <a:pt x="211" y="221"/>
                    <a:pt x="215" y="217"/>
                  </a:cubicBezTo>
                  <a:cubicBezTo>
                    <a:pt x="217" y="215"/>
                    <a:pt x="215" y="226"/>
                    <a:pt x="217" y="228"/>
                  </a:cubicBezTo>
                  <a:cubicBezTo>
                    <a:pt x="221" y="232"/>
                    <a:pt x="216" y="242"/>
                    <a:pt x="219" y="242"/>
                  </a:cubicBezTo>
                  <a:cubicBezTo>
                    <a:pt x="224" y="242"/>
                    <a:pt x="234" y="246"/>
                    <a:pt x="236" y="241"/>
                  </a:cubicBezTo>
                  <a:cubicBezTo>
                    <a:pt x="237" y="238"/>
                    <a:pt x="239" y="241"/>
                    <a:pt x="240" y="237"/>
                  </a:cubicBezTo>
                  <a:cubicBezTo>
                    <a:pt x="242" y="234"/>
                    <a:pt x="243" y="230"/>
                    <a:pt x="245" y="226"/>
                  </a:cubicBezTo>
                  <a:cubicBezTo>
                    <a:pt x="246" y="223"/>
                    <a:pt x="253" y="204"/>
                    <a:pt x="257" y="210"/>
                  </a:cubicBezTo>
                  <a:cubicBezTo>
                    <a:pt x="261" y="215"/>
                    <a:pt x="268" y="220"/>
                    <a:pt x="269" y="225"/>
                  </a:cubicBezTo>
                  <a:cubicBezTo>
                    <a:pt x="270" y="236"/>
                    <a:pt x="257" y="280"/>
                    <a:pt x="279" y="257"/>
                  </a:cubicBezTo>
                  <a:cubicBezTo>
                    <a:pt x="287" y="249"/>
                    <a:pt x="295" y="243"/>
                    <a:pt x="300" y="235"/>
                  </a:cubicBezTo>
                  <a:cubicBezTo>
                    <a:pt x="303" y="230"/>
                    <a:pt x="311" y="223"/>
                    <a:pt x="310" y="217"/>
                  </a:cubicBezTo>
                  <a:cubicBezTo>
                    <a:pt x="309" y="207"/>
                    <a:pt x="304" y="218"/>
                    <a:pt x="299" y="216"/>
                  </a:cubicBezTo>
                  <a:cubicBezTo>
                    <a:pt x="295" y="215"/>
                    <a:pt x="294" y="211"/>
                    <a:pt x="292" y="208"/>
                  </a:cubicBezTo>
                  <a:cubicBezTo>
                    <a:pt x="287" y="204"/>
                    <a:pt x="279" y="203"/>
                    <a:pt x="273" y="202"/>
                  </a:cubicBezTo>
                  <a:cubicBezTo>
                    <a:pt x="266" y="201"/>
                    <a:pt x="260" y="195"/>
                    <a:pt x="258" y="188"/>
                  </a:cubicBezTo>
                  <a:cubicBezTo>
                    <a:pt x="257" y="185"/>
                    <a:pt x="256" y="178"/>
                    <a:pt x="257" y="17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7" name="BRANTLEY"/>
            <p:cNvSpPr>
              <a:spLocks/>
            </p:cNvSpPr>
            <p:nvPr/>
          </p:nvSpPr>
          <p:spPr bwMode="auto">
            <a:xfrm>
              <a:off x="5472113" y="5018088"/>
              <a:ext cx="544513" cy="415925"/>
            </a:xfrm>
            <a:custGeom>
              <a:avLst/>
              <a:gdLst>
                <a:gd name="T0" fmla="*/ 228 w 229"/>
                <a:gd name="T1" fmla="*/ 21 h 175"/>
                <a:gd name="T2" fmla="*/ 228 w 229"/>
                <a:gd name="T3" fmla="*/ 29 h 175"/>
                <a:gd name="T4" fmla="*/ 223 w 229"/>
                <a:gd name="T5" fmla="*/ 40 h 175"/>
                <a:gd name="T6" fmla="*/ 219 w 229"/>
                <a:gd name="T7" fmla="*/ 52 h 175"/>
                <a:gd name="T8" fmla="*/ 213 w 229"/>
                <a:gd name="T9" fmla="*/ 73 h 175"/>
                <a:gd name="T10" fmla="*/ 208 w 229"/>
                <a:gd name="T11" fmla="*/ 93 h 175"/>
                <a:gd name="T12" fmla="*/ 209 w 229"/>
                <a:gd name="T13" fmla="*/ 97 h 175"/>
                <a:gd name="T14" fmla="*/ 209 w 229"/>
                <a:gd name="T15" fmla="*/ 97 h 175"/>
                <a:gd name="T16" fmla="*/ 207 w 229"/>
                <a:gd name="T17" fmla="*/ 103 h 175"/>
                <a:gd name="T18" fmla="*/ 200 w 229"/>
                <a:gd name="T19" fmla="*/ 110 h 175"/>
                <a:gd name="T20" fmla="*/ 193 w 229"/>
                <a:gd name="T21" fmla="*/ 112 h 175"/>
                <a:gd name="T22" fmla="*/ 181 w 229"/>
                <a:gd name="T23" fmla="*/ 131 h 175"/>
                <a:gd name="T24" fmla="*/ 156 w 229"/>
                <a:gd name="T25" fmla="*/ 133 h 175"/>
                <a:gd name="T26" fmla="*/ 144 w 229"/>
                <a:gd name="T27" fmla="*/ 158 h 175"/>
                <a:gd name="T28" fmla="*/ 144 w 229"/>
                <a:gd name="T29" fmla="*/ 158 h 175"/>
                <a:gd name="T30" fmla="*/ 92 w 229"/>
                <a:gd name="T31" fmla="*/ 143 h 175"/>
                <a:gd name="T32" fmla="*/ 84 w 229"/>
                <a:gd name="T33" fmla="*/ 175 h 175"/>
                <a:gd name="T34" fmla="*/ 63 w 229"/>
                <a:gd name="T35" fmla="*/ 175 h 175"/>
                <a:gd name="T36" fmla="*/ 63 w 229"/>
                <a:gd name="T37" fmla="*/ 175 h 175"/>
                <a:gd name="T38" fmla="*/ 30 w 229"/>
                <a:gd name="T39" fmla="*/ 139 h 175"/>
                <a:gd name="T40" fmla="*/ 31 w 229"/>
                <a:gd name="T41" fmla="*/ 98 h 175"/>
                <a:gd name="T42" fmla="*/ 28 w 229"/>
                <a:gd name="T43" fmla="*/ 98 h 175"/>
                <a:gd name="T44" fmla="*/ 20 w 229"/>
                <a:gd name="T45" fmla="*/ 96 h 175"/>
                <a:gd name="T46" fmla="*/ 13 w 229"/>
                <a:gd name="T47" fmla="*/ 92 h 175"/>
                <a:gd name="T48" fmla="*/ 10 w 229"/>
                <a:gd name="T49" fmla="*/ 89 h 175"/>
                <a:gd name="T50" fmla="*/ 6 w 229"/>
                <a:gd name="T51" fmla="*/ 87 h 175"/>
                <a:gd name="T52" fmla="*/ 1 w 229"/>
                <a:gd name="T53" fmla="*/ 82 h 175"/>
                <a:gd name="T54" fmla="*/ 0 w 229"/>
                <a:gd name="T55" fmla="*/ 78 h 175"/>
                <a:gd name="T56" fmla="*/ 0 w 229"/>
                <a:gd name="T57" fmla="*/ 70 h 175"/>
                <a:gd name="T58" fmla="*/ 0 w 229"/>
                <a:gd name="T59" fmla="*/ 70 h 175"/>
                <a:gd name="T60" fmla="*/ 2 w 229"/>
                <a:gd name="T61" fmla="*/ 70 h 175"/>
                <a:gd name="T62" fmla="*/ 17 w 229"/>
                <a:gd name="T63" fmla="*/ 72 h 175"/>
                <a:gd name="T64" fmla="*/ 37 w 229"/>
                <a:gd name="T65" fmla="*/ 79 h 175"/>
                <a:gd name="T66" fmla="*/ 55 w 229"/>
                <a:gd name="T67" fmla="*/ 70 h 175"/>
                <a:gd name="T68" fmla="*/ 57 w 229"/>
                <a:gd name="T69" fmla="*/ 58 h 175"/>
                <a:gd name="T70" fmla="*/ 64 w 229"/>
                <a:gd name="T71" fmla="*/ 54 h 175"/>
                <a:gd name="T72" fmla="*/ 74 w 229"/>
                <a:gd name="T73" fmla="*/ 48 h 175"/>
                <a:gd name="T74" fmla="*/ 96 w 229"/>
                <a:gd name="T75" fmla="*/ 47 h 175"/>
                <a:gd name="T76" fmla="*/ 114 w 229"/>
                <a:gd name="T77" fmla="*/ 42 h 175"/>
                <a:gd name="T78" fmla="*/ 119 w 229"/>
                <a:gd name="T79" fmla="*/ 37 h 175"/>
                <a:gd name="T80" fmla="*/ 119 w 229"/>
                <a:gd name="T81" fmla="*/ 30 h 175"/>
                <a:gd name="T82" fmla="*/ 115 w 229"/>
                <a:gd name="T83" fmla="*/ 26 h 175"/>
                <a:gd name="T84" fmla="*/ 107 w 229"/>
                <a:gd name="T85" fmla="*/ 17 h 175"/>
                <a:gd name="T86" fmla="*/ 104 w 229"/>
                <a:gd name="T87" fmla="*/ 11 h 175"/>
                <a:gd name="T88" fmla="*/ 102 w 229"/>
                <a:gd name="T89" fmla="*/ 5 h 175"/>
                <a:gd name="T90" fmla="*/ 103 w 229"/>
                <a:gd name="T91" fmla="*/ 1 h 175"/>
                <a:gd name="T92" fmla="*/ 103 w 229"/>
                <a:gd name="T93" fmla="*/ 1 h 175"/>
                <a:gd name="T94" fmla="*/ 105 w 229"/>
                <a:gd name="T95" fmla="*/ 1 h 175"/>
                <a:gd name="T96" fmla="*/ 120 w 229"/>
                <a:gd name="T97" fmla="*/ 5 h 175"/>
                <a:gd name="T98" fmla="*/ 152 w 229"/>
                <a:gd name="T99" fmla="*/ 7 h 175"/>
                <a:gd name="T100" fmla="*/ 184 w 229"/>
                <a:gd name="T101" fmla="*/ 2 h 175"/>
                <a:gd name="T102" fmla="*/ 204 w 229"/>
                <a:gd name="T103" fmla="*/ 2 h 175"/>
                <a:gd name="T104" fmla="*/ 213 w 229"/>
                <a:gd name="T105" fmla="*/ 6 h 175"/>
                <a:gd name="T106" fmla="*/ 219 w 229"/>
                <a:gd name="T107" fmla="*/ 12 h 175"/>
                <a:gd name="T108" fmla="*/ 220 w 229"/>
                <a:gd name="T109" fmla="*/ 12 h 175"/>
                <a:gd name="T110" fmla="*/ 223 w 229"/>
                <a:gd name="T111" fmla="*/ 16 h 175"/>
                <a:gd name="T112" fmla="*/ 228 w 229"/>
                <a:gd name="T113" fmla="*/ 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" h="175">
                  <a:moveTo>
                    <a:pt x="228" y="21"/>
                  </a:moveTo>
                  <a:cubicBezTo>
                    <a:pt x="228" y="22"/>
                    <a:pt x="229" y="28"/>
                    <a:pt x="228" y="29"/>
                  </a:cubicBezTo>
                  <a:cubicBezTo>
                    <a:pt x="228" y="34"/>
                    <a:pt x="225" y="36"/>
                    <a:pt x="223" y="40"/>
                  </a:cubicBezTo>
                  <a:cubicBezTo>
                    <a:pt x="222" y="44"/>
                    <a:pt x="221" y="49"/>
                    <a:pt x="219" y="52"/>
                  </a:cubicBezTo>
                  <a:cubicBezTo>
                    <a:pt x="216" y="58"/>
                    <a:pt x="214" y="66"/>
                    <a:pt x="213" y="73"/>
                  </a:cubicBezTo>
                  <a:cubicBezTo>
                    <a:pt x="212" y="80"/>
                    <a:pt x="207" y="86"/>
                    <a:pt x="208" y="93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5" y="105"/>
                    <a:pt x="203" y="108"/>
                    <a:pt x="200" y="110"/>
                  </a:cubicBezTo>
                  <a:cubicBezTo>
                    <a:pt x="198" y="111"/>
                    <a:pt x="195" y="110"/>
                    <a:pt x="193" y="112"/>
                  </a:cubicBezTo>
                  <a:cubicBezTo>
                    <a:pt x="190" y="115"/>
                    <a:pt x="184" y="130"/>
                    <a:pt x="181" y="131"/>
                  </a:cubicBezTo>
                  <a:cubicBezTo>
                    <a:pt x="180" y="134"/>
                    <a:pt x="160" y="131"/>
                    <a:pt x="156" y="133"/>
                  </a:cubicBezTo>
                  <a:cubicBezTo>
                    <a:pt x="150" y="136"/>
                    <a:pt x="144" y="152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7"/>
                    <a:pt x="22" y="97"/>
                    <a:pt x="20" y="96"/>
                  </a:cubicBezTo>
                  <a:cubicBezTo>
                    <a:pt x="19" y="95"/>
                    <a:pt x="14" y="93"/>
                    <a:pt x="13" y="92"/>
                  </a:cubicBezTo>
                  <a:cubicBezTo>
                    <a:pt x="12" y="92"/>
                    <a:pt x="11" y="90"/>
                    <a:pt x="10" y="89"/>
                  </a:cubicBezTo>
                  <a:cubicBezTo>
                    <a:pt x="9" y="88"/>
                    <a:pt x="7" y="88"/>
                    <a:pt x="6" y="87"/>
                  </a:cubicBezTo>
                  <a:cubicBezTo>
                    <a:pt x="4" y="86"/>
                    <a:pt x="3" y="83"/>
                    <a:pt x="1" y="82"/>
                  </a:cubicBezTo>
                  <a:cubicBezTo>
                    <a:pt x="1" y="81"/>
                    <a:pt x="0" y="80"/>
                    <a:pt x="0" y="78"/>
                  </a:cubicBezTo>
                  <a:cubicBezTo>
                    <a:pt x="0" y="75"/>
                    <a:pt x="0" y="72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" y="70"/>
                    <a:pt x="0" y="70"/>
                    <a:pt x="2" y="70"/>
                  </a:cubicBezTo>
                  <a:cubicBezTo>
                    <a:pt x="3" y="72"/>
                    <a:pt x="14" y="72"/>
                    <a:pt x="17" y="72"/>
                  </a:cubicBezTo>
                  <a:cubicBezTo>
                    <a:pt x="23" y="73"/>
                    <a:pt x="32" y="80"/>
                    <a:pt x="37" y="79"/>
                  </a:cubicBezTo>
                  <a:cubicBezTo>
                    <a:pt x="41" y="78"/>
                    <a:pt x="52" y="73"/>
                    <a:pt x="55" y="70"/>
                  </a:cubicBezTo>
                  <a:cubicBezTo>
                    <a:pt x="58" y="67"/>
                    <a:pt x="56" y="62"/>
                    <a:pt x="57" y="58"/>
                  </a:cubicBezTo>
                  <a:cubicBezTo>
                    <a:pt x="58" y="55"/>
                    <a:pt x="61" y="55"/>
                    <a:pt x="64" y="54"/>
                  </a:cubicBezTo>
                  <a:cubicBezTo>
                    <a:pt x="68" y="53"/>
                    <a:pt x="68" y="49"/>
                    <a:pt x="74" y="48"/>
                  </a:cubicBezTo>
                  <a:cubicBezTo>
                    <a:pt x="78" y="47"/>
                    <a:pt x="92" y="45"/>
                    <a:pt x="96" y="47"/>
                  </a:cubicBezTo>
                  <a:cubicBezTo>
                    <a:pt x="102" y="48"/>
                    <a:pt x="110" y="46"/>
                    <a:pt x="114" y="42"/>
                  </a:cubicBezTo>
                  <a:cubicBezTo>
                    <a:pt x="116" y="41"/>
                    <a:pt x="119" y="39"/>
                    <a:pt x="119" y="37"/>
                  </a:cubicBezTo>
                  <a:cubicBezTo>
                    <a:pt x="120" y="35"/>
                    <a:pt x="122" y="30"/>
                    <a:pt x="119" y="30"/>
                  </a:cubicBezTo>
                  <a:cubicBezTo>
                    <a:pt x="119" y="29"/>
                    <a:pt x="116" y="26"/>
                    <a:pt x="115" y="26"/>
                  </a:cubicBezTo>
                  <a:cubicBezTo>
                    <a:pt x="112" y="24"/>
                    <a:pt x="109" y="20"/>
                    <a:pt x="107" y="17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3" y="9"/>
                    <a:pt x="103" y="7"/>
                    <a:pt x="102" y="5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9" y="3"/>
                    <a:pt x="116" y="4"/>
                    <a:pt x="120" y="5"/>
                  </a:cubicBezTo>
                  <a:cubicBezTo>
                    <a:pt x="131" y="7"/>
                    <a:pt x="141" y="9"/>
                    <a:pt x="152" y="7"/>
                  </a:cubicBezTo>
                  <a:cubicBezTo>
                    <a:pt x="163" y="6"/>
                    <a:pt x="174" y="2"/>
                    <a:pt x="184" y="2"/>
                  </a:cubicBezTo>
                  <a:cubicBezTo>
                    <a:pt x="191" y="2"/>
                    <a:pt x="198" y="0"/>
                    <a:pt x="204" y="2"/>
                  </a:cubicBezTo>
                  <a:cubicBezTo>
                    <a:pt x="207" y="3"/>
                    <a:pt x="211" y="4"/>
                    <a:pt x="213" y="6"/>
                  </a:cubicBezTo>
                  <a:cubicBezTo>
                    <a:pt x="216" y="8"/>
                    <a:pt x="217" y="10"/>
                    <a:pt x="219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1" y="13"/>
                    <a:pt x="222" y="15"/>
                    <a:pt x="223" y="16"/>
                  </a:cubicBezTo>
                  <a:cubicBezTo>
                    <a:pt x="228" y="21"/>
                    <a:pt x="228" y="21"/>
                    <a:pt x="228" y="2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8" name="BACON"/>
            <p:cNvSpPr>
              <a:spLocks/>
            </p:cNvSpPr>
            <p:nvPr/>
          </p:nvSpPr>
          <p:spPr bwMode="auto">
            <a:xfrm>
              <a:off x="5130800" y="4613275"/>
              <a:ext cx="390525" cy="344488"/>
            </a:xfrm>
            <a:custGeom>
              <a:avLst/>
              <a:gdLst>
                <a:gd name="T0" fmla="*/ 87 w 164"/>
                <a:gd name="T1" fmla="*/ 145 h 145"/>
                <a:gd name="T2" fmla="*/ 93 w 164"/>
                <a:gd name="T3" fmla="*/ 145 h 145"/>
                <a:gd name="T4" fmla="*/ 93 w 164"/>
                <a:gd name="T5" fmla="*/ 140 h 145"/>
                <a:gd name="T6" fmla="*/ 116 w 164"/>
                <a:gd name="T7" fmla="*/ 140 h 145"/>
                <a:gd name="T8" fmla="*/ 116 w 164"/>
                <a:gd name="T9" fmla="*/ 134 h 145"/>
                <a:gd name="T10" fmla="*/ 123 w 164"/>
                <a:gd name="T11" fmla="*/ 134 h 145"/>
                <a:gd name="T12" fmla="*/ 123 w 164"/>
                <a:gd name="T13" fmla="*/ 127 h 145"/>
                <a:gd name="T14" fmla="*/ 129 w 164"/>
                <a:gd name="T15" fmla="*/ 127 h 145"/>
                <a:gd name="T16" fmla="*/ 129 w 164"/>
                <a:gd name="T17" fmla="*/ 122 h 145"/>
                <a:gd name="T18" fmla="*/ 135 w 164"/>
                <a:gd name="T19" fmla="*/ 122 h 145"/>
                <a:gd name="T20" fmla="*/ 135 w 164"/>
                <a:gd name="T21" fmla="*/ 109 h 145"/>
                <a:gd name="T22" fmla="*/ 149 w 164"/>
                <a:gd name="T23" fmla="*/ 109 h 145"/>
                <a:gd name="T24" fmla="*/ 149 w 164"/>
                <a:gd name="T25" fmla="*/ 102 h 145"/>
                <a:gd name="T26" fmla="*/ 154 w 164"/>
                <a:gd name="T27" fmla="*/ 102 h 145"/>
                <a:gd name="T28" fmla="*/ 154 w 164"/>
                <a:gd name="T29" fmla="*/ 97 h 145"/>
                <a:gd name="T30" fmla="*/ 163 w 164"/>
                <a:gd name="T31" fmla="*/ 97 h 145"/>
                <a:gd name="T32" fmla="*/ 163 w 164"/>
                <a:gd name="T33" fmla="*/ 89 h 145"/>
                <a:gd name="T34" fmla="*/ 164 w 164"/>
                <a:gd name="T35" fmla="*/ 89 h 145"/>
                <a:gd name="T36" fmla="*/ 163 w 164"/>
                <a:gd name="T37" fmla="*/ 86 h 145"/>
                <a:gd name="T38" fmla="*/ 161 w 164"/>
                <a:gd name="T39" fmla="*/ 80 h 145"/>
                <a:gd name="T40" fmla="*/ 158 w 164"/>
                <a:gd name="T41" fmla="*/ 77 h 145"/>
                <a:gd name="T42" fmla="*/ 156 w 164"/>
                <a:gd name="T43" fmla="*/ 75 h 145"/>
                <a:gd name="T44" fmla="*/ 154 w 164"/>
                <a:gd name="T45" fmla="*/ 74 h 145"/>
                <a:gd name="T46" fmla="*/ 153 w 164"/>
                <a:gd name="T47" fmla="*/ 73 h 145"/>
                <a:gd name="T48" fmla="*/ 152 w 164"/>
                <a:gd name="T49" fmla="*/ 72 h 145"/>
                <a:gd name="T50" fmla="*/ 119 w 164"/>
                <a:gd name="T51" fmla="*/ 49 h 145"/>
                <a:gd name="T52" fmla="*/ 90 w 164"/>
                <a:gd name="T53" fmla="*/ 35 h 145"/>
                <a:gd name="T54" fmla="*/ 73 w 164"/>
                <a:gd name="T55" fmla="*/ 21 h 145"/>
                <a:gd name="T56" fmla="*/ 55 w 164"/>
                <a:gd name="T57" fmla="*/ 2 h 145"/>
                <a:gd name="T58" fmla="*/ 44 w 164"/>
                <a:gd name="T59" fmla="*/ 0 h 145"/>
                <a:gd name="T60" fmla="*/ 44 w 164"/>
                <a:gd name="T61" fmla="*/ 0 h 145"/>
                <a:gd name="T62" fmla="*/ 44 w 164"/>
                <a:gd name="T63" fmla="*/ 21 h 145"/>
                <a:gd name="T64" fmla="*/ 0 w 164"/>
                <a:gd name="T65" fmla="*/ 21 h 145"/>
                <a:gd name="T66" fmla="*/ 0 w 164"/>
                <a:gd name="T67" fmla="*/ 21 h 145"/>
                <a:gd name="T68" fmla="*/ 0 w 164"/>
                <a:gd name="T69" fmla="*/ 75 h 145"/>
                <a:gd name="T70" fmla="*/ 13 w 164"/>
                <a:gd name="T71" fmla="*/ 75 h 145"/>
                <a:gd name="T72" fmla="*/ 13 w 164"/>
                <a:gd name="T73" fmla="*/ 120 h 145"/>
                <a:gd name="T74" fmla="*/ 13 w 164"/>
                <a:gd name="T75" fmla="*/ 120 h 145"/>
                <a:gd name="T76" fmla="*/ 54 w 164"/>
                <a:gd name="T77" fmla="*/ 120 h 145"/>
                <a:gd name="T78" fmla="*/ 54 w 164"/>
                <a:gd name="T79" fmla="*/ 134 h 145"/>
                <a:gd name="T80" fmla="*/ 61 w 164"/>
                <a:gd name="T81" fmla="*/ 134 h 145"/>
                <a:gd name="T82" fmla="*/ 61 w 164"/>
                <a:gd name="T83" fmla="*/ 145 h 145"/>
                <a:gd name="T84" fmla="*/ 87 w 164"/>
                <a:gd name="T8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145">
                  <a:moveTo>
                    <a:pt x="87" y="145"/>
                  </a:moveTo>
                  <a:cubicBezTo>
                    <a:pt x="93" y="145"/>
                    <a:pt x="93" y="145"/>
                    <a:pt x="93" y="145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63" y="97"/>
                    <a:pt x="163" y="97"/>
                    <a:pt x="163" y="97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4"/>
                    <a:pt x="162" y="82"/>
                    <a:pt x="161" y="80"/>
                  </a:cubicBezTo>
                  <a:cubicBezTo>
                    <a:pt x="160" y="79"/>
                    <a:pt x="159" y="78"/>
                    <a:pt x="158" y="77"/>
                  </a:cubicBezTo>
                  <a:cubicBezTo>
                    <a:pt x="158" y="76"/>
                    <a:pt x="157" y="76"/>
                    <a:pt x="156" y="75"/>
                  </a:cubicBezTo>
                  <a:cubicBezTo>
                    <a:pt x="155" y="75"/>
                    <a:pt x="155" y="74"/>
                    <a:pt x="154" y="74"/>
                  </a:cubicBezTo>
                  <a:cubicBezTo>
                    <a:pt x="153" y="73"/>
                    <a:pt x="153" y="73"/>
                    <a:pt x="153" y="73"/>
                  </a:cubicBezTo>
                  <a:cubicBezTo>
                    <a:pt x="153" y="73"/>
                    <a:pt x="152" y="73"/>
                    <a:pt x="152" y="72"/>
                  </a:cubicBezTo>
                  <a:cubicBezTo>
                    <a:pt x="141" y="64"/>
                    <a:pt x="129" y="60"/>
                    <a:pt x="119" y="49"/>
                  </a:cubicBezTo>
                  <a:cubicBezTo>
                    <a:pt x="112" y="40"/>
                    <a:pt x="99" y="41"/>
                    <a:pt x="90" y="35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6" y="16"/>
                    <a:pt x="61" y="8"/>
                    <a:pt x="55" y="2"/>
                  </a:cubicBezTo>
                  <a:cubicBezTo>
                    <a:pt x="52" y="2"/>
                    <a:pt x="48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87" y="145"/>
                    <a:pt x="87" y="145"/>
                    <a:pt x="87" y="14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59" name="BIBB"/>
            <p:cNvSpPr>
              <a:spLocks/>
            </p:cNvSpPr>
            <p:nvPr/>
          </p:nvSpPr>
          <p:spPr bwMode="auto">
            <a:xfrm>
              <a:off x="3883025" y="3157538"/>
              <a:ext cx="403225" cy="341313"/>
            </a:xfrm>
            <a:custGeom>
              <a:avLst/>
              <a:gdLst>
                <a:gd name="T0" fmla="*/ 77 w 169"/>
                <a:gd name="T1" fmla="*/ 0 h 143"/>
                <a:gd name="T2" fmla="*/ 82 w 169"/>
                <a:gd name="T3" fmla="*/ 15 h 143"/>
                <a:gd name="T4" fmla="*/ 97 w 169"/>
                <a:gd name="T5" fmla="*/ 30 h 143"/>
                <a:gd name="T6" fmla="*/ 123 w 169"/>
                <a:gd name="T7" fmla="*/ 32 h 143"/>
                <a:gd name="T8" fmla="*/ 123 w 169"/>
                <a:gd name="T9" fmla="*/ 32 h 143"/>
                <a:gd name="T10" fmla="*/ 128 w 169"/>
                <a:gd name="T11" fmla="*/ 41 h 143"/>
                <a:gd name="T12" fmla="*/ 134 w 169"/>
                <a:gd name="T13" fmla="*/ 38 h 143"/>
                <a:gd name="T14" fmla="*/ 151 w 169"/>
                <a:gd name="T15" fmla="*/ 53 h 143"/>
                <a:gd name="T16" fmla="*/ 160 w 169"/>
                <a:gd name="T17" fmla="*/ 53 h 143"/>
                <a:gd name="T18" fmla="*/ 160 w 169"/>
                <a:gd name="T19" fmla="*/ 53 h 143"/>
                <a:gd name="T20" fmla="*/ 164 w 169"/>
                <a:gd name="T21" fmla="*/ 60 h 143"/>
                <a:gd name="T22" fmla="*/ 168 w 169"/>
                <a:gd name="T23" fmla="*/ 72 h 143"/>
                <a:gd name="T24" fmla="*/ 164 w 169"/>
                <a:gd name="T25" fmla="*/ 75 h 143"/>
                <a:gd name="T26" fmla="*/ 159 w 169"/>
                <a:gd name="T27" fmla="*/ 77 h 143"/>
                <a:gd name="T28" fmla="*/ 157 w 169"/>
                <a:gd name="T29" fmla="*/ 80 h 143"/>
                <a:gd name="T30" fmla="*/ 157 w 169"/>
                <a:gd name="T31" fmla="*/ 80 h 143"/>
                <a:gd name="T32" fmla="*/ 157 w 169"/>
                <a:gd name="T33" fmla="*/ 80 h 143"/>
                <a:gd name="T34" fmla="*/ 131 w 169"/>
                <a:gd name="T35" fmla="*/ 104 h 143"/>
                <a:gd name="T36" fmla="*/ 122 w 169"/>
                <a:gd name="T37" fmla="*/ 104 h 143"/>
                <a:gd name="T38" fmla="*/ 122 w 169"/>
                <a:gd name="T39" fmla="*/ 124 h 143"/>
                <a:gd name="T40" fmla="*/ 119 w 169"/>
                <a:gd name="T41" fmla="*/ 124 h 143"/>
                <a:gd name="T42" fmla="*/ 119 w 169"/>
                <a:gd name="T43" fmla="*/ 135 h 143"/>
                <a:gd name="T44" fmla="*/ 125 w 169"/>
                <a:gd name="T45" fmla="*/ 143 h 143"/>
                <a:gd name="T46" fmla="*/ 125 w 169"/>
                <a:gd name="T47" fmla="*/ 143 h 143"/>
                <a:gd name="T48" fmla="*/ 119 w 169"/>
                <a:gd name="T49" fmla="*/ 141 h 143"/>
                <a:gd name="T50" fmla="*/ 116 w 169"/>
                <a:gd name="T51" fmla="*/ 141 h 143"/>
                <a:gd name="T52" fmla="*/ 108 w 169"/>
                <a:gd name="T53" fmla="*/ 139 h 143"/>
                <a:gd name="T54" fmla="*/ 106 w 169"/>
                <a:gd name="T55" fmla="*/ 138 h 143"/>
                <a:gd name="T56" fmla="*/ 94 w 169"/>
                <a:gd name="T57" fmla="*/ 134 h 143"/>
                <a:gd name="T58" fmla="*/ 84 w 169"/>
                <a:gd name="T59" fmla="*/ 129 h 143"/>
                <a:gd name="T60" fmla="*/ 80 w 169"/>
                <a:gd name="T61" fmla="*/ 128 h 143"/>
                <a:gd name="T62" fmla="*/ 80 w 169"/>
                <a:gd name="T63" fmla="*/ 128 h 143"/>
                <a:gd name="T64" fmla="*/ 65 w 169"/>
                <a:gd name="T65" fmla="*/ 128 h 143"/>
                <a:gd name="T66" fmla="*/ 65 w 169"/>
                <a:gd name="T67" fmla="*/ 128 h 143"/>
                <a:gd name="T68" fmla="*/ 60 w 169"/>
                <a:gd name="T69" fmla="*/ 122 h 143"/>
                <a:gd name="T70" fmla="*/ 55 w 169"/>
                <a:gd name="T71" fmla="*/ 118 h 143"/>
                <a:gd name="T72" fmla="*/ 31 w 169"/>
                <a:gd name="T73" fmla="*/ 104 h 143"/>
                <a:gd name="T74" fmla="*/ 14 w 169"/>
                <a:gd name="T75" fmla="*/ 76 h 143"/>
                <a:gd name="T76" fmla="*/ 8 w 169"/>
                <a:gd name="T77" fmla="*/ 69 h 143"/>
                <a:gd name="T78" fmla="*/ 5 w 169"/>
                <a:gd name="T79" fmla="*/ 66 h 143"/>
                <a:gd name="T80" fmla="*/ 0 w 169"/>
                <a:gd name="T81" fmla="*/ 65 h 143"/>
                <a:gd name="T82" fmla="*/ 0 w 169"/>
                <a:gd name="T83" fmla="*/ 51 h 143"/>
                <a:gd name="T84" fmla="*/ 0 w 169"/>
                <a:gd name="T85" fmla="*/ 51 h 143"/>
                <a:gd name="T86" fmla="*/ 67 w 169"/>
                <a:gd name="T87" fmla="*/ 5 h 143"/>
                <a:gd name="T88" fmla="*/ 67 w 169"/>
                <a:gd name="T89" fmla="*/ 0 h 143"/>
                <a:gd name="T90" fmla="*/ 77 w 169"/>
                <a:gd name="T9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" h="143">
                  <a:moveTo>
                    <a:pt x="77" y="0"/>
                  </a:moveTo>
                  <a:cubicBezTo>
                    <a:pt x="81" y="4"/>
                    <a:pt x="80" y="10"/>
                    <a:pt x="82" y="15"/>
                  </a:cubicBezTo>
                  <a:cubicBezTo>
                    <a:pt x="83" y="19"/>
                    <a:pt x="93" y="28"/>
                    <a:pt x="97" y="30"/>
                  </a:cubicBezTo>
                  <a:cubicBezTo>
                    <a:pt x="102" y="33"/>
                    <a:pt x="11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4" y="34"/>
                    <a:pt x="126" y="40"/>
                    <a:pt x="128" y="41"/>
                  </a:cubicBezTo>
                  <a:cubicBezTo>
                    <a:pt x="130" y="42"/>
                    <a:pt x="132" y="38"/>
                    <a:pt x="134" y="38"/>
                  </a:cubicBezTo>
                  <a:cubicBezTo>
                    <a:pt x="140" y="37"/>
                    <a:pt x="147" y="51"/>
                    <a:pt x="151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6"/>
                    <a:pt x="162" y="58"/>
                    <a:pt x="164" y="60"/>
                  </a:cubicBezTo>
                  <a:cubicBezTo>
                    <a:pt x="166" y="63"/>
                    <a:pt x="169" y="68"/>
                    <a:pt x="168" y="72"/>
                  </a:cubicBezTo>
                  <a:cubicBezTo>
                    <a:pt x="167" y="73"/>
                    <a:pt x="166" y="75"/>
                    <a:pt x="164" y="75"/>
                  </a:cubicBezTo>
                  <a:cubicBezTo>
                    <a:pt x="163" y="76"/>
                    <a:pt x="161" y="77"/>
                    <a:pt x="159" y="77"/>
                  </a:cubicBezTo>
                  <a:cubicBezTo>
                    <a:pt x="158" y="78"/>
                    <a:pt x="157" y="79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22" y="104"/>
                    <a:pt x="122" y="104"/>
                    <a:pt x="122" y="10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8" y="141"/>
                    <a:pt x="116" y="141"/>
                    <a:pt x="116" y="141"/>
                  </a:cubicBezTo>
                  <a:cubicBezTo>
                    <a:pt x="113" y="141"/>
                    <a:pt x="110" y="139"/>
                    <a:pt x="108" y="139"/>
                  </a:cubicBezTo>
                  <a:cubicBezTo>
                    <a:pt x="107" y="139"/>
                    <a:pt x="106" y="138"/>
                    <a:pt x="106" y="138"/>
                  </a:cubicBezTo>
                  <a:cubicBezTo>
                    <a:pt x="102" y="136"/>
                    <a:pt x="98" y="135"/>
                    <a:pt x="94" y="134"/>
                  </a:cubicBezTo>
                  <a:cubicBezTo>
                    <a:pt x="91" y="133"/>
                    <a:pt x="87" y="129"/>
                    <a:pt x="84" y="129"/>
                  </a:cubicBezTo>
                  <a:cubicBezTo>
                    <a:pt x="83" y="128"/>
                    <a:pt x="81" y="128"/>
                    <a:pt x="80" y="128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9" y="121"/>
                    <a:pt x="56" y="119"/>
                    <a:pt x="55" y="118"/>
                  </a:cubicBezTo>
                  <a:cubicBezTo>
                    <a:pt x="48" y="117"/>
                    <a:pt x="35" y="111"/>
                    <a:pt x="31" y="104"/>
                  </a:cubicBezTo>
                  <a:cubicBezTo>
                    <a:pt x="26" y="96"/>
                    <a:pt x="21" y="83"/>
                    <a:pt x="14" y="76"/>
                  </a:cubicBezTo>
                  <a:cubicBezTo>
                    <a:pt x="13" y="75"/>
                    <a:pt x="9" y="71"/>
                    <a:pt x="8" y="69"/>
                  </a:cubicBezTo>
                  <a:cubicBezTo>
                    <a:pt x="8" y="69"/>
                    <a:pt x="6" y="66"/>
                    <a:pt x="5" y="66"/>
                  </a:cubicBezTo>
                  <a:cubicBezTo>
                    <a:pt x="3" y="65"/>
                    <a:pt x="2" y="65"/>
                    <a:pt x="0" y="6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0" name="BUTTS"/>
            <p:cNvSpPr>
              <a:spLocks/>
            </p:cNvSpPr>
            <p:nvPr/>
          </p:nvSpPr>
          <p:spPr bwMode="auto">
            <a:xfrm>
              <a:off x="3662363" y="2581275"/>
              <a:ext cx="301625" cy="309563"/>
            </a:xfrm>
            <a:custGeom>
              <a:avLst/>
              <a:gdLst>
                <a:gd name="T0" fmla="*/ 32 w 127"/>
                <a:gd name="T1" fmla="*/ 118 h 130"/>
                <a:gd name="T2" fmla="*/ 105 w 127"/>
                <a:gd name="T3" fmla="*/ 118 h 130"/>
                <a:gd name="T4" fmla="*/ 110 w 127"/>
                <a:gd name="T5" fmla="*/ 121 h 130"/>
                <a:gd name="T6" fmla="*/ 114 w 127"/>
                <a:gd name="T7" fmla="*/ 122 h 130"/>
                <a:gd name="T8" fmla="*/ 115 w 127"/>
                <a:gd name="T9" fmla="*/ 123 h 130"/>
                <a:gd name="T10" fmla="*/ 117 w 127"/>
                <a:gd name="T11" fmla="*/ 125 h 130"/>
                <a:gd name="T12" fmla="*/ 119 w 127"/>
                <a:gd name="T13" fmla="*/ 127 h 130"/>
                <a:gd name="T14" fmla="*/ 124 w 127"/>
                <a:gd name="T15" fmla="*/ 130 h 130"/>
                <a:gd name="T16" fmla="*/ 124 w 127"/>
                <a:gd name="T17" fmla="*/ 130 h 130"/>
                <a:gd name="T18" fmla="*/ 126 w 127"/>
                <a:gd name="T19" fmla="*/ 122 h 130"/>
                <a:gd name="T20" fmla="*/ 126 w 127"/>
                <a:gd name="T21" fmla="*/ 117 h 130"/>
                <a:gd name="T22" fmla="*/ 125 w 127"/>
                <a:gd name="T23" fmla="*/ 117 h 130"/>
                <a:gd name="T24" fmla="*/ 124 w 127"/>
                <a:gd name="T25" fmla="*/ 101 h 130"/>
                <a:gd name="T26" fmla="*/ 120 w 127"/>
                <a:gd name="T27" fmla="*/ 84 h 130"/>
                <a:gd name="T28" fmla="*/ 120 w 127"/>
                <a:gd name="T29" fmla="*/ 70 h 130"/>
                <a:gd name="T30" fmla="*/ 114 w 127"/>
                <a:gd name="T31" fmla="*/ 55 h 130"/>
                <a:gd name="T32" fmla="*/ 108 w 127"/>
                <a:gd name="T33" fmla="*/ 49 h 130"/>
                <a:gd name="T34" fmla="*/ 107 w 127"/>
                <a:gd name="T35" fmla="*/ 37 h 130"/>
                <a:gd name="T36" fmla="*/ 107 w 127"/>
                <a:gd name="T37" fmla="*/ 37 h 130"/>
                <a:gd name="T38" fmla="*/ 101 w 127"/>
                <a:gd name="T39" fmla="*/ 32 h 130"/>
                <a:gd name="T40" fmla="*/ 93 w 127"/>
                <a:gd name="T41" fmla="*/ 27 h 130"/>
                <a:gd name="T42" fmla="*/ 92 w 127"/>
                <a:gd name="T43" fmla="*/ 24 h 130"/>
                <a:gd name="T44" fmla="*/ 90 w 127"/>
                <a:gd name="T45" fmla="*/ 21 h 130"/>
                <a:gd name="T46" fmla="*/ 86 w 127"/>
                <a:gd name="T47" fmla="*/ 13 h 130"/>
                <a:gd name="T48" fmla="*/ 79 w 127"/>
                <a:gd name="T49" fmla="*/ 0 h 130"/>
                <a:gd name="T50" fmla="*/ 79 w 127"/>
                <a:gd name="T51" fmla="*/ 0 h 130"/>
                <a:gd name="T52" fmla="*/ 62 w 127"/>
                <a:gd name="T53" fmla="*/ 19 h 130"/>
                <a:gd name="T54" fmla="*/ 41 w 127"/>
                <a:gd name="T55" fmla="*/ 41 h 130"/>
                <a:gd name="T56" fmla="*/ 34 w 127"/>
                <a:gd name="T57" fmla="*/ 52 h 130"/>
                <a:gd name="T58" fmla="*/ 24 w 127"/>
                <a:gd name="T59" fmla="*/ 63 h 130"/>
                <a:gd name="T60" fmla="*/ 16 w 127"/>
                <a:gd name="T61" fmla="*/ 68 h 130"/>
                <a:gd name="T62" fmla="*/ 8 w 127"/>
                <a:gd name="T63" fmla="*/ 72 h 130"/>
                <a:gd name="T64" fmla="*/ 8 w 127"/>
                <a:gd name="T65" fmla="*/ 72 h 130"/>
                <a:gd name="T66" fmla="*/ 10 w 127"/>
                <a:gd name="T67" fmla="*/ 76 h 130"/>
                <a:gd name="T68" fmla="*/ 10 w 127"/>
                <a:gd name="T69" fmla="*/ 78 h 130"/>
                <a:gd name="T70" fmla="*/ 10 w 127"/>
                <a:gd name="T71" fmla="*/ 79 h 130"/>
                <a:gd name="T72" fmla="*/ 9 w 127"/>
                <a:gd name="T73" fmla="*/ 79 h 130"/>
                <a:gd name="T74" fmla="*/ 8 w 127"/>
                <a:gd name="T75" fmla="*/ 81 h 130"/>
                <a:gd name="T76" fmla="*/ 5 w 127"/>
                <a:gd name="T77" fmla="*/ 85 h 130"/>
                <a:gd name="T78" fmla="*/ 3 w 127"/>
                <a:gd name="T79" fmla="*/ 89 h 130"/>
                <a:gd name="T80" fmla="*/ 1 w 127"/>
                <a:gd name="T81" fmla="*/ 92 h 130"/>
                <a:gd name="T82" fmla="*/ 0 w 127"/>
                <a:gd name="T83" fmla="*/ 96 h 130"/>
                <a:gd name="T84" fmla="*/ 0 w 127"/>
                <a:gd name="T85" fmla="*/ 118 h 130"/>
                <a:gd name="T86" fmla="*/ 0 w 127"/>
                <a:gd name="T87" fmla="*/ 118 h 130"/>
                <a:gd name="T88" fmla="*/ 32 w 127"/>
                <a:gd name="T89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30">
                  <a:moveTo>
                    <a:pt x="32" y="118"/>
                  </a:moveTo>
                  <a:cubicBezTo>
                    <a:pt x="105" y="118"/>
                    <a:pt x="105" y="118"/>
                    <a:pt x="105" y="118"/>
                  </a:cubicBezTo>
                  <a:cubicBezTo>
                    <a:pt x="107" y="119"/>
                    <a:pt x="108" y="120"/>
                    <a:pt x="110" y="121"/>
                  </a:cubicBezTo>
                  <a:cubicBezTo>
                    <a:pt x="111" y="122"/>
                    <a:pt x="113" y="122"/>
                    <a:pt x="114" y="122"/>
                  </a:cubicBezTo>
                  <a:cubicBezTo>
                    <a:pt x="114" y="123"/>
                    <a:pt x="115" y="123"/>
                    <a:pt x="115" y="123"/>
                  </a:cubicBezTo>
                  <a:cubicBezTo>
                    <a:pt x="115" y="123"/>
                    <a:pt x="116" y="124"/>
                    <a:pt x="117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7" y="120"/>
                    <a:pt x="126" y="120"/>
                    <a:pt x="126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17" y="115"/>
                    <a:pt x="122" y="105"/>
                    <a:pt x="124" y="101"/>
                  </a:cubicBezTo>
                  <a:cubicBezTo>
                    <a:pt x="127" y="93"/>
                    <a:pt x="123" y="90"/>
                    <a:pt x="120" y="84"/>
                  </a:cubicBezTo>
                  <a:cubicBezTo>
                    <a:pt x="119" y="79"/>
                    <a:pt x="120" y="74"/>
                    <a:pt x="120" y="70"/>
                  </a:cubicBezTo>
                  <a:cubicBezTo>
                    <a:pt x="119" y="68"/>
                    <a:pt x="115" y="55"/>
                    <a:pt x="114" y="55"/>
                  </a:cubicBezTo>
                  <a:cubicBezTo>
                    <a:pt x="114" y="53"/>
                    <a:pt x="109" y="52"/>
                    <a:pt x="108" y="49"/>
                  </a:cubicBezTo>
                  <a:cubicBezTo>
                    <a:pt x="107" y="45"/>
                    <a:pt x="107" y="41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0"/>
                    <a:pt x="95" y="27"/>
                    <a:pt x="93" y="27"/>
                  </a:cubicBezTo>
                  <a:cubicBezTo>
                    <a:pt x="93" y="26"/>
                    <a:pt x="92" y="25"/>
                    <a:pt x="92" y="24"/>
                  </a:cubicBezTo>
                  <a:cubicBezTo>
                    <a:pt x="91" y="23"/>
                    <a:pt x="90" y="22"/>
                    <a:pt x="90" y="21"/>
                  </a:cubicBezTo>
                  <a:cubicBezTo>
                    <a:pt x="89" y="18"/>
                    <a:pt x="87" y="16"/>
                    <a:pt x="86" y="13"/>
                  </a:cubicBezTo>
                  <a:cubicBezTo>
                    <a:pt x="85" y="9"/>
                    <a:pt x="8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6"/>
                    <a:pt x="68" y="12"/>
                    <a:pt x="62" y="19"/>
                  </a:cubicBezTo>
                  <a:cubicBezTo>
                    <a:pt x="56" y="27"/>
                    <a:pt x="52" y="38"/>
                    <a:pt x="41" y="41"/>
                  </a:cubicBezTo>
                  <a:cubicBezTo>
                    <a:pt x="35" y="42"/>
                    <a:pt x="37" y="48"/>
                    <a:pt x="34" y="52"/>
                  </a:cubicBezTo>
                  <a:cubicBezTo>
                    <a:pt x="31" y="57"/>
                    <a:pt x="26" y="58"/>
                    <a:pt x="24" y="63"/>
                  </a:cubicBezTo>
                  <a:cubicBezTo>
                    <a:pt x="22" y="64"/>
                    <a:pt x="19" y="67"/>
                    <a:pt x="16" y="6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3"/>
                    <a:pt x="9" y="75"/>
                    <a:pt x="10" y="76"/>
                  </a:cubicBezTo>
                  <a:cubicBezTo>
                    <a:pt x="10" y="76"/>
                    <a:pt x="10" y="77"/>
                    <a:pt x="10" y="78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0" y="79"/>
                    <a:pt x="10" y="79"/>
                    <a:pt x="9" y="79"/>
                  </a:cubicBezTo>
                  <a:cubicBezTo>
                    <a:pt x="9" y="80"/>
                    <a:pt x="8" y="81"/>
                    <a:pt x="8" y="81"/>
                  </a:cubicBezTo>
                  <a:cubicBezTo>
                    <a:pt x="7" y="83"/>
                    <a:pt x="6" y="84"/>
                    <a:pt x="5" y="85"/>
                  </a:cubicBezTo>
                  <a:cubicBezTo>
                    <a:pt x="4" y="87"/>
                    <a:pt x="3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2" y="118"/>
                    <a:pt x="32" y="118"/>
                    <a:pt x="32" y="11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1" name="BARTOW"/>
            <p:cNvSpPr>
              <a:spLocks/>
            </p:cNvSpPr>
            <p:nvPr/>
          </p:nvSpPr>
          <p:spPr bwMode="auto">
            <a:xfrm>
              <a:off x="2747963" y="1443038"/>
              <a:ext cx="385763" cy="388938"/>
            </a:xfrm>
            <a:custGeom>
              <a:avLst/>
              <a:gdLst>
                <a:gd name="T0" fmla="*/ 50 w 162"/>
                <a:gd name="T1" fmla="*/ 163 h 163"/>
                <a:gd name="T2" fmla="*/ 128 w 162"/>
                <a:gd name="T3" fmla="*/ 163 h 163"/>
                <a:gd name="T4" fmla="*/ 128 w 162"/>
                <a:gd name="T5" fmla="*/ 163 h 163"/>
                <a:gd name="T6" fmla="*/ 160 w 162"/>
                <a:gd name="T7" fmla="*/ 163 h 163"/>
                <a:gd name="T8" fmla="*/ 160 w 162"/>
                <a:gd name="T9" fmla="*/ 163 h 163"/>
                <a:gd name="T10" fmla="*/ 162 w 162"/>
                <a:gd name="T11" fmla="*/ 0 h 163"/>
                <a:gd name="T12" fmla="*/ 162 w 162"/>
                <a:gd name="T13" fmla="*/ 0 h 163"/>
                <a:gd name="T14" fmla="*/ 129 w 162"/>
                <a:gd name="T15" fmla="*/ 0 h 163"/>
                <a:gd name="T16" fmla="*/ 129 w 162"/>
                <a:gd name="T17" fmla="*/ 7 h 163"/>
                <a:gd name="T18" fmla="*/ 42 w 162"/>
                <a:gd name="T19" fmla="*/ 7 h 163"/>
                <a:gd name="T20" fmla="*/ 38 w 162"/>
                <a:gd name="T21" fmla="*/ 10 h 163"/>
                <a:gd name="T22" fmla="*/ 35 w 162"/>
                <a:gd name="T23" fmla="*/ 15 h 163"/>
                <a:gd name="T24" fmla="*/ 31 w 162"/>
                <a:gd name="T25" fmla="*/ 12 h 163"/>
                <a:gd name="T26" fmla="*/ 28 w 162"/>
                <a:gd name="T27" fmla="*/ 8 h 163"/>
                <a:gd name="T28" fmla="*/ 26 w 162"/>
                <a:gd name="T29" fmla="*/ 12 h 163"/>
                <a:gd name="T30" fmla="*/ 26 w 162"/>
                <a:gd name="T31" fmla="*/ 12 h 163"/>
                <a:gd name="T32" fmla="*/ 21 w 162"/>
                <a:gd name="T33" fmla="*/ 4 h 163"/>
                <a:gd name="T34" fmla="*/ 16 w 162"/>
                <a:gd name="T35" fmla="*/ 12 h 163"/>
                <a:gd name="T36" fmla="*/ 16 w 162"/>
                <a:gd name="T37" fmla="*/ 12 h 163"/>
                <a:gd name="T38" fmla="*/ 16 w 162"/>
                <a:gd name="T39" fmla="*/ 34 h 163"/>
                <a:gd name="T40" fmla="*/ 10 w 162"/>
                <a:gd name="T41" fmla="*/ 34 h 163"/>
                <a:gd name="T42" fmla="*/ 10 w 162"/>
                <a:gd name="T43" fmla="*/ 98 h 163"/>
                <a:gd name="T44" fmla="*/ 0 w 162"/>
                <a:gd name="T45" fmla="*/ 98 h 163"/>
                <a:gd name="T46" fmla="*/ 0 w 162"/>
                <a:gd name="T47" fmla="*/ 157 h 163"/>
                <a:gd name="T48" fmla="*/ 0 w 162"/>
                <a:gd name="T49" fmla="*/ 157 h 163"/>
                <a:gd name="T50" fmla="*/ 0 w 162"/>
                <a:gd name="T51" fmla="*/ 163 h 163"/>
                <a:gd name="T52" fmla="*/ 50 w 162"/>
                <a:gd name="T5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3">
                  <a:moveTo>
                    <a:pt x="50" y="163"/>
                  </a:move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8"/>
                    <a:pt x="38" y="8"/>
                    <a:pt x="38" y="10"/>
                  </a:cubicBezTo>
                  <a:cubicBezTo>
                    <a:pt x="37" y="12"/>
                    <a:pt x="38" y="15"/>
                    <a:pt x="35" y="15"/>
                  </a:cubicBezTo>
                  <a:cubicBezTo>
                    <a:pt x="33" y="14"/>
                    <a:pt x="33" y="13"/>
                    <a:pt x="31" y="12"/>
                  </a:cubicBezTo>
                  <a:cubicBezTo>
                    <a:pt x="31" y="11"/>
                    <a:pt x="30" y="8"/>
                    <a:pt x="28" y="8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3" y="6"/>
                    <a:pt x="21" y="4"/>
                  </a:cubicBezTo>
                  <a:cubicBezTo>
                    <a:pt x="17" y="1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50" y="163"/>
                    <a:pt x="50" y="163"/>
                    <a:pt x="50" y="16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2" name="BEN HILL"/>
            <p:cNvSpPr>
              <a:spLocks/>
            </p:cNvSpPr>
            <p:nvPr/>
          </p:nvSpPr>
          <p:spPr bwMode="auto">
            <a:xfrm>
              <a:off x="4287838" y="4452938"/>
              <a:ext cx="479425" cy="231775"/>
            </a:xfrm>
            <a:custGeom>
              <a:avLst/>
              <a:gdLst>
                <a:gd name="T0" fmla="*/ 11 w 201"/>
                <a:gd name="T1" fmla="*/ 44 h 97"/>
                <a:gd name="T2" fmla="*/ 46 w 201"/>
                <a:gd name="T3" fmla="*/ 44 h 97"/>
                <a:gd name="T4" fmla="*/ 46 w 201"/>
                <a:gd name="T5" fmla="*/ 39 h 97"/>
                <a:gd name="T6" fmla="*/ 59 w 201"/>
                <a:gd name="T7" fmla="*/ 39 h 97"/>
                <a:gd name="T8" fmla="*/ 59 w 201"/>
                <a:gd name="T9" fmla="*/ 44 h 97"/>
                <a:gd name="T10" fmla="*/ 66 w 201"/>
                <a:gd name="T11" fmla="*/ 44 h 97"/>
                <a:gd name="T12" fmla="*/ 66 w 201"/>
                <a:gd name="T13" fmla="*/ 83 h 97"/>
                <a:gd name="T14" fmla="*/ 89 w 201"/>
                <a:gd name="T15" fmla="*/ 83 h 97"/>
                <a:gd name="T16" fmla="*/ 89 w 201"/>
                <a:gd name="T17" fmla="*/ 97 h 97"/>
                <a:gd name="T18" fmla="*/ 125 w 201"/>
                <a:gd name="T19" fmla="*/ 97 h 97"/>
                <a:gd name="T20" fmla="*/ 125 w 201"/>
                <a:gd name="T21" fmla="*/ 84 h 97"/>
                <a:gd name="T22" fmla="*/ 200 w 201"/>
                <a:gd name="T23" fmla="*/ 84 h 97"/>
                <a:gd name="T24" fmla="*/ 200 w 201"/>
                <a:gd name="T25" fmla="*/ 84 h 97"/>
                <a:gd name="T26" fmla="*/ 201 w 201"/>
                <a:gd name="T27" fmla="*/ 33 h 97"/>
                <a:gd name="T28" fmla="*/ 201 w 201"/>
                <a:gd name="T29" fmla="*/ 33 h 97"/>
                <a:gd name="T30" fmla="*/ 195 w 201"/>
                <a:gd name="T31" fmla="*/ 34 h 97"/>
                <a:gd name="T32" fmla="*/ 184 w 201"/>
                <a:gd name="T33" fmla="*/ 30 h 97"/>
                <a:gd name="T34" fmla="*/ 172 w 201"/>
                <a:gd name="T35" fmla="*/ 25 h 97"/>
                <a:gd name="T36" fmla="*/ 152 w 201"/>
                <a:gd name="T37" fmla="*/ 17 h 97"/>
                <a:gd name="T38" fmla="*/ 138 w 201"/>
                <a:gd name="T39" fmla="*/ 9 h 97"/>
                <a:gd name="T40" fmla="*/ 131 w 201"/>
                <a:gd name="T41" fmla="*/ 3 h 97"/>
                <a:gd name="T42" fmla="*/ 125 w 201"/>
                <a:gd name="T43" fmla="*/ 0 h 97"/>
                <a:gd name="T44" fmla="*/ 125 w 201"/>
                <a:gd name="T45" fmla="*/ 0 h 97"/>
                <a:gd name="T46" fmla="*/ 0 w 201"/>
                <a:gd name="T47" fmla="*/ 0 h 97"/>
                <a:gd name="T48" fmla="*/ 0 w 201"/>
                <a:gd name="T49" fmla="*/ 0 h 97"/>
                <a:gd name="T50" fmla="*/ 1 w 201"/>
                <a:gd name="T51" fmla="*/ 5 h 97"/>
                <a:gd name="T52" fmla="*/ 3 w 201"/>
                <a:gd name="T53" fmla="*/ 13 h 97"/>
                <a:gd name="T54" fmla="*/ 4 w 201"/>
                <a:gd name="T55" fmla="*/ 22 h 97"/>
                <a:gd name="T56" fmla="*/ 8 w 201"/>
                <a:gd name="T57" fmla="*/ 25 h 97"/>
                <a:gd name="T58" fmla="*/ 9 w 201"/>
                <a:gd name="T59" fmla="*/ 30 h 97"/>
                <a:gd name="T60" fmla="*/ 11 w 201"/>
                <a:gd name="T61" fmla="*/ 37 h 97"/>
                <a:gd name="T62" fmla="*/ 11 w 201"/>
                <a:gd name="T6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97">
                  <a:moveTo>
                    <a:pt x="11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89" y="34"/>
                    <a:pt x="187" y="34"/>
                    <a:pt x="184" y="30"/>
                  </a:cubicBezTo>
                  <a:cubicBezTo>
                    <a:pt x="181" y="27"/>
                    <a:pt x="176" y="27"/>
                    <a:pt x="172" y="25"/>
                  </a:cubicBezTo>
                  <a:cubicBezTo>
                    <a:pt x="167" y="22"/>
                    <a:pt x="159" y="13"/>
                    <a:pt x="152" y="17"/>
                  </a:cubicBezTo>
                  <a:cubicBezTo>
                    <a:pt x="147" y="21"/>
                    <a:pt x="139" y="15"/>
                    <a:pt x="138" y="9"/>
                  </a:cubicBezTo>
                  <a:cubicBezTo>
                    <a:pt x="136" y="7"/>
                    <a:pt x="134" y="5"/>
                    <a:pt x="131" y="3"/>
                  </a:cubicBezTo>
                  <a:cubicBezTo>
                    <a:pt x="129" y="2"/>
                    <a:pt x="125" y="2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8"/>
                    <a:pt x="2" y="10"/>
                    <a:pt x="3" y="13"/>
                  </a:cubicBezTo>
                  <a:cubicBezTo>
                    <a:pt x="3" y="16"/>
                    <a:pt x="4" y="19"/>
                    <a:pt x="4" y="22"/>
                  </a:cubicBezTo>
                  <a:cubicBezTo>
                    <a:pt x="5" y="22"/>
                    <a:pt x="7" y="25"/>
                    <a:pt x="8" y="25"/>
                  </a:cubicBezTo>
                  <a:cubicBezTo>
                    <a:pt x="8" y="27"/>
                    <a:pt x="9" y="28"/>
                    <a:pt x="9" y="30"/>
                  </a:cubicBezTo>
                  <a:cubicBezTo>
                    <a:pt x="10" y="32"/>
                    <a:pt x="10" y="35"/>
                    <a:pt x="11" y="37"/>
                  </a:cubicBezTo>
                  <a:cubicBezTo>
                    <a:pt x="11" y="44"/>
                    <a:pt x="11" y="44"/>
                    <a:pt x="11" y="4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3" name="BARROW"/>
            <p:cNvSpPr>
              <a:spLocks/>
            </p:cNvSpPr>
            <p:nvPr/>
          </p:nvSpPr>
          <p:spPr bwMode="auto">
            <a:xfrm>
              <a:off x="3910013" y="1779588"/>
              <a:ext cx="323850" cy="276225"/>
            </a:xfrm>
            <a:custGeom>
              <a:avLst/>
              <a:gdLst>
                <a:gd name="T0" fmla="*/ 95 w 136"/>
                <a:gd name="T1" fmla="*/ 108 h 116"/>
                <a:gd name="T2" fmla="*/ 136 w 136"/>
                <a:gd name="T3" fmla="*/ 79 h 116"/>
                <a:gd name="T4" fmla="*/ 136 w 136"/>
                <a:gd name="T5" fmla="*/ 79 h 116"/>
                <a:gd name="T6" fmla="*/ 136 w 136"/>
                <a:gd name="T7" fmla="*/ 74 h 116"/>
                <a:gd name="T8" fmla="*/ 132 w 136"/>
                <a:gd name="T9" fmla="*/ 62 h 116"/>
                <a:gd name="T10" fmla="*/ 129 w 136"/>
                <a:gd name="T11" fmla="*/ 53 h 116"/>
                <a:gd name="T12" fmla="*/ 121 w 136"/>
                <a:gd name="T13" fmla="*/ 43 h 116"/>
                <a:gd name="T14" fmla="*/ 109 w 136"/>
                <a:gd name="T15" fmla="*/ 44 h 116"/>
                <a:gd name="T16" fmla="*/ 104 w 136"/>
                <a:gd name="T17" fmla="*/ 42 h 116"/>
                <a:gd name="T18" fmla="*/ 102 w 136"/>
                <a:gd name="T19" fmla="*/ 41 h 116"/>
                <a:gd name="T20" fmla="*/ 80 w 136"/>
                <a:gd name="T21" fmla="*/ 39 h 116"/>
                <a:gd name="T22" fmla="*/ 61 w 136"/>
                <a:gd name="T23" fmla="*/ 37 h 116"/>
                <a:gd name="T24" fmla="*/ 52 w 136"/>
                <a:gd name="T25" fmla="*/ 30 h 116"/>
                <a:gd name="T26" fmla="*/ 36 w 136"/>
                <a:gd name="T27" fmla="*/ 27 h 116"/>
                <a:gd name="T28" fmla="*/ 32 w 136"/>
                <a:gd name="T29" fmla="*/ 21 h 116"/>
                <a:gd name="T30" fmla="*/ 29 w 136"/>
                <a:gd name="T31" fmla="*/ 15 h 116"/>
                <a:gd name="T32" fmla="*/ 20 w 136"/>
                <a:gd name="T33" fmla="*/ 0 h 116"/>
                <a:gd name="T34" fmla="*/ 20 w 136"/>
                <a:gd name="T35" fmla="*/ 0 h 116"/>
                <a:gd name="T36" fmla="*/ 9 w 136"/>
                <a:gd name="T37" fmla="*/ 30 h 116"/>
                <a:gd name="T38" fmla="*/ 0 w 136"/>
                <a:gd name="T39" fmla="*/ 59 h 116"/>
                <a:gd name="T40" fmla="*/ 23 w 136"/>
                <a:gd name="T41" fmla="*/ 87 h 116"/>
                <a:gd name="T42" fmla="*/ 29 w 136"/>
                <a:gd name="T43" fmla="*/ 97 h 116"/>
                <a:gd name="T44" fmla="*/ 29 w 136"/>
                <a:gd name="T45" fmla="*/ 97 h 116"/>
                <a:gd name="T46" fmla="*/ 40 w 136"/>
                <a:gd name="T47" fmla="*/ 109 h 116"/>
                <a:gd name="T48" fmla="*/ 60 w 136"/>
                <a:gd name="T49" fmla="*/ 111 h 116"/>
                <a:gd name="T50" fmla="*/ 79 w 136"/>
                <a:gd name="T51" fmla="*/ 104 h 116"/>
                <a:gd name="T52" fmla="*/ 87 w 136"/>
                <a:gd name="T53" fmla="*/ 109 h 116"/>
                <a:gd name="T54" fmla="*/ 95 w 136"/>
                <a:gd name="T5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116">
                  <a:moveTo>
                    <a:pt x="95" y="108"/>
                  </a:moveTo>
                  <a:cubicBezTo>
                    <a:pt x="136" y="79"/>
                    <a:pt x="136" y="79"/>
                    <a:pt x="136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4" y="70"/>
                    <a:pt x="134" y="66"/>
                    <a:pt x="132" y="62"/>
                  </a:cubicBezTo>
                  <a:cubicBezTo>
                    <a:pt x="131" y="59"/>
                    <a:pt x="130" y="57"/>
                    <a:pt x="129" y="53"/>
                  </a:cubicBezTo>
                  <a:cubicBezTo>
                    <a:pt x="128" y="49"/>
                    <a:pt x="125" y="43"/>
                    <a:pt x="121" y="43"/>
                  </a:cubicBezTo>
                  <a:cubicBezTo>
                    <a:pt x="117" y="43"/>
                    <a:pt x="112" y="45"/>
                    <a:pt x="109" y="44"/>
                  </a:cubicBezTo>
                  <a:cubicBezTo>
                    <a:pt x="107" y="43"/>
                    <a:pt x="105" y="42"/>
                    <a:pt x="104" y="42"/>
                  </a:cubicBezTo>
                  <a:cubicBezTo>
                    <a:pt x="103" y="41"/>
                    <a:pt x="103" y="41"/>
                    <a:pt x="102" y="41"/>
                  </a:cubicBezTo>
                  <a:cubicBezTo>
                    <a:pt x="95" y="38"/>
                    <a:pt x="88" y="39"/>
                    <a:pt x="80" y="39"/>
                  </a:cubicBezTo>
                  <a:cubicBezTo>
                    <a:pt x="75" y="39"/>
                    <a:pt x="65" y="40"/>
                    <a:pt x="61" y="37"/>
                  </a:cubicBezTo>
                  <a:cubicBezTo>
                    <a:pt x="58" y="33"/>
                    <a:pt x="57" y="31"/>
                    <a:pt x="52" y="30"/>
                  </a:cubicBezTo>
                  <a:cubicBezTo>
                    <a:pt x="46" y="30"/>
                    <a:pt x="39" y="31"/>
                    <a:pt x="36" y="27"/>
                  </a:cubicBezTo>
                  <a:cubicBezTo>
                    <a:pt x="34" y="25"/>
                    <a:pt x="34" y="22"/>
                    <a:pt x="32" y="21"/>
                  </a:cubicBezTo>
                  <a:cubicBezTo>
                    <a:pt x="32" y="20"/>
                    <a:pt x="30" y="15"/>
                    <a:pt x="29" y="15"/>
                  </a:cubicBezTo>
                  <a:cubicBezTo>
                    <a:pt x="29" y="12"/>
                    <a:pt x="23" y="3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0"/>
                    <a:pt x="14" y="21"/>
                    <a:pt x="9" y="30"/>
                  </a:cubicBezTo>
                  <a:cubicBezTo>
                    <a:pt x="6" y="36"/>
                    <a:pt x="0" y="52"/>
                    <a:pt x="0" y="5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2" y="101"/>
                    <a:pt x="36" y="105"/>
                    <a:pt x="40" y="109"/>
                  </a:cubicBezTo>
                  <a:cubicBezTo>
                    <a:pt x="47" y="116"/>
                    <a:pt x="51" y="114"/>
                    <a:pt x="60" y="111"/>
                  </a:cubicBezTo>
                  <a:cubicBezTo>
                    <a:pt x="66" y="109"/>
                    <a:pt x="73" y="104"/>
                    <a:pt x="79" y="104"/>
                  </a:cubicBezTo>
                  <a:cubicBezTo>
                    <a:pt x="80" y="106"/>
                    <a:pt x="86" y="108"/>
                    <a:pt x="87" y="109"/>
                  </a:cubicBezTo>
                  <a:cubicBezTo>
                    <a:pt x="95" y="108"/>
                    <a:pt x="95" y="108"/>
                    <a:pt x="95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4" name="BROOKS"/>
            <p:cNvSpPr>
              <a:spLocks/>
            </p:cNvSpPr>
            <p:nvPr/>
          </p:nvSpPr>
          <p:spPr bwMode="auto">
            <a:xfrm>
              <a:off x="4030663" y="5360988"/>
              <a:ext cx="393700" cy="523875"/>
            </a:xfrm>
            <a:custGeom>
              <a:avLst/>
              <a:gdLst>
                <a:gd name="T0" fmla="*/ 114 w 165"/>
                <a:gd name="T1" fmla="*/ 23 h 220"/>
                <a:gd name="T2" fmla="*/ 120 w 165"/>
                <a:gd name="T3" fmla="*/ 39 h 220"/>
                <a:gd name="T4" fmla="*/ 126 w 165"/>
                <a:gd name="T5" fmla="*/ 54 h 220"/>
                <a:gd name="T6" fmla="*/ 128 w 165"/>
                <a:gd name="T7" fmla="*/ 62 h 220"/>
                <a:gd name="T8" fmla="*/ 128 w 165"/>
                <a:gd name="T9" fmla="*/ 76 h 220"/>
                <a:gd name="T10" fmla="*/ 131 w 165"/>
                <a:gd name="T11" fmla="*/ 84 h 220"/>
                <a:gd name="T12" fmla="*/ 145 w 165"/>
                <a:gd name="T13" fmla="*/ 94 h 220"/>
                <a:gd name="T14" fmla="*/ 160 w 165"/>
                <a:gd name="T15" fmla="*/ 103 h 220"/>
                <a:gd name="T16" fmla="*/ 160 w 165"/>
                <a:gd name="T17" fmla="*/ 115 h 220"/>
                <a:gd name="T18" fmla="*/ 140 w 165"/>
                <a:gd name="T19" fmla="*/ 121 h 220"/>
                <a:gd name="T20" fmla="*/ 132 w 165"/>
                <a:gd name="T21" fmla="*/ 126 h 220"/>
                <a:gd name="T22" fmla="*/ 123 w 165"/>
                <a:gd name="T23" fmla="*/ 128 h 220"/>
                <a:gd name="T24" fmla="*/ 122 w 165"/>
                <a:gd name="T25" fmla="*/ 136 h 220"/>
                <a:gd name="T26" fmla="*/ 120 w 165"/>
                <a:gd name="T27" fmla="*/ 137 h 220"/>
                <a:gd name="T28" fmla="*/ 119 w 165"/>
                <a:gd name="T29" fmla="*/ 151 h 220"/>
                <a:gd name="T30" fmla="*/ 108 w 165"/>
                <a:gd name="T31" fmla="*/ 158 h 220"/>
                <a:gd name="T32" fmla="*/ 116 w 165"/>
                <a:gd name="T33" fmla="*/ 178 h 220"/>
                <a:gd name="T34" fmla="*/ 142 w 165"/>
                <a:gd name="T35" fmla="*/ 197 h 220"/>
                <a:gd name="T36" fmla="*/ 158 w 165"/>
                <a:gd name="T37" fmla="*/ 220 h 220"/>
                <a:gd name="T38" fmla="*/ 158 w 165"/>
                <a:gd name="T39" fmla="*/ 220 h 220"/>
                <a:gd name="T40" fmla="*/ 0 w 165"/>
                <a:gd name="T41" fmla="*/ 210 h 220"/>
                <a:gd name="T42" fmla="*/ 0 w 165"/>
                <a:gd name="T43" fmla="*/ 210 h 220"/>
                <a:gd name="T44" fmla="*/ 2 w 165"/>
                <a:gd name="T45" fmla="*/ 17 h 220"/>
                <a:gd name="T46" fmla="*/ 2 w 165"/>
                <a:gd name="T47" fmla="*/ 17 h 220"/>
                <a:gd name="T48" fmla="*/ 71 w 165"/>
                <a:gd name="T49" fmla="*/ 19 h 220"/>
                <a:gd name="T50" fmla="*/ 71 w 165"/>
                <a:gd name="T51" fmla="*/ 0 h 220"/>
                <a:gd name="T52" fmla="*/ 71 w 165"/>
                <a:gd name="T53" fmla="*/ 0 h 220"/>
                <a:gd name="T54" fmla="*/ 77 w 165"/>
                <a:gd name="T55" fmla="*/ 5 h 220"/>
                <a:gd name="T56" fmla="*/ 81 w 165"/>
                <a:gd name="T57" fmla="*/ 11 h 220"/>
                <a:gd name="T58" fmla="*/ 87 w 165"/>
                <a:gd name="T59" fmla="*/ 12 h 220"/>
                <a:gd name="T60" fmla="*/ 96 w 165"/>
                <a:gd name="T61" fmla="*/ 13 h 220"/>
                <a:gd name="T62" fmla="*/ 105 w 165"/>
                <a:gd name="T63" fmla="*/ 18 h 220"/>
                <a:gd name="T64" fmla="*/ 114 w 165"/>
                <a:gd name="T65" fmla="*/ 2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220">
                  <a:moveTo>
                    <a:pt x="114" y="23"/>
                  </a:moveTo>
                  <a:cubicBezTo>
                    <a:pt x="115" y="29"/>
                    <a:pt x="118" y="34"/>
                    <a:pt x="120" y="39"/>
                  </a:cubicBezTo>
                  <a:cubicBezTo>
                    <a:pt x="121" y="42"/>
                    <a:pt x="124" y="53"/>
                    <a:pt x="126" y="54"/>
                  </a:cubicBezTo>
                  <a:cubicBezTo>
                    <a:pt x="126" y="57"/>
                    <a:pt x="128" y="59"/>
                    <a:pt x="128" y="62"/>
                  </a:cubicBezTo>
                  <a:cubicBezTo>
                    <a:pt x="128" y="64"/>
                    <a:pt x="128" y="74"/>
                    <a:pt x="128" y="76"/>
                  </a:cubicBezTo>
                  <a:cubicBezTo>
                    <a:pt x="125" y="80"/>
                    <a:pt x="128" y="81"/>
                    <a:pt x="131" y="84"/>
                  </a:cubicBezTo>
                  <a:cubicBezTo>
                    <a:pt x="135" y="91"/>
                    <a:pt x="137" y="94"/>
                    <a:pt x="145" y="94"/>
                  </a:cubicBezTo>
                  <a:cubicBezTo>
                    <a:pt x="154" y="95"/>
                    <a:pt x="156" y="94"/>
                    <a:pt x="160" y="103"/>
                  </a:cubicBezTo>
                  <a:cubicBezTo>
                    <a:pt x="161" y="106"/>
                    <a:pt x="165" y="113"/>
                    <a:pt x="160" y="115"/>
                  </a:cubicBezTo>
                  <a:cubicBezTo>
                    <a:pt x="152" y="116"/>
                    <a:pt x="150" y="121"/>
                    <a:pt x="140" y="121"/>
                  </a:cubicBezTo>
                  <a:cubicBezTo>
                    <a:pt x="135" y="121"/>
                    <a:pt x="136" y="125"/>
                    <a:pt x="132" y="126"/>
                  </a:cubicBezTo>
                  <a:cubicBezTo>
                    <a:pt x="129" y="128"/>
                    <a:pt x="126" y="125"/>
                    <a:pt x="123" y="128"/>
                  </a:cubicBezTo>
                  <a:cubicBezTo>
                    <a:pt x="123" y="132"/>
                    <a:pt x="122" y="133"/>
                    <a:pt x="122" y="136"/>
                  </a:cubicBezTo>
                  <a:cubicBezTo>
                    <a:pt x="121" y="137"/>
                    <a:pt x="121" y="137"/>
                    <a:pt x="120" y="137"/>
                  </a:cubicBezTo>
                  <a:cubicBezTo>
                    <a:pt x="119" y="141"/>
                    <a:pt x="120" y="149"/>
                    <a:pt x="119" y="151"/>
                  </a:cubicBezTo>
                  <a:cubicBezTo>
                    <a:pt x="117" y="154"/>
                    <a:pt x="108" y="156"/>
                    <a:pt x="108" y="158"/>
                  </a:cubicBezTo>
                  <a:cubicBezTo>
                    <a:pt x="108" y="160"/>
                    <a:pt x="114" y="177"/>
                    <a:pt x="116" y="178"/>
                  </a:cubicBezTo>
                  <a:cubicBezTo>
                    <a:pt x="123" y="188"/>
                    <a:pt x="131" y="193"/>
                    <a:pt x="142" y="197"/>
                  </a:cubicBezTo>
                  <a:cubicBezTo>
                    <a:pt x="151" y="199"/>
                    <a:pt x="158" y="211"/>
                    <a:pt x="158" y="220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1"/>
                    <a:pt x="76" y="3"/>
                    <a:pt x="77" y="5"/>
                  </a:cubicBezTo>
                  <a:cubicBezTo>
                    <a:pt x="77" y="8"/>
                    <a:pt x="80" y="9"/>
                    <a:pt x="81" y="11"/>
                  </a:cubicBezTo>
                  <a:cubicBezTo>
                    <a:pt x="83" y="11"/>
                    <a:pt x="85" y="12"/>
                    <a:pt x="87" y="12"/>
                  </a:cubicBezTo>
                  <a:cubicBezTo>
                    <a:pt x="90" y="12"/>
                    <a:pt x="93" y="12"/>
                    <a:pt x="96" y="13"/>
                  </a:cubicBezTo>
                  <a:cubicBezTo>
                    <a:pt x="100" y="14"/>
                    <a:pt x="101" y="17"/>
                    <a:pt x="105" y="18"/>
                  </a:cubicBezTo>
                  <a:cubicBezTo>
                    <a:pt x="114" y="23"/>
                    <a:pt x="114" y="23"/>
                    <a:pt x="114" y="2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5" name="BANKS"/>
            <p:cNvSpPr>
              <a:spLocks/>
            </p:cNvSpPr>
            <p:nvPr/>
          </p:nvSpPr>
          <p:spPr bwMode="auto">
            <a:xfrm>
              <a:off x="4106863" y="1355725"/>
              <a:ext cx="327025" cy="342900"/>
            </a:xfrm>
            <a:custGeom>
              <a:avLst/>
              <a:gdLst>
                <a:gd name="T0" fmla="*/ 22 w 137"/>
                <a:gd name="T1" fmla="*/ 28 h 144"/>
                <a:gd name="T2" fmla="*/ 23 w 137"/>
                <a:gd name="T3" fmla="*/ 26 h 144"/>
                <a:gd name="T4" fmla="*/ 33 w 137"/>
                <a:gd name="T5" fmla="*/ 18 h 144"/>
                <a:gd name="T6" fmla="*/ 37 w 137"/>
                <a:gd name="T7" fmla="*/ 12 h 144"/>
                <a:gd name="T8" fmla="*/ 41 w 137"/>
                <a:gd name="T9" fmla="*/ 9 h 144"/>
                <a:gd name="T10" fmla="*/ 48 w 137"/>
                <a:gd name="T11" fmla="*/ 2 h 144"/>
                <a:gd name="T12" fmla="*/ 62 w 137"/>
                <a:gd name="T13" fmla="*/ 0 h 144"/>
                <a:gd name="T14" fmla="*/ 68 w 137"/>
                <a:gd name="T15" fmla="*/ 1 h 144"/>
                <a:gd name="T16" fmla="*/ 75 w 137"/>
                <a:gd name="T17" fmla="*/ 3 h 144"/>
                <a:gd name="T18" fmla="*/ 87 w 137"/>
                <a:gd name="T19" fmla="*/ 2 h 144"/>
                <a:gd name="T20" fmla="*/ 87 w 137"/>
                <a:gd name="T21" fmla="*/ 2 h 144"/>
                <a:gd name="T22" fmla="*/ 114 w 137"/>
                <a:gd name="T23" fmla="*/ 14 h 144"/>
                <a:gd name="T24" fmla="*/ 114 w 137"/>
                <a:gd name="T25" fmla="*/ 14 h 144"/>
                <a:gd name="T26" fmla="*/ 113 w 137"/>
                <a:gd name="T27" fmla="*/ 16 h 144"/>
                <a:gd name="T28" fmla="*/ 116 w 137"/>
                <a:gd name="T29" fmla="*/ 70 h 144"/>
                <a:gd name="T30" fmla="*/ 122 w 137"/>
                <a:gd name="T31" fmla="*/ 91 h 144"/>
                <a:gd name="T32" fmla="*/ 129 w 137"/>
                <a:gd name="T33" fmla="*/ 98 h 144"/>
                <a:gd name="T34" fmla="*/ 133 w 137"/>
                <a:gd name="T35" fmla="*/ 105 h 144"/>
                <a:gd name="T36" fmla="*/ 135 w 137"/>
                <a:gd name="T37" fmla="*/ 115 h 144"/>
                <a:gd name="T38" fmla="*/ 137 w 137"/>
                <a:gd name="T39" fmla="*/ 120 h 144"/>
                <a:gd name="T40" fmla="*/ 137 w 137"/>
                <a:gd name="T41" fmla="*/ 120 h 144"/>
                <a:gd name="T42" fmla="*/ 130 w 137"/>
                <a:gd name="T43" fmla="*/ 128 h 144"/>
                <a:gd name="T44" fmla="*/ 128 w 137"/>
                <a:gd name="T45" fmla="*/ 131 h 144"/>
                <a:gd name="T46" fmla="*/ 126 w 137"/>
                <a:gd name="T47" fmla="*/ 134 h 144"/>
                <a:gd name="T48" fmla="*/ 122 w 137"/>
                <a:gd name="T49" fmla="*/ 138 h 144"/>
                <a:gd name="T50" fmla="*/ 119 w 137"/>
                <a:gd name="T51" fmla="*/ 140 h 144"/>
                <a:gd name="T52" fmla="*/ 115 w 137"/>
                <a:gd name="T53" fmla="*/ 142 h 144"/>
                <a:gd name="T54" fmla="*/ 113 w 137"/>
                <a:gd name="T55" fmla="*/ 144 h 144"/>
                <a:gd name="T56" fmla="*/ 111 w 137"/>
                <a:gd name="T57" fmla="*/ 144 h 144"/>
                <a:gd name="T58" fmla="*/ 111 w 137"/>
                <a:gd name="T59" fmla="*/ 144 h 144"/>
                <a:gd name="T60" fmla="*/ 83 w 137"/>
                <a:gd name="T61" fmla="*/ 116 h 144"/>
                <a:gd name="T62" fmla="*/ 77 w 137"/>
                <a:gd name="T63" fmla="*/ 112 h 144"/>
                <a:gd name="T64" fmla="*/ 66 w 137"/>
                <a:gd name="T65" fmla="*/ 113 h 144"/>
                <a:gd name="T66" fmla="*/ 46 w 137"/>
                <a:gd name="T67" fmla="*/ 115 h 144"/>
                <a:gd name="T68" fmla="*/ 41 w 137"/>
                <a:gd name="T69" fmla="*/ 113 h 144"/>
                <a:gd name="T70" fmla="*/ 32 w 137"/>
                <a:gd name="T71" fmla="*/ 104 h 144"/>
                <a:gd name="T72" fmla="*/ 23 w 137"/>
                <a:gd name="T73" fmla="*/ 98 h 144"/>
                <a:gd name="T74" fmla="*/ 23 w 137"/>
                <a:gd name="T75" fmla="*/ 98 h 144"/>
                <a:gd name="T76" fmla="*/ 21 w 137"/>
                <a:gd name="T77" fmla="*/ 97 h 144"/>
                <a:gd name="T78" fmla="*/ 19 w 137"/>
                <a:gd name="T79" fmla="*/ 95 h 144"/>
                <a:gd name="T80" fmla="*/ 19 w 137"/>
                <a:gd name="T81" fmla="*/ 95 h 144"/>
                <a:gd name="T82" fmla="*/ 15 w 137"/>
                <a:gd name="T83" fmla="*/ 89 h 144"/>
                <a:gd name="T84" fmla="*/ 12 w 137"/>
                <a:gd name="T85" fmla="*/ 86 h 144"/>
                <a:gd name="T86" fmla="*/ 10 w 137"/>
                <a:gd name="T87" fmla="*/ 79 h 144"/>
                <a:gd name="T88" fmla="*/ 5 w 137"/>
                <a:gd name="T89" fmla="*/ 74 h 144"/>
                <a:gd name="T90" fmla="*/ 5 w 137"/>
                <a:gd name="T91" fmla="*/ 68 h 144"/>
                <a:gd name="T92" fmla="*/ 2 w 137"/>
                <a:gd name="T93" fmla="*/ 62 h 144"/>
                <a:gd name="T94" fmla="*/ 3 w 137"/>
                <a:gd name="T95" fmla="*/ 51 h 144"/>
                <a:gd name="T96" fmla="*/ 9 w 137"/>
                <a:gd name="T97" fmla="*/ 39 h 144"/>
                <a:gd name="T98" fmla="*/ 22 w 137"/>
                <a:gd name="T99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44">
                  <a:moveTo>
                    <a:pt x="22" y="28"/>
                  </a:moveTo>
                  <a:cubicBezTo>
                    <a:pt x="22" y="28"/>
                    <a:pt x="23" y="26"/>
                    <a:pt x="23" y="26"/>
                  </a:cubicBezTo>
                  <a:cubicBezTo>
                    <a:pt x="23" y="25"/>
                    <a:pt x="32" y="19"/>
                    <a:pt x="33" y="18"/>
                  </a:cubicBezTo>
                  <a:cubicBezTo>
                    <a:pt x="35" y="16"/>
                    <a:pt x="35" y="14"/>
                    <a:pt x="37" y="12"/>
                  </a:cubicBezTo>
                  <a:cubicBezTo>
                    <a:pt x="38" y="11"/>
                    <a:pt x="40" y="10"/>
                    <a:pt x="41" y="9"/>
                  </a:cubicBezTo>
                  <a:cubicBezTo>
                    <a:pt x="44" y="6"/>
                    <a:pt x="45" y="4"/>
                    <a:pt x="48" y="2"/>
                  </a:cubicBezTo>
                  <a:cubicBezTo>
                    <a:pt x="51" y="1"/>
                    <a:pt x="58" y="1"/>
                    <a:pt x="62" y="0"/>
                  </a:cubicBezTo>
                  <a:cubicBezTo>
                    <a:pt x="65" y="0"/>
                    <a:pt x="66" y="1"/>
                    <a:pt x="68" y="1"/>
                  </a:cubicBezTo>
                  <a:cubicBezTo>
                    <a:pt x="70" y="2"/>
                    <a:pt x="72" y="3"/>
                    <a:pt x="75" y="3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5"/>
                    <a:pt x="113" y="15"/>
                    <a:pt x="113" y="16"/>
                  </a:cubicBezTo>
                  <a:cubicBezTo>
                    <a:pt x="120" y="32"/>
                    <a:pt x="119" y="53"/>
                    <a:pt x="116" y="70"/>
                  </a:cubicBezTo>
                  <a:cubicBezTo>
                    <a:pt x="114" y="78"/>
                    <a:pt x="116" y="85"/>
                    <a:pt x="122" y="91"/>
                  </a:cubicBezTo>
                  <a:cubicBezTo>
                    <a:pt x="124" y="93"/>
                    <a:pt x="128" y="95"/>
                    <a:pt x="129" y="98"/>
                  </a:cubicBezTo>
                  <a:cubicBezTo>
                    <a:pt x="130" y="100"/>
                    <a:pt x="131" y="103"/>
                    <a:pt x="133" y="105"/>
                  </a:cubicBezTo>
                  <a:cubicBezTo>
                    <a:pt x="133" y="108"/>
                    <a:pt x="135" y="112"/>
                    <a:pt x="135" y="115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9"/>
                    <a:pt x="129" y="130"/>
                    <a:pt x="128" y="131"/>
                  </a:cubicBezTo>
                  <a:cubicBezTo>
                    <a:pt x="127" y="132"/>
                    <a:pt x="127" y="133"/>
                    <a:pt x="126" y="134"/>
                  </a:cubicBezTo>
                  <a:cubicBezTo>
                    <a:pt x="125" y="135"/>
                    <a:pt x="124" y="137"/>
                    <a:pt x="122" y="138"/>
                  </a:cubicBezTo>
                  <a:cubicBezTo>
                    <a:pt x="121" y="139"/>
                    <a:pt x="120" y="140"/>
                    <a:pt x="119" y="140"/>
                  </a:cubicBezTo>
                  <a:cubicBezTo>
                    <a:pt x="118" y="141"/>
                    <a:pt x="116" y="142"/>
                    <a:pt x="115" y="142"/>
                  </a:cubicBezTo>
                  <a:cubicBezTo>
                    <a:pt x="114" y="143"/>
                    <a:pt x="113" y="144"/>
                    <a:pt x="113" y="144"/>
                  </a:cubicBezTo>
                  <a:cubicBezTo>
                    <a:pt x="112" y="144"/>
                    <a:pt x="112" y="144"/>
                    <a:pt x="111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1" y="116"/>
                    <a:pt x="80" y="112"/>
                    <a:pt x="77" y="112"/>
                  </a:cubicBezTo>
                  <a:cubicBezTo>
                    <a:pt x="73" y="112"/>
                    <a:pt x="70" y="112"/>
                    <a:pt x="66" y="113"/>
                  </a:cubicBezTo>
                  <a:cubicBezTo>
                    <a:pt x="59" y="116"/>
                    <a:pt x="54" y="116"/>
                    <a:pt x="46" y="115"/>
                  </a:cubicBezTo>
                  <a:cubicBezTo>
                    <a:pt x="45" y="115"/>
                    <a:pt x="42" y="113"/>
                    <a:pt x="41" y="113"/>
                  </a:cubicBezTo>
                  <a:cubicBezTo>
                    <a:pt x="38" y="110"/>
                    <a:pt x="35" y="107"/>
                    <a:pt x="32" y="104"/>
                  </a:cubicBezTo>
                  <a:cubicBezTo>
                    <a:pt x="30" y="102"/>
                    <a:pt x="26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2" y="97"/>
                    <a:pt x="21" y="97"/>
                  </a:cubicBezTo>
                  <a:cubicBezTo>
                    <a:pt x="21" y="96"/>
                    <a:pt x="19" y="96"/>
                    <a:pt x="19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8"/>
                    <a:pt x="12" y="87"/>
                    <a:pt x="12" y="86"/>
                  </a:cubicBezTo>
                  <a:cubicBezTo>
                    <a:pt x="9" y="85"/>
                    <a:pt x="10" y="81"/>
                    <a:pt x="10" y="79"/>
                  </a:cubicBezTo>
                  <a:cubicBezTo>
                    <a:pt x="9" y="76"/>
                    <a:pt x="7" y="76"/>
                    <a:pt x="5" y="74"/>
                  </a:cubicBezTo>
                  <a:cubicBezTo>
                    <a:pt x="4" y="73"/>
                    <a:pt x="5" y="69"/>
                    <a:pt x="5" y="68"/>
                  </a:cubicBezTo>
                  <a:cubicBezTo>
                    <a:pt x="4" y="65"/>
                    <a:pt x="3" y="64"/>
                    <a:pt x="2" y="62"/>
                  </a:cubicBezTo>
                  <a:cubicBezTo>
                    <a:pt x="0" y="57"/>
                    <a:pt x="3" y="55"/>
                    <a:pt x="3" y="51"/>
                  </a:cubicBezTo>
                  <a:cubicBezTo>
                    <a:pt x="4" y="47"/>
                    <a:pt x="6" y="42"/>
                    <a:pt x="9" y="39"/>
                  </a:cubicBezTo>
                  <a:cubicBezTo>
                    <a:pt x="12" y="34"/>
                    <a:pt x="19" y="33"/>
                    <a:pt x="22" y="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6" name="BALDWIN"/>
            <p:cNvSpPr>
              <a:spLocks/>
            </p:cNvSpPr>
            <p:nvPr/>
          </p:nvSpPr>
          <p:spPr bwMode="auto">
            <a:xfrm>
              <a:off x="4343400" y="2871788"/>
              <a:ext cx="377825" cy="319088"/>
            </a:xfrm>
            <a:custGeom>
              <a:avLst/>
              <a:gdLst>
                <a:gd name="T0" fmla="*/ 0 w 159"/>
                <a:gd name="T1" fmla="*/ 6 h 134"/>
                <a:gd name="T2" fmla="*/ 7 w 159"/>
                <a:gd name="T3" fmla="*/ 8 h 134"/>
                <a:gd name="T4" fmla="*/ 16 w 159"/>
                <a:gd name="T5" fmla="*/ 6 h 134"/>
                <a:gd name="T6" fmla="*/ 35 w 159"/>
                <a:gd name="T7" fmla="*/ 10 h 134"/>
                <a:gd name="T8" fmla="*/ 45 w 159"/>
                <a:gd name="T9" fmla="*/ 10 h 134"/>
                <a:gd name="T10" fmla="*/ 56 w 159"/>
                <a:gd name="T11" fmla="*/ 4 h 134"/>
                <a:gd name="T12" fmla="*/ 64 w 159"/>
                <a:gd name="T13" fmla="*/ 0 h 134"/>
                <a:gd name="T14" fmla="*/ 64 w 159"/>
                <a:gd name="T15" fmla="*/ 0 h 134"/>
                <a:gd name="T16" fmla="*/ 136 w 159"/>
                <a:gd name="T17" fmla="*/ 22 h 134"/>
                <a:gd name="T18" fmla="*/ 138 w 159"/>
                <a:gd name="T19" fmla="*/ 26 h 134"/>
                <a:gd name="T20" fmla="*/ 131 w 159"/>
                <a:gd name="T21" fmla="*/ 38 h 134"/>
                <a:gd name="T22" fmla="*/ 130 w 159"/>
                <a:gd name="T23" fmla="*/ 47 h 134"/>
                <a:gd name="T24" fmla="*/ 131 w 159"/>
                <a:gd name="T25" fmla="*/ 60 h 134"/>
                <a:gd name="T26" fmla="*/ 137 w 159"/>
                <a:gd name="T27" fmla="*/ 70 h 134"/>
                <a:gd name="T28" fmla="*/ 147 w 159"/>
                <a:gd name="T29" fmla="*/ 62 h 134"/>
                <a:gd name="T30" fmla="*/ 158 w 159"/>
                <a:gd name="T31" fmla="*/ 57 h 134"/>
                <a:gd name="T32" fmla="*/ 158 w 159"/>
                <a:gd name="T33" fmla="*/ 57 h 134"/>
                <a:gd name="T34" fmla="*/ 158 w 159"/>
                <a:gd name="T35" fmla="*/ 70 h 134"/>
                <a:gd name="T36" fmla="*/ 152 w 159"/>
                <a:gd name="T37" fmla="*/ 78 h 134"/>
                <a:gd name="T38" fmla="*/ 149 w 159"/>
                <a:gd name="T39" fmla="*/ 84 h 134"/>
                <a:gd name="T40" fmla="*/ 152 w 159"/>
                <a:gd name="T41" fmla="*/ 90 h 134"/>
                <a:gd name="T42" fmla="*/ 155 w 159"/>
                <a:gd name="T43" fmla="*/ 99 h 134"/>
                <a:gd name="T44" fmla="*/ 156 w 159"/>
                <a:gd name="T45" fmla="*/ 102 h 134"/>
                <a:gd name="T46" fmla="*/ 155 w 159"/>
                <a:gd name="T47" fmla="*/ 104 h 134"/>
                <a:gd name="T48" fmla="*/ 154 w 159"/>
                <a:gd name="T49" fmla="*/ 105 h 134"/>
                <a:gd name="T50" fmla="*/ 151 w 159"/>
                <a:gd name="T51" fmla="*/ 107 h 134"/>
                <a:gd name="T52" fmla="*/ 150 w 159"/>
                <a:gd name="T53" fmla="*/ 108 h 134"/>
                <a:gd name="T54" fmla="*/ 149 w 159"/>
                <a:gd name="T55" fmla="*/ 109 h 134"/>
                <a:gd name="T56" fmla="*/ 149 w 159"/>
                <a:gd name="T57" fmla="*/ 111 h 134"/>
                <a:gd name="T58" fmla="*/ 146 w 159"/>
                <a:gd name="T59" fmla="*/ 121 h 134"/>
                <a:gd name="T60" fmla="*/ 146 w 159"/>
                <a:gd name="T61" fmla="*/ 121 h 134"/>
                <a:gd name="T62" fmla="*/ 141 w 159"/>
                <a:gd name="T63" fmla="*/ 117 h 134"/>
                <a:gd name="T64" fmla="*/ 131 w 159"/>
                <a:gd name="T65" fmla="*/ 108 h 134"/>
                <a:gd name="T66" fmla="*/ 123 w 159"/>
                <a:gd name="T67" fmla="*/ 93 h 134"/>
                <a:gd name="T68" fmla="*/ 110 w 159"/>
                <a:gd name="T69" fmla="*/ 98 h 134"/>
                <a:gd name="T70" fmla="*/ 104 w 159"/>
                <a:gd name="T71" fmla="*/ 110 h 134"/>
                <a:gd name="T72" fmla="*/ 90 w 159"/>
                <a:gd name="T73" fmla="*/ 104 h 134"/>
                <a:gd name="T74" fmla="*/ 72 w 159"/>
                <a:gd name="T75" fmla="*/ 113 h 134"/>
                <a:gd name="T76" fmla="*/ 63 w 159"/>
                <a:gd name="T77" fmla="*/ 122 h 134"/>
                <a:gd name="T78" fmla="*/ 51 w 159"/>
                <a:gd name="T79" fmla="*/ 123 h 134"/>
                <a:gd name="T80" fmla="*/ 28 w 159"/>
                <a:gd name="T81" fmla="*/ 134 h 134"/>
                <a:gd name="T82" fmla="*/ 28 w 159"/>
                <a:gd name="T83" fmla="*/ 134 h 134"/>
                <a:gd name="T84" fmla="*/ 0 w 159"/>
                <a:gd name="T8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34">
                  <a:moveTo>
                    <a:pt x="0" y="6"/>
                  </a:moveTo>
                  <a:cubicBezTo>
                    <a:pt x="2" y="6"/>
                    <a:pt x="5" y="9"/>
                    <a:pt x="7" y="8"/>
                  </a:cubicBezTo>
                  <a:cubicBezTo>
                    <a:pt x="10" y="7"/>
                    <a:pt x="13" y="6"/>
                    <a:pt x="16" y="6"/>
                  </a:cubicBezTo>
                  <a:cubicBezTo>
                    <a:pt x="22" y="12"/>
                    <a:pt x="29" y="7"/>
                    <a:pt x="35" y="10"/>
                  </a:cubicBezTo>
                  <a:cubicBezTo>
                    <a:pt x="40" y="13"/>
                    <a:pt x="41" y="13"/>
                    <a:pt x="45" y="1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7" y="24"/>
                    <a:pt x="138" y="24"/>
                    <a:pt x="138" y="26"/>
                  </a:cubicBezTo>
                  <a:cubicBezTo>
                    <a:pt x="135" y="28"/>
                    <a:pt x="131" y="34"/>
                    <a:pt x="131" y="38"/>
                  </a:cubicBezTo>
                  <a:cubicBezTo>
                    <a:pt x="131" y="41"/>
                    <a:pt x="132" y="43"/>
                    <a:pt x="130" y="47"/>
                  </a:cubicBezTo>
                  <a:cubicBezTo>
                    <a:pt x="127" y="52"/>
                    <a:pt x="128" y="55"/>
                    <a:pt x="131" y="60"/>
                  </a:cubicBezTo>
                  <a:cubicBezTo>
                    <a:pt x="133" y="64"/>
                    <a:pt x="131" y="72"/>
                    <a:pt x="137" y="70"/>
                  </a:cubicBezTo>
                  <a:cubicBezTo>
                    <a:pt x="139" y="68"/>
                    <a:pt x="145" y="62"/>
                    <a:pt x="147" y="62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9" y="62"/>
                    <a:pt x="159" y="66"/>
                    <a:pt x="158" y="70"/>
                  </a:cubicBezTo>
                  <a:cubicBezTo>
                    <a:pt x="157" y="72"/>
                    <a:pt x="154" y="77"/>
                    <a:pt x="152" y="78"/>
                  </a:cubicBezTo>
                  <a:cubicBezTo>
                    <a:pt x="152" y="80"/>
                    <a:pt x="149" y="81"/>
                    <a:pt x="149" y="84"/>
                  </a:cubicBezTo>
                  <a:cubicBezTo>
                    <a:pt x="150" y="87"/>
                    <a:pt x="151" y="88"/>
                    <a:pt x="152" y="90"/>
                  </a:cubicBezTo>
                  <a:cubicBezTo>
                    <a:pt x="155" y="91"/>
                    <a:pt x="156" y="97"/>
                    <a:pt x="155" y="99"/>
                  </a:cubicBezTo>
                  <a:cubicBezTo>
                    <a:pt x="155" y="101"/>
                    <a:pt x="155" y="101"/>
                    <a:pt x="156" y="102"/>
                  </a:cubicBezTo>
                  <a:cubicBezTo>
                    <a:pt x="156" y="103"/>
                    <a:pt x="156" y="104"/>
                    <a:pt x="155" y="104"/>
                  </a:cubicBezTo>
                  <a:cubicBezTo>
                    <a:pt x="155" y="104"/>
                    <a:pt x="154" y="105"/>
                    <a:pt x="154" y="105"/>
                  </a:cubicBezTo>
                  <a:cubicBezTo>
                    <a:pt x="153" y="105"/>
                    <a:pt x="152" y="106"/>
                    <a:pt x="151" y="107"/>
                  </a:cubicBezTo>
                  <a:cubicBezTo>
                    <a:pt x="151" y="108"/>
                    <a:pt x="150" y="108"/>
                    <a:pt x="150" y="108"/>
                  </a:cubicBezTo>
                  <a:cubicBezTo>
                    <a:pt x="150" y="108"/>
                    <a:pt x="149" y="109"/>
                    <a:pt x="149" y="109"/>
                  </a:cubicBezTo>
                  <a:cubicBezTo>
                    <a:pt x="149" y="110"/>
                    <a:pt x="149" y="111"/>
                    <a:pt x="149" y="11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37" y="114"/>
                    <a:pt x="134" y="112"/>
                    <a:pt x="131" y="108"/>
                  </a:cubicBezTo>
                  <a:cubicBezTo>
                    <a:pt x="129" y="104"/>
                    <a:pt x="126" y="95"/>
                    <a:pt x="123" y="93"/>
                  </a:cubicBezTo>
                  <a:cubicBezTo>
                    <a:pt x="123" y="88"/>
                    <a:pt x="112" y="97"/>
                    <a:pt x="110" y="98"/>
                  </a:cubicBezTo>
                  <a:cubicBezTo>
                    <a:pt x="104" y="102"/>
                    <a:pt x="106" y="104"/>
                    <a:pt x="104" y="110"/>
                  </a:cubicBezTo>
                  <a:cubicBezTo>
                    <a:pt x="99" y="112"/>
                    <a:pt x="97" y="102"/>
                    <a:pt x="90" y="104"/>
                  </a:cubicBezTo>
                  <a:cubicBezTo>
                    <a:pt x="85" y="105"/>
                    <a:pt x="76" y="110"/>
                    <a:pt x="72" y="113"/>
                  </a:cubicBezTo>
                  <a:cubicBezTo>
                    <a:pt x="68" y="115"/>
                    <a:pt x="67" y="120"/>
                    <a:pt x="63" y="122"/>
                  </a:cubicBezTo>
                  <a:cubicBezTo>
                    <a:pt x="59" y="124"/>
                    <a:pt x="56" y="121"/>
                    <a:pt x="51" y="123"/>
                  </a:cubicBezTo>
                  <a:cubicBezTo>
                    <a:pt x="44" y="127"/>
                    <a:pt x="36" y="132"/>
                    <a:pt x="28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7" name="BAKER"/>
            <p:cNvSpPr>
              <a:spLocks/>
            </p:cNvSpPr>
            <p:nvPr/>
          </p:nvSpPr>
          <p:spPr bwMode="auto">
            <a:xfrm>
              <a:off x="3148013" y="4918075"/>
              <a:ext cx="492125" cy="438150"/>
            </a:xfrm>
            <a:custGeom>
              <a:avLst/>
              <a:gdLst>
                <a:gd name="T0" fmla="*/ 87 w 207"/>
                <a:gd name="T1" fmla="*/ 8 h 184"/>
                <a:gd name="T2" fmla="*/ 206 w 207"/>
                <a:gd name="T3" fmla="*/ 6 h 184"/>
                <a:gd name="T4" fmla="*/ 206 w 207"/>
                <a:gd name="T5" fmla="*/ 6 h 184"/>
                <a:gd name="T6" fmla="*/ 199 w 207"/>
                <a:gd name="T7" fmla="*/ 18 h 184"/>
                <a:gd name="T8" fmla="*/ 193 w 207"/>
                <a:gd name="T9" fmla="*/ 24 h 184"/>
                <a:gd name="T10" fmla="*/ 185 w 207"/>
                <a:gd name="T11" fmla="*/ 31 h 184"/>
                <a:gd name="T12" fmla="*/ 183 w 207"/>
                <a:gd name="T13" fmla="*/ 48 h 184"/>
                <a:gd name="T14" fmla="*/ 172 w 207"/>
                <a:gd name="T15" fmla="*/ 48 h 184"/>
                <a:gd name="T16" fmla="*/ 155 w 207"/>
                <a:gd name="T17" fmla="*/ 57 h 184"/>
                <a:gd name="T18" fmla="*/ 149 w 207"/>
                <a:gd name="T19" fmla="*/ 61 h 184"/>
                <a:gd name="T20" fmla="*/ 143 w 207"/>
                <a:gd name="T21" fmla="*/ 62 h 184"/>
                <a:gd name="T22" fmla="*/ 135 w 207"/>
                <a:gd name="T23" fmla="*/ 65 h 184"/>
                <a:gd name="T24" fmla="*/ 123 w 207"/>
                <a:gd name="T25" fmla="*/ 88 h 184"/>
                <a:gd name="T26" fmla="*/ 114 w 207"/>
                <a:gd name="T27" fmla="*/ 102 h 184"/>
                <a:gd name="T28" fmla="*/ 100 w 207"/>
                <a:gd name="T29" fmla="*/ 112 h 184"/>
                <a:gd name="T30" fmla="*/ 97 w 207"/>
                <a:gd name="T31" fmla="*/ 127 h 184"/>
                <a:gd name="T32" fmla="*/ 90 w 207"/>
                <a:gd name="T33" fmla="*/ 128 h 184"/>
                <a:gd name="T34" fmla="*/ 82 w 207"/>
                <a:gd name="T35" fmla="*/ 132 h 184"/>
                <a:gd name="T36" fmla="*/ 72 w 207"/>
                <a:gd name="T37" fmla="*/ 138 h 184"/>
                <a:gd name="T38" fmla="*/ 64 w 207"/>
                <a:gd name="T39" fmla="*/ 154 h 184"/>
                <a:gd name="T40" fmla="*/ 58 w 207"/>
                <a:gd name="T41" fmla="*/ 159 h 184"/>
                <a:gd name="T42" fmla="*/ 57 w 207"/>
                <a:gd name="T43" fmla="*/ 168 h 184"/>
                <a:gd name="T44" fmla="*/ 57 w 207"/>
                <a:gd name="T45" fmla="*/ 184 h 184"/>
                <a:gd name="T46" fmla="*/ 57 w 207"/>
                <a:gd name="T47" fmla="*/ 184 h 184"/>
                <a:gd name="T48" fmla="*/ 41 w 207"/>
                <a:gd name="T49" fmla="*/ 184 h 184"/>
                <a:gd name="T50" fmla="*/ 41 w 207"/>
                <a:gd name="T51" fmla="*/ 184 h 184"/>
                <a:gd name="T52" fmla="*/ 41 w 207"/>
                <a:gd name="T53" fmla="*/ 95 h 184"/>
                <a:gd name="T54" fmla="*/ 0 w 207"/>
                <a:gd name="T55" fmla="*/ 95 h 184"/>
                <a:gd name="T56" fmla="*/ 0 w 207"/>
                <a:gd name="T57" fmla="*/ 95 h 184"/>
                <a:gd name="T58" fmla="*/ 0 w 207"/>
                <a:gd name="T59" fmla="*/ 58 h 184"/>
                <a:gd name="T60" fmla="*/ 6 w 207"/>
                <a:gd name="T61" fmla="*/ 58 h 184"/>
                <a:gd name="T62" fmla="*/ 6 w 207"/>
                <a:gd name="T63" fmla="*/ 53 h 184"/>
                <a:gd name="T64" fmla="*/ 2 w 207"/>
                <a:gd name="T65" fmla="*/ 53 h 184"/>
                <a:gd name="T66" fmla="*/ 2 w 207"/>
                <a:gd name="T67" fmla="*/ 7 h 184"/>
                <a:gd name="T68" fmla="*/ 2 w 207"/>
                <a:gd name="T69" fmla="*/ 7 h 184"/>
                <a:gd name="T70" fmla="*/ 38 w 207"/>
                <a:gd name="T71" fmla="*/ 7 h 184"/>
                <a:gd name="T72" fmla="*/ 43 w 207"/>
                <a:gd name="T73" fmla="*/ 2 h 184"/>
                <a:gd name="T74" fmla="*/ 46 w 207"/>
                <a:gd name="T75" fmla="*/ 2 h 184"/>
                <a:gd name="T76" fmla="*/ 51 w 207"/>
                <a:gd name="T77" fmla="*/ 2 h 184"/>
                <a:gd name="T78" fmla="*/ 62 w 207"/>
                <a:gd name="T79" fmla="*/ 14 h 184"/>
                <a:gd name="T80" fmla="*/ 66 w 207"/>
                <a:gd name="T81" fmla="*/ 4 h 184"/>
                <a:gd name="T82" fmla="*/ 77 w 207"/>
                <a:gd name="T83" fmla="*/ 1 h 184"/>
                <a:gd name="T84" fmla="*/ 81 w 207"/>
                <a:gd name="T85" fmla="*/ 8 h 184"/>
                <a:gd name="T86" fmla="*/ 87 w 207"/>
                <a:gd name="T87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84">
                  <a:moveTo>
                    <a:pt x="87" y="8"/>
                  </a:moveTo>
                  <a:cubicBezTo>
                    <a:pt x="206" y="6"/>
                    <a:pt x="206" y="6"/>
                    <a:pt x="206" y="6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7" y="11"/>
                    <a:pt x="203" y="16"/>
                    <a:pt x="199" y="18"/>
                  </a:cubicBezTo>
                  <a:cubicBezTo>
                    <a:pt x="196" y="21"/>
                    <a:pt x="194" y="19"/>
                    <a:pt x="193" y="24"/>
                  </a:cubicBezTo>
                  <a:cubicBezTo>
                    <a:pt x="192" y="32"/>
                    <a:pt x="185" y="26"/>
                    <a:pt x="185" y="31"/>
                  </a:cubicBezTo>
                  <a:cubicBezTo>
                    <a:pt x="185" y="36"/>
                    <a:pt x="184" y="43"/>
                    <a:pt x="183" y="48"/>
                  </a:cubicBezTo>
                  <a:cubicBezTo>
                    <a:pt x="181" y="48"/>
                    <a:pt x="172" y="46"/>
                    <a:pt x="172" y="48"/>
                  </a:cubicBezTo>
                  <a:cubicBezTo>
                    <a:pt x="170" y="60"/>
                    <a:pt x="161" y="52"/>
                    <a:pt x="155" y="57"/>
                  </a:cubicBezTo>
                  <a:cubicBezTo>
                    <a:pt x="152" y="58"/>
                    <a:pt x="154" y="61"/>
                    <a:pt x="149" y="61"/>
                  </a:cubicBezTo>
                  <a:cubicBezTo>
                    <a:pt x="147" y="61"/>
                    <a:pt x="145" y="61"/>
                    <a:pt x="143" y="62"/>
                  </a:cubicBezTo>
                  <a:cubicBezTo>
                    <a:pt x="140" y="62"/>
                    <a:pt x="138" y="65"/>
                    <a:pt x="135" y="65"/>
                  </a:cubicBezTo>
                  <a:cubicBezTo>
                    <a:pt x="124" y="73"/>
                    <a:pt x="129" y="78"/>
                    <a:pt x="123" y="88"/>
                  </a:cubicBezTo>
                  <a:cubicBezTo>
                    <a:pt x="117" y="89"/>
                    <a:pt x="116" y="97"/>
                    <a:pt x="114" y="102"/>
                  </a:cubicBezTo>
                  <a:cubicBezTo>
                    <a:pt x="113" y="105"/>
                    <a:pt x="103" y="110"/>
                    <a:pt x="100" y="112"/>
                  </a:cubicBezTo>
                  <a:cubicBezTo>
                    <a:pt x="99" y="115"/>
                    <a:pt x="99" y="125"/>
                    <a:pt x="97" y="127"/>
                  </a:cubicBezTo>
                  <a:cubicBezTo>
                    <a:pt x="95" y="128"/>
                    <a:pt x="92" y="127"/>
                    <a:pt x="90" y="128"/>
                  </a:cubicBezTo>
                  <a:cubicBezTo>
                    <a:pt x="88" y="129"/>
                    <a:pt x="85" y="132"/>
                    <a:pt x="82" y="132"/>
                  </a:cubicBezTo>
                  <a:cubicBezTo>
                    <a:pt x="80" y="135"/>
                    <a:pt x="76" y="137"/>
                    <a:pt x="72" y="138"/>
                  </a:cubicBezTo>
                  <a:cubicBezTo>
                    <a:pt x="66" y="141"/>
                    <a:pt x="67" y="150"/>
                    <a:pt x="64" y="154"/>
                  </a:cubicBezTo>
                  <a:cubicBezTo>
                    <a:pt x="63" y="156"/>
                    <a:pt x="60" y="157"/>
                    <a:pt x="58" y="159"/>
                  </a:cubicBezTo>
                  <a:cubicBezTo>
                    <a:pt x="57" y="162"/>
                    <a:pt x="58" y="165"/>
                    <a:pt x="57" y="168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6"/>
                    <a:pt x="41" y="3"/>
                    <a:pt x="43" y="2"/>
                  </a:cubicBezTo>
                  <a:cubicBezTo>
                    <a:pt x="44" y="2"/>
                    <a:pt x="45" y="2"/>
                    <a:pt x="46" y="2"/>
                  </a:cubicBezTo>
                  <a:cubicBezTo>
                    <a:pt x="47" y="2"/>
                    <a:pt x="50" y="1"/>
                    <a:pt x="51" y="2"/>
                  </a:cubicBezTo>
                  <a:cubicBezTo>
                    <a:pt x="54" y="5"/>
                    <a:pt x="57" y="14"/>
                    <a:pt x="62" y="14"/>
                  </a:cubicBezTo>
                  <a:cubicBezTo>
                    <a:pt x="64" y="11"/>
                    <a:pt x="64" y="7"/>
                    <a:pt x="66" y="4"/>
                  </a:cubicBezTo>
                  <a:cubicBezTo>
                    <a:pt x="67" y="2"/>
                    <a:pt x="75" y="0"/>
                    <a:pt x="77" y="1"/>
                  </a:cubicBezTo>
                  <a:cubicBezTo>
                    <a:pt x="80" y="1"/>
                    <a:pt x="76" y="8"/>
                    <a:pt x="81" y="8"/>
                  </a:cubicBezTo>
                  <a:cubicBezTo>
                    <a:pt x="87" y="8"/>
                    <a:pt x="87" y="8"/>
                    <a:pt x="87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8" name="ATKINSON"/>
            <p:cNvSpPr>
              <a:spLocks/>
            </p:cNvSpPr>
            <p:nvPr/>
          </p:nvSpPr>
          <p:spPr bwMode="auto">
            <a:xfrm>
              <a:off x="4621213" y="4953000"/>
              <a:ext cx="509588" cy="280988"/>
            </a:xfrm>
            <a:custGeom>
              <a:avLst/>
              <a:gdLst>
                <a:gd name="T0" fmla="*/ 2 w 214"/>
                <a:gd name="T1" fmla="*/ 0 h 118"/>
                <a:gd name="T2" fmla="*/ 77 w 214"/>
                <a:gd name="T3" fmla="*/ 0 h 118"/>
                <a:gd name="T4" fmla="*/ 77 w 214"/>
                <a:gd name="T5" fmla="*/ 10 h 118"/>
                <a:gd name="T6" fmla="*/ 126 w 214"/>
                <a:gd name="T7" fmla="*/ 10 h 118"/>
                <a:gd name="T8" fmla="*/ 136 w 214"/>
                <a:gd name="T9" fmla="*/ 28 h 118"/>
                <a:gd name="T10" fmla="*/ 213 w 214"/>
                <a:gd name="T11" fmla="*/ 28 h 118"/>
                <a:gd name="T12" fmla="*/ 214 w 214"/>
                <a:gd name="T13" fmla="*/ 28 h 118"/>
                <a:gd name="T14" fmla="*/ 214 w 214"/>
                <a:gd name="T15" fmla="*/ 73 h 118"/>
                <a:gd name="T16" fmla="*/ 203 w 214"/>
                <a:gd name="T17" fmla="*/ 67 h 118"/>
                <a:gd name="T18" fmla="*/ 191 w 214"/>
                <a:gd name="T19" fmla="*/ 67 h 118"/>
                <a:gd name="T20" fmla="*/ 183 w 214"/>
                <a:gd name="T21" fmla="*/ 86 h 118"/>
                <a:gd name="T22" fmla="*/ 188 w 214"/>
                <a:gd name="T23" fmla="*/ 96 h 118"/>
                <a:gd name="T24" fmla="*/ 193 w 214"/>
                <a:gd name="T25" fmla="*/ 108 h 118"/>
                <a:gd name="T26" fmla="*/ 196 w 214"/>
                <a:gd name="T27" fmla="*/ 118 h 118"/>
                <a:gd name="T28" fmla="*/ 196 w 214"/>
                <a:gd name="T29" fmla="*/ 118 h 118"/>
                <a:gd name="T30" fmla="*/ 72 w 214"/>
                <a:gd name="T31" fmla="*/ 118 h 118"/>
                <a:gd name="T32" fmla="*/ 72 w 214"/>
                <a:gd name="T33" fmla="*/ 118 h 118"/>
                <a:gd name="T34" fmla="*/ 40 w 214"/>
                <a:gd name="T35" fmla="*/ 118 h 118"/>
                <a:gd name="T36" fmla="*/ 40 w 214"/>
                <a:gd name="T37" fmla="*/ 118 h 118"/>
                <a:gd name="T38" fmla="*/ 40 w 214"/>
                <a:gd name="T39" fmla="*/ 110 h 118"/>
                <a:gd name="T40" fmla="*/ 41 w 214"/>
                <a:gd name="T41" fmla="*/ 98 h 118"/>
                <a:gd name="T42" fmla="*/ 41 w 214"/>
                <a:gd name="T43" fmla="*/ 95 h 118"/>
                <a:gd name="T44" fmla="*/ 41 w 214"/>
                <a:gd name="T45" fmla="*/ 95 h 118"/>
                <a:gd name="T46" fmla="*/ 40 w 214"/>
                <a:gd name="T47" fmla="*/ 89 h 118"/>
                <a:gd name="T48" fmla="*/ 43 w 214"/>
                <a:gd name="T49" fmla="*/ 83 h 118"/>
                <a:gd name="T50" fmla="*/ 41 w 214"/>
                <a:gd name="T51" fmla="*/ 64 h 118"/>
                <a:gd name="T52" fmla="*/ 40 w 214"/>
                <a:gd name="T53" fmla="*/ 64 h 118"/>
                <a:gd name="T54" fmla="*/ 35 w 214"/>
                <a:gd name="T55" fmla="*/ 46 h 118"/>
                <a:gd name="T56" fmla="*/ 19 w 214"/>
                <a:gd name="T57" fmla="*/ 31 h 118"/>
                <a:gd name="T58" fmla="*/ 11 w 214"/>
                <a:gd name="T59" fmla="*/ 16 h 118"/>
                <a:gd name="T60" fmla="*/ 2 w 214"/>
                <a:gd name="T6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118">
                  <a:moveTo>
                    <a:pt x="2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2"/>
                    <a:pt x="203" y="70"/>
                    <a:pt x="203" y="67"/>
                  </a:cubicBezTo>
                  <a:cubicBezTo>
                    <a:pt x="198" y="66"/>
                    <a:pt x="196" y="66"/>
                    <a:pt x="191" y="67"/>
                  </a:cubicBezTo>
                  <a:cubicBezTo>
                    <a:pt x="182" y="69"/>
                    <a:pt x="183" y="79"/>
                    <a:pt x="183" y="86"/>
                  </a:cubicBezTo>
                  <a:cubicBezTo>
                    <a:pt x="183" y="90"/>
                    <a:pt x="186" y="93"/>
                    <a:pt x="188" y="96"/>
                  </a:cubicBezTo>
                  <a:cubicBezTo>
                    <a:pt x="191" y="100"/>
                    <a:pt x="191" y="103"/>
                    <a:pt x="193" y="10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6"/>
                    <a:pt x="39" y="102"/>
                    <a:pt x="41" y="98"/>
                  </a:cubicBezTo>
                  <a:cubicBezTo>
                    <a:pt x="42" y="97"/>
                    <a:pt x="41" y="96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9" y="94"/>
                    <a:pt x="40" y="91"/>
                    <a:pt x="40" y="89"/>
                  </a:cubicBezTo>
                  <a:cubicBezTo>
                    <a:pt x="41" y="87"/>
                    <a:pt x="42" y="86"/>
                    <a:pt x="43" y="83"/>
                  </a:cubicBezTo>
                  <a:cubicBezTo>
                    <a:pt x="45" y="79"/>
                    <a:pt x="50" y="64"/>
                    <a:pt x="41" y="64"/>
                  </a:cubicBezTo>
                  <a:cubicBezTo>
                    <a:pt x="41" y="64"/>
                    <a:pt x="41" y="64"/>
                    <a:pt x="40" y="64"/>
                  </a:cubicBezTo>
                  <a:cubicBezTo>
                    <a:pt x="39" y="58"/>
                    <a:pt x="36" y="53"/>
                    <a:pt x="35" y="46"/>
                  </a:cubicBezTo>
                  <a:cubicBezTo>
                    <a:pt x="33" y="36"/>
                    <a:pt x="24" y="38"/>
                    <a:pt x="19" y="31"/>
                  </a:cubicBezTo>
                  <a:cubicBezTo>
                    <a:pt x="16" y="27"/>
                    <a:pt x="12" y="21"/>
                    <a:pt x="11" y="16"/>
                  </a:cubicBezTo>
                  <a:cubicBezTo>
                    <a:pt x="3" y="11"/>
                    <a:pt x="0" y="10"/>
                    <a:pt x="2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69" name="APPLING"/>
            <p:cNvSpPr>
              <a:spLocks/>
            </p:cNvSpPr>
            <p:nvPr/>
          </p:nvSpPr>
          <p:spPr bwMode="auto">
            <a:xfrm>
              <a:off x="5207000" y="4318000"/>
              <a:ext cx="490538" cy="582613"/>
            </a:xfrm>
            <a:custGeom>
              <a:avLst/>
              <a:gdLst>
                <a:gd name="T0" fmla="*/ 50 w 206"/>
                <a:gd name="T1" fmla="*/ 0 h 245"/>
                <a:gd name="T2" fmla="*/ 67 w 206"/>
                <a:gd name="T3" fmla="*/ 6 h 245"/>
                <a:gd name="T4" fmla="*/ 92 w 206"/>
                <a:gd name="T5" fmla="*/ 16 h 245"/>
                <a:gd name="T6" fmla="*/ 103 w 206"/>
                <a:gd name="T7" fmla="*/ 11 h 245"/>
                <a:gd name="T8" fmla="*/ 115 w 206"/>
                <a:gd name="T9" fmla="*/ 14 h 245"/>
                <a:gd name="T10" fmla="*/ 123 w 206"/>
                <a:gd name="T11" fmla="*/ 19 h 245"/>
                <a:gd name="T12" fmla="*/ 134 w 206"/>
                <a:gd name="T13" fmla="*/ 25 h 245"/>
                <a:gd name="T14" fmla="*/ 134 w 206"/>
                <a:gd name="T15" fmla="*/ 25 h 245"/>
                <a:gd name="T16" fmla="*/ 142 w 206"/>
                <a:gd name="T17" fmla="*/ 28 h 245"/>
                <a:gd name="T18" fmla="*/ 151 w 206"/>
                <a:gd name="T19" fmla="*/ 31 h 245"/>
                <a:gd name="T20" fmla="*/ 164 w 206"/>
                <a:gd name="T21" fmla="*/ 31 h 245"/>
                <a:gd name="T22" fmla="*/ 174 w 206"/>
                <a:gd name="T23" fmla="*/ 27 h 245"/>
                <a:gd name="T24" fmla="*/ 178 w 206"/>
                <a:gd name="T25" fmla="*/ 33 h 245"/>
                <a:gd name="T26" fmla="*/ 181 w 206"/>
                <a:gd name="T27" fmla="*/ 46 h 245"/>
                <a:gd name="T28" fmla="*/ 194 w 206"/>
                <a:gd name="T29" fmla="*/ 58 h 245"/>
                <a:gd name="T30" fmla="*/ 206 w 206"/>
                <a:gd name="T31" fmla="*/ 66 h 245"/>
                <a:gd name="T32" fmla="*/ 206 w 206"/>
                <a:gd name="T33" fmla="*/ 66 h 245"/>
                <a:gd name="T34" fmla="*/ 191 w 206"/>
                <a:gd name="T35" fmla="*/ 66 h 245"/>
                <a:gd name="T36" fmla="*/ 191 w 206"/>
                <a:gd name="T37" fmla="*/ 82 h 245"/>
                <a:gd name="T38" fmla="*/ 184 w 206"/>
                <a:gd name="T39" fmla="*/ 82 h 245"/>
                <a:gd name="T40" fmla="*/ 184 w 206"/>
                <a:gd name="T41" fmla="*/ 87 h 245"/>
                <a:gd name="T42" fmla="*/ 191 w 206"/>
                <a:gd name="T43" fmla="*/ 87 h 245"/>
                <a:gd name="T44" fmla="*/ 191 w 206"/>
                <a:gd name="T45" fmla="*/ 94 h 245"/>
                <a:gd name="T46" fmla="*/ 173 w 206"/>
                <a:gd name="T47" fmla="*/ 94 h 245"/>
                <a:gd name="T48" fmla="*/ 173 w 206"/>
                <a:gd name="T49" fmla="*/ 195 h 245"/>
                <a:gd name="T50" fmla="*/ 167 w 206"/>
                <a:gd name="T51" fmla="*/ 195 h 245"/>
                <a:gd name="T52" fmla="*/ 167 w 206"/>
                <a:gd name="T53" fmla="*/ 201 h 245"/>
                <a:gd name="T54" fmla="*/ 174 w 206"/>
                <a:gd name="T55" fmla="*/ 201 h 245"/>
                <a:gd name="T56" fmla="*/ 174 w 206"/>
                <a:gd name="T57" fmla="*/ 240 h 245"/>
                <a:gd name="T58" fmla="*/ 174 w 206"/>
                <a:gd name="T59" fmla="*/ 240 h 245"/>
                <a:gd name="T60" fmla="*/ 168 w 206"/>
                <a:gd name="T61" fmla="*/ 244 h 245"/>
                <a:gd name="T62" fmla="*/ 163 w 206"/>
                <a:gd name="T63" fmla="*/ 244 h 245"/>
                <a:gd name="T64" fmla="*/ 161 w 206"/>
                <a:gd name="T65" fmla="*/ 242 h 245"/>
                <a:gd name="T66" fmla="*/ 156 w 206"/>
                <a:gd name="T67" fmla="*/ 235 h 245"/>
                <a:gd name="T68" fmla="*/ 147 w 206"/>
                <a:gd name="T69" fmla="*/ 226 h 245"/>
                <a:gd name="T70" fmla="*/ 132 w 206"/>
                <a:gd name="T71" fmla="*/ 213 h 245"/>
                <a:gd name="T72" fmla="*/ 132 w 206"/>
                <a:gd name="T73" fmla="*/ 213 h 245"/>
                <a:gd name="T74" fmla="*/ 131 w 206"/>
                <a:gd name="T75" fmla="*/ 210 h 245"/>
                <a:gd name="T76" fmla="*/ 129 w 206"/>
                <a:gd name="T77" fmla="*/ 204 h 245"/>
                <a:gd name="T78" fmla="*/ 126 w 206"/>
                <a:gd name="T79" fmla="*/ 201 h 245"/>
                <a:gd name="T80" fmla="*/ 124 w 206"/>
                <a:gd name="T81" fmla="*/ 199 h 245"/>
                <a:gd name="T82" fmla="*/ 122 w 206"/>
                <a:gd name="T83" fmla="*/ 198 h 245"/>
                <a:gd name="T84" fmla="*/ 121 w 206"/>
                <a:gd name="T85" fmla="*/ 197 h 245"/>
                <a:gd name="T86" fmla="*/ 120 w 206"/>
                <a:gd name="T87" fmla="*/ 196 h 245"/>
                <a:gd name="T88" fmla="*/ 87 w 206"/>
                <a:gd name="T89" fmla="*/ 173 h 245"/>
                <a:gd name="T90" fmla="*/ 58 w 206"/>
                <a:gd name="T91" fmla="*/ 159 h 245"/>
                <a:gd name="T92" fmla="*/ 41 w 206"/>
                <a:gd name="T93" fmla="*/ 145 h 245"/>
                <a:gd name="T94" fmla="*/ 23 w 206"/>
                <a:gd name="T95" fmla="*/ 126 h 245"/>
                <a:gd name="T96" fmla="*/ 12 w 206"/>
                <a:gd name="T97" fmla="*/ 124 h 245"/>
                <a:gd name="T98" fmla="*/ 12 w 206"/>
                <a:gd name="T99" fmla="*/ 124 h 245"/>
                <a:gd name="T100" fmla="*/ 12 w 206"/>
                <a:gd name="T101" fmla="*/ 112 h 245"/>
                <a:gd name="T102" fmla="*/ 0 w 206"/>
                <a:gd name="T103" fmla="*/ 112 h 245"/>
                <a:gd name="T104" fmla="*/ 0 w 206"/>
                <a:gd name="T105" fmla="*/ 106 h 245"/>
                <a:gd name="T106" fmla="*/ 12 w 206"/>
                <a:gd name="T107" fmla="*/ 106 h 245"/>
                <a:gd name="T108" fmla="*/ 12 w 206"/>
                <a:gd name="T109" fmla="*/ 62 h 245"/>
                <a:gd name="T110" fmla="*/ 50 w 206"/>
                <a:gd name="T111" fmla="*/ 62 h 245"/>
                <a:gd name="T112" fmla="*/ 50 w 206"/>
                <a:gd name="T1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45">
                  <a:moveTo>
                    <a:pt x="50" y="0"/>
                  </a:moveTo>
                  <a:cubicBezTo>
                    <a:pt x="57" y="2"/>
                    <a:pt x="61" y="1"/>
                    <a:pt x="67" y="6"/>
                  </a:cubicBezTo>
                  <a:cubicBezTo>
                    <a:pt x="73" y="11"/>
                    <a:pt x="84" y="14"/>
                    <a:pt x="92" y="16"/>
                  </a:cubicBezTo>
                  <a:cubicBezTo>
                    <a:pt x="96" y="16"/>
                    <a:pt x="100" y="12"/>
                    <a:pt x="103" y="11"/>
                  </a:cubicBezTo>
                  <a:cubicBezTo>
                    <a:pt x="107" y="10"/>
                    <a:pt x="113" y="11"/>
                    <a:pt x="115" y="14"/>
                  </a:cubicBezTo>
                  <a:cubicBezTo>
                    <a:pt x="117" y="15"/>
                    <a:pt x="121" y="17"/>
                    <a:pt x="123" y="1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7" y="26"/>
                    <a:pt x="138" y="28"/>
                    <a:pt x="142" y="28"/>
                  </a:cubicBezTo>
                  <a:cubicBezTo>
                    <a:pt x="145" y="28"/>
                    <a:pt x="148" y="31"/>
                    <a:pt x="151" y="31"/>
                  </a:cubicBezTo>
                  <a:cubicBezTo>
                    <a:pt x="155" y="32"/>
                    <a:pt x="159" y="30"/>
                    <a:pt x="164" y="31"/>
                  </a:cubicBezTo>
                  <a:cubicBezTo>
                    <a:pt x="166" y="31"/>
                    <a:pt x="173" y="25"/>
                    <a:pt x="174" y="27"/>
                  </a:cubicBezTo>
                  <a:cubicBezTo>
                    <a:pt x="176" y="28"/>
                    <a:pt x="172" y="33"/>
                    <a:pt x="178" y="33"/>
                  </a:cubicBezTo>
                  <a:cubicBezTo>
                    <a:pt x="185" y="33"/>
                    <a:pt x="180" y="42"/>
                    <a:pt x="181" y="46"/>
                  </a:cubicBezTo>
                  <a:cubicBezTo>
                    <a:pt x="183" y="53"/>
                    <a:pt x="189" y="54"/>
                    <a:pt x="194" y="58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7" y="245"/>
                    <a:pt x="164" y="245"/>
                    <a:pt x="163" y="244"/>
                  </a:cubicBezTo>
                  <a:cubicBezTo>
                    <a:pt x="162" y="243"/>
                    <a:pt x="161" y="242"/>
                    <a:pt x="161" y="242"/>
                  </a:cubicBezTo>
                  <a:cubicBezTo>
                    <a:pt x="160" y="240"/>
                    <a:pt x="157" y="236"/>
                    <a:pt x="156" y="235"/>
                  </a:cubicBezTo>
                  <a:cubicBezTo>
                    <a:pt x="153" y="231"/>
                    <a:pt x="151" y="229"/>
                    <a:pt x="147" y="226"/>
                  </a:cubicBezTo>
                  <a:cubicBezTo>
                    <a:pt x="142" y="222"/>
                    <a:pt x="137" y="218"/>
                    <a:pt x="132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1" y="208"/>
                    <a:pt x="130" y="206"/>
                    <a:pt x="129" y="204"/>
                  </a:cubicBezTo>
                  <a:cubicBezTo>
                    <a:pt x="128" y="203"/>
                    <a:pt x="127" y="202"/>
                    <a:pt x="126" y="201"/>
                  </a:cubicBezTo>
                  <a:cubicBezTo>
                    <a:pt x="126" y="200"/>
                    <a:pt x="125" y="200"/>
                    <a:pt x="124" y="199"/>
                  </a:cubicBezTo>
                  <a:cubicBezTo>
                    <a:pt x="123" y="199"/>
                    <a:pt x="123" y="198"/>
                    <a:pt x="122" y="198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7"/>
                    <a:pt x="120" y="197"/>
                    <a:pt x="120" y="196"/>
                  </a:cubicBezTo>
                  <a:cubicBezTo>
                    <a:pt x="109" y="188"/>
                    <a:pt x="97" y="184"/>
                    <a:pt x="87" y="173"/>
                  </a:cubicBezTo>
                  <a:cubicBezTo>
                    <a:pt x="80" y="164"/>
                    <a:pt x="67" y="165"/>
                    <a:pt x="58" y="159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34" y="140"/>
                    <a:pt x="29" y="132"/>
                    <a:pt x="23" y="126"/>
                  </a:cubicBezTo>
                  <a:cubicBezTo>
                    <a:pt x="20" y="126"/>
                    <a:pt x="16" y="125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0"/>
                    <a:pt x="50" y="0"/>
                    <a:pt x="5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5135446" y="2690874"/>
            <a:ext cx="29729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600" b="1" kern="0" dirty="0">
                <a:solidFill>
                  <a:srgbClr val="8064A2"/>
                </a:solidFill>
              </a:rPr>
              <a:t>$ 923,161,980 </a:t>
            </a:r>
          </a:p>
          <a:p>
            <a:pPr algn="ctr" defTabSz="342900">
              <a:defRPr/>
            </a:pPr>
            <a:r>
              <a:rPr lang="en-US" sz="2100" b="1" kern="0" dirty="0">
                <a:solidFill>
                  <a:prstClr val="white">
                    <a:lumMod val="50000"/>
                  </a:prstClr>
                </a:solidFill>
                <a:latin typeface="ITC Avant Garde Std Bk Cn" panose="020B0406020202020204" pitchFamily="34" charset="0"/>
              </a:rPr>
              <a:t>10-year Forecast</a:t>
            </a:r>
          </a:p>
          <a:p>
            <a:pPr algn="ctr" defTabSz="342900">
              <a:defRPr/>
            </a:pPr>
            <a:endParaRPr lang="en-US" sz="2100" kern="0" dirty="0">
              <a:solidFill>
                <a:prstClr val="black"/>
              </a:solidFill>
            </a:endParaRPr>
          </a:p>
          <a:p>
            <a:pPr algn="ctr" defTabSz="342900">
              <a:defRPr/>
            </a:pPr>
            <a:r>
              <a:rPr lang="en-US" sz="3600" b="1" kern="0" dirty="0">
                <a:solidFill>
                  <a:srgbClr val="8064A2"/>
                </a:solidFill>
              </a:rPr>
              <a:t>162</a:t>
            </a:r>
          </a:p>
          <a:p>
            <a:pPr algn="ctr" defTabSz="342900">
              <a:defRPr/>
            </a:pPr>
            <a:r>
              <a:rPr lang="en-US" sz="2100" b="1" kern="0" dirty="0">
                <a:solidFill>
                  <a:prstClr val="white">
                    <a:lumMod val="50000"/>
                  </a:prstClr>
                </a:solidFill>
                <a:latin typeface="ITC Avant Garde Std Bk Cn" panose="020B0406020202020204" pitchFamily="34" charset="0"/>
              </a:rPr>
              <a:t>Projects</a:t>
            </a:r>
          </a:p>
        </p:txBody>
      </p:sp>
      <p:sp>
        <p:nvSpPr>
          <p:cNvPr id="171" name="Right Arrow 3"/>
          <p:cNvSpPr/>
          <p:nvPr/>
        </p:nvSpPr>
        <p:spPr>
          <a:xfrm rot="16200000">
            <a:off x="2459089" y="3933410"/>
            <a:ext cx="560474" cy="530273"/>
          </a:xfrm>
          <a:custGeom>
            <a:avLst/>
            <a:gdLst>
              <a:gd name="connsiteX0" fmla="*/ 0 w 2808312"/>
              <a:gd name="connsiteY0" fmla="*/ 216024 h 864096"/>
              <a:gd name="connsiteX1" fmla="*/ 2376264 w 2808312"/>
              <a:gd name="connsiteY1" fmla="*/ 216024 h 864096"/>
              <a:gd name="connsiteX2" fmla="*/ 2376264 w 2808312"/>
              <a:gd name="connsiteY2" fmla="*/ 0 h 864096"/>
              <a:gd name="connsiteX3" fmla="*/ 2808312 w 2808312"/>
              <a:gd name="connsiteY3" fmla="*/ 432048 h 864096"/>
              <a:gd name="connsiteX4" fmla="*/ 2376264 w 2808312"/>
              <a:gd name="connsiteY4" fmla="*/ 864096 h 864096"/>
              <a:gd name="connsiteX5" fmla="*/ 2376264 w 2808312"/>
              <a:gd name="connsiteY5" fmla="*/ 648072 h 864096"/>
              <a:gd name="connsiteX6" fmla="*/ 0 w 2808312"/>
              <a:gd name="connsiteY6" fmla="*/ 648072 h 864096"/>
              <a:gd name="connsiteX7" fmla="*/ 0 w 2808312"/>
              <a:gd name="connsiteY7" fmla="*/ 216024 h 864096"/>
              <a:gd name="connsiteX0" fmla="*/ 629805 w 2808312"/>
              <a:gd name="connsiteY0" fmla="*/ 0 h 2084940"/>
              <a:gd name="connsiteX1" fmla="*/ 2376264 w 2808312"/>
              <a:gd name="connsiteY1" fmla="*/ 1436868 h 2084940"/>
              <a:gd name="connsiteX2" fmla="*/ 2376264 w 2808312"/>
              <a:gd name="connsiteY2" fmla="*/ 1220844 h 2084940"/>
              <a:gd name="connsiteX3" fmla="*/ 2808312 w 2808312"/>
              <a:gd name="connsiteY3" fmla="*/ 1652892 h 2084940"/>
              <a:gd name="connsiteX4" fmla="*/ 2376264 w 2808312"/>
              <a:gd name="connsiteY4" fmla="*/ 2084940 h 2084940"/>
              <a:gd name="connsiteX5" fmla="*/ 2376264 w 2808312"/>
              <a:gd name="connsiteY5" fmla="*/ 1868916 h 2084940"/>
              <a:gd name="connsiteX6" fmla="*/ 0 w 2808312"/>
              <a:gd name="connsiteY6" fmla="*/ 1868916 h 2084940"/>
              <a:gd name="connsiteX7" fmla="*/ 629805 w 2808312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51808 w 2251927"/>
              <a:gd name="connsiteY0" fmla="*/ 409 h 2032950"/>
              <a:gd name="connsiteX1" fmla="*/ 1819879 w 2251927"/>
              <a:gd name="connsiteY1" fmla="*/ 1384878 h 2032950"/>
              <a:gd name="connsiteX2" fmla="*/ 1819879 w 2251927"/>
              <a:gd name="connsiteY2" fmla="*/ 1168854 h 2032950"/>
              <a:gd name="connsiteX3" fmla="*/ 2251927 w 2251927"/>
              <a:gd name="connsiteY3" fmla="*/ 1600902 h 2032950"/>
              <a:gd name="connsiteX4" fmla="*/ 1819879 w 2251927"/>
              <a:gd name="connsiteY4" fmla="*/ 2032950 h 2032950"/>
              <a:gd name="connsiteX5" fmla="*/ 1819879 w 2251927"/>
              <a:gd name="connsiteY5" fmla="*/ 1816926 h 2032950"/>
              <a:gd name="connsiteX6" fmla="*/ 0 w 2251927"/>
              <a:gd name="connsiteY6" fmla="*/ 0 h 2032950"/>
              <a:gd name="connsiteX7" fmla="*/ 51808 w 2251927"/>
              <a:gd name="connsiteY7" fmla="*/ 409 h 2032950"/>
              <a:gd name="connsiteX0" fmla="*/ 51808 w 2251927"/>
              <a:gd name="connsiteY0" fmla="*/ 409 h 2032950"/>
              <a:gd name="connsiteX1" fmla="*/ 1819879 w 2251927"/>
              <a:gd name="connsiteY1" fmla="*/ 1384878 h 2032950"/>
              <a:gd name="connsiteX2" fmla="*/ 1819879 w 2251927"/>
              <a:gd name="connsiteY2" fmla="*/ 1168854 h 2032950"/>
              <a:gd name="connsiteX3" fmla="*/ 2251927 w 2251927"/>
              <a:gd name="connsiteY3" fmla="*/ 1600902 h 2032950"/>
              <a:gd name="connsiteX4" fmla="*/ 1819879 w 2251927"/>
              <a:gd name="connsiteY4" fmla="*/ 2032950 h 2032950"/>
              <a:gd name="connsiteX5" fmla="*/ 1819879 w 2251927"/>
              <a:gd name="connsiteY5" fmla="*/ 1816926 h 2032950"/>
              <a:gd name="connsiteX6" fmla="*/ 0 w 2251927"/>
              <a:gd name="connsiteY6" fmla="*/ 0 h 2032950"/>
              <a:gd name="connsiteX7" fmla="*/ 51808 w 2251927"/>
              <a:gd name="connsiteY7" fmla="*/ 409 h 2032950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5420" h="2032541">
                <a:moveTo>
                  <a:pt x="45301" y="0"/>
                </a:moveTo>
                <a:cubicBezTo>
                  <a:pt x="714135" y="1265521"/>
                  <a:pt x="1230295" y="1460955"/>
                  <a:pt x="1813372" y="1384469"/>
                </a:cubicBezTo>
                <a:lnTo>
                  <a:pt x="1813372" y="1168445"/>
                </a:lnTo>
                <a:lnTo>
                  <a:pt x="2245420" y="1600493"/>
                </a:lnTo>
                <a:lnTo>
                  <a:pt x="1813372" y="2032541"/>
                </a:lnTo>
                <a:lnTo>
                  <a:pt x="1813372" y="1816517"/>
                </a:lnTo>
                <a:cubicBezTo>
                  <a:pt x="941159" y="1552631"/>
                  <a:pt x="487051" y="1142569"/>
                  <a:pt x="0" y="20367"/>
                </a:cubicBezTo>
                <a:lnTo>
                  <a:pt x="45301" y="0"/>
                </a:lnTo>
                <a:close/>
              </a:path>
            </a:pathLst>
          </a:custGeom>
          <a:solidFill>
            <a:srgbClr val="8064A2"/>
          </a:solidFill>
          <a:ln w="25400" cap="flat" cmpd="sng" algn="ctr">
            <a:noFill/>
            <a:prstDash val="solid"/>
          </a:ln>
          <a:effectLst/>
          <a:scene3d>
            <a:camera prst="isometricOffAxis2Left">
              <a:rot lat="19981497" lon="21329728" rev="391621"/>
            </a:camera>
            <a:lightRig rig="soft" dir="t"/>
          </a:scene3d>
          <a:sp3d extrusionH="127000" prstMaterial="matte">
            <a:bevelT w="38100"/>
          </a:sp3d>
        </p:spPr>
        <p:txBody>
          <a:bodyPr anchor="ctr"/>
          <a:lstStyle/>
          <a:p>
            <a:pPr algn="ctr" defTabSz="342900">
              <a:defRPr/>
            </a:pPr>
            <a:endParaRPr lang="en-US" sz="1350" kern="0" dirty="0">
              <a:solidFill>
                <a:prstClr val="white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1870947" y="1794430"/>
            <a:ext cx="2701054" cy="2440397"/>
            <a:chOff x="6228470" y="1279166"/>
            <a:chExt cx="1800877" cy="1733438"/>
          </a:xfrm>
        </p:grpSpPr>
        <p:sp>
          <p:nvSpPr>
            <p:cNvPr id="173" name="RICHMON"/>
            <p:cNvSpPr>
              <a:spLocks/>
            </p:cNvSpPr>
            <p:nvPr/>
          </p:nvSpPr>
          <p:spPr bwMode="auto">
            <a:xfrm>
              <a:off x="7209213" y="1847395"/>
              <a:ext cx="541631" cy="388966"/>
            </a:xfrm>
            <a:custGeom>
              <a:avLst/>
              <a:gdLst>
                <a:gd name="T0" fmla="*/ 37 w 211"/>
                <a:gd name="T1" fmla="*/ 133 h 153"/>
                <a:gd name="T2" fmla="*/ 54 w 211"/>
                <a:gd name="T3" fmla="*/ 125 h 153"/>
                <a:gd name="T4" fmla="*/ 72 w 211"/>
                <a:gd name="T5" fmla="*/ 119 h 153"/>
                <a:gd name="T6" fmla="*/ 82 w 211"/>
                <a:gd name="T7" fmla="*/ 125 h 153"/>
                <a:gd name="T8" fmla="*/ 90 w 211"/>
                <a:gd name="T9" fmla="*/ 131 h 153"/>
                <a:gd name="T10" fmla="*/ 98 w 211"/>
                <a:gd name="T11" fmla="*/ 144 h 153"/>
                <a:gd name="T12" fmla="*/ 113 w 211"/>
                <a:gd name="T13" fmla="*/ 148 h 153"/>
                <a:gd name="T14" fmla="*/ 144 w 211"/>
                <a:gd name="T15" fmla="*/ 151 h 153"/>
                <a:gd name="T16" fmla="*/ 160 w 211"/>
                <a:gd name="T17" fmla="*/ 148 h 153"/>
                <a:gd name="T18" fmla="*/ 175 w 211"/>
                <a:gd name="T19" fmla="*/ 139 h 153"/>
                <a:gd name="T20" fmla="*/ 191 w 211"/>
                <a:gd name="T21" fmla="*/ 138 h 153"/>
                <a:gd name="T22" fmla="*/ 196 w 211"/>
                <a:gd name="T23" fmla="*/ 141 h 153"/>
                <a:gd name="T24" fmla="*/ 198 w 211"/>
                <a:gd name="T25" fmla="*/ 142 h 153"/>
                <a:gd name="T26" fmla="*/ 208 w 211"/>
                <a:gd name="T27" fmla="*/ 146 h 153"/>
                <a:gd name="T28" fmla="*/ 208 w 211"/>
                <a:gd name="T29" fmla="*/ 146 h 153"/>
                <a:gd name="T30" fmla="*/ 210 w 211"/>
                <a:gd name="T31" fmla="*/ 143 h 153"/>
                <a:gd name="T32" fmla="*/ 203 w 211"/>
                <a:gd name="T33" fmla="*/ 136 h 153"/>
                <a:gd name="T34" fmla="*/ 203 w 211"/>
                <a:gd name="T35" fmla="*/ 124 h 153"/>
                <a:gd name="T36" fmla="*/ 192 w 211"/>
                <a:gd name="T37" fmla="*/ 124 h 153"/>
                <a:gd name="T38" fmla="*/ 182 w 211"/>
                <a:gd name="T39" fmla="*/ 113 h 153"/>
                <a:gd name="T40" fmla="*/ 176 w 211"/>
                <a:gd name="T41" fmla="*/ 112 h 153"/>
                <a:gd name="T42" fmla="*/ 166 w 211"/>
                <a:gd name="T43" fmla="*/ 105 h 153"/>
                <a:gd name="T44" fmla="*/ 167 w 211"/>
                <a:gd name="T45" fmla="*/ 99 h 153"/>
                <a:gd name="T46" fmla="*/ 164 w 211"/>
                <a:gd name="T47" fmla="*/ 93 h 153"/>
                <a:gd name="T48" fmla="*/ 173 w 211"/>
                <a:gd name="T49" fmla="*/ 89 h 153"/>
                <a:gd name="T50" fmla="*/ 167 w 211"/>
                <a:gd name="T51" fmla="*/ 76 h 153"/>
                <a:gd name="T52" fmla="*/ 182 w 211"/>
                <a:gd name="T53" fmla="*/ 74 h 153"/>
                <a:gd name="T54" fmla="*/ 173 w 211"/>
                <a:gd name="T55" fmla="*/ 66 h 153"/>
                <a:gd name="T56" fmla="*/ 175 w 211"/>
                <a:gd name="T57" fmla="*/ 56 h 153"/>
                <a:gd name="T58" fmla="*/ 154 w 211"/>
                <a:gd name="T59" fmla="*/ 37 h 153"/>
                <a:gd name="T60" fmla="*/ 143 w 211"/>
                <a:gd name="T61" fmla="*/ 22 h 153"/>
                <a:gd name="T62" fmla="*/ 126 w 211"/>
                <a:gd name="T63" fmla="*/ 0 h 153"/>
                <a:gd name="T64" fmla="*/ 126 w 211"/>
                <a:gd name="T65" fmla="*/ 0 h 153"/>
                <a:gd name="T66" fmla="*/ 22 w 211"/>
                <a:gd name="T67" fmla="*/ 90 h 153"/>
                <a:gd name="T68" fmla="*/ 22 w 211"/>
                <a:gd name="T69" fmla="*/ 90 h 153"/>
                <a:gd name="T70" fmla="*/ 0 w 211"/>
                <a:gd name="T71" fmla="*/ 110 h 153"/>
                <a:gd name="T72" fmla="*/ 0 w 211"/>
                <a:gd name="T73" fmla="*/ 110 h 153"/>
                <a:gd name="T74" fmla="*/ 2 w 211"/>
                <a:gd name="T75" fmla="*/ 111 h 153"/>
                <a:gd name="T76" fmla="*/ 9 w 211"/>
                <a:gd name="T77" fmla="*/ 114 h 153"/>
                <a:gd name="T78" fmla="*/ 20 w 211"/>
                <a:gd name="T79" fmla="*/ 123 h 153"/>
                <a:gd name="T80" fmla="*/ 24 w 211"/>
                <a:gd name="T81" fmla="*/ 128 h 153"/>
                <a:gd name="T82" fmla="*/ 31 w 211"/>
                <a:gd name="T83" fmla="*/ 132 h 153"/>
                <a:gd name="T84" fmla="*/ 37 w 211"/>
                <a:gd name="T85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153">
                  <a:moveTo>
                    <a:pt x="37" y="133"/>
                  </a:moveTo>
                  <a:cubicBezTo>
                    <a:pt x="43" y="131"/>
                    <a:pt x="48" y="127"/>
                    <a:pt x="54" y="125"/>
                  </a:cubicBezTo>
                  <a:cubicBezTo>
                    <a:pt x="59" y="123"/>
                    <a:pt x="67" y="117"/>
                    <a:pt x="72" y="119"/>
                  </a:cubicBezTo>
                  <a:cubicBezTo>
                    <a:pt x="75" y="124"/>
                    <a:pt x="78" y="123"/>
                    <a:pt x="82" y="125"/>
                  </a:cubicBezTo>
                  <a:cubicBezTo>
                    <a:pt x="85" y="127"/>
                    <a:pt x="89" y="127"/>
                    <a:pt x="90" y="131"/>
                  </a:cubicBezTo>
                  <a:cubicBezTo>
                    <a:pt x="91" y="136"/>
                    <a:pt x="94" y="140"/>
                    <a:pt x="98" y="144"/>
                  </a:cubicBezTo>
                  <a:cubicBezTo>
                    <a:pt x="103" y="151"/>
                    <a:pt x="104" y="153"/>
                    <a:pt x="113" y="148"/>
                  </a:cubicBezTo>
                  <a:cubicBezTo>
                    <a:pt x="124" y="146"/>
                    <a:pt x="134" y="148"/>
                    <a:pt x="144" y="151"/>
                  </a:cubicBezTo>
                  <a:cubicBezTo>
                    <a:pt x="150" y="152"/>
                    <a:pt x="155" y="151"/>
                    <a:pt x="160" y="148"/>
                  </a:cubicBezTo>
                  <a:cubicBezTo>
                    <a:pt x="164" y="145"/>
                    <a:pt x="171" y="142"/>
                    <a:pt x="175" y="139"/>
                  </a:cubicBezTo>
                  <a:cubicBezTo>
                    <a:pt x="181" y="139"/>
                    <a:pt x="185" y="138"/>
                    <a:pt x="191" y="138"/>
                  </a:cubicBezTo>
                  <a:cubicBezTo>
                    <a:pt x="192" y="139"/>
                    <a:pt x="195" y="140"/>
                    <a:pt x="196" y="141"/>
                  </a:cubicBezTo>
                  <a:cubicBezTo>
                    <a:pt x="197" y="141"/>
                    <a:pt x="198" y="141"/>
                    <a:pt x="198" y="142"/>
                  </a:cubicBezTo>
                  <a:cubicBezTo>
                    <a:pt x="200" y="142"/>
                    <a:pt x="207" y="145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9" y="145"/>
                    <a:pt x="210" y="144"/>
                    <a:pt x="210" y="143"/>
                  </a:cubicBezTo>
                  <a:cubicBezTo>
                    <a:pt x="211" y="139"/>
                    <a:pt x="205" y="138"/>
                    <a:pt x="203" y="136"/>
                  </a:cubicBezTo>
                  <a:cubicBezTo>
                    <a:pt x="199" y="132"/>
                    <a:pt x="203" y="129"/>
                    <a:pt x="203" y="124"/>
                  </a:cubicBezTo>
                  <a:cubicBezTo>
                    <a:pt x="199" y="123"/>
                    <a:pt x="196" y="120"/>
                    <a:pt x="192" y="124"/>
                  </a:cubicBezTo>
                  <a:cubicBezTo>
                    <a:pt x="189" y="127"/>
                    <a:pt x="184" y="116"/>
                    <a:pt x="182" y="113"/>
                  </a:cubicBezTo>
                  <a:cubicBezTo>
                    <a:pt x="180" y="110"/>
                    <a:pt x="178" y="117"/>
                    <a:pt x="176" y="112"/>
                  </a:cubicBezTo>
                  <a:cubicBezTo>
                    <a:pt x="173" y="107"/>
                    <a:pt x="172" y="106"/>
                    <a:pt x="166" y="105"/>
                  </a:cubicBezTo>
                  <a:cubicBezTo>
                    <a:pt x="166" y="103"/>
                    <a:pt x="168" y="100"/>
                    <a:pt x="167" y="99"/>
                  </a:cubicBezTo>
                  <a:cubicBezTo>
                    <a:pt x="167" y="97"/>
                    <a:pt x="164" y="95"/>
                    <a:pt x="164" y="93"/>
                  </a:cubicBezTo>
                  <a:cubicBezTo>
                    <a:pt x="164" y="87"/>
                    <a:pt x="174" y="99"/>
                    <a:pt x="173" y="89"/>
                  </a:cubicBezTo>
                  <a:cubicBezTo>
                    <a:pt x="173" y="85"/>
                    <a:pt x="164" y="80"/>
                    <a:pt x="167" y="76"/>
                  </a:cubicBezTo>
                  <a:cubicBezTo>
                    <a:pt x="172" y="70"/>
                    <a:pt x="177" y="76"/>
                    <a:pt x="182" y="74"/>
                  </a:cubicBezTo>
                  <a:cubicBezTo>
                    <a:pt x="182" y="68"/>
                    <a:pt x="175" y="70"/>
                    <a:pt x="173" y="66"/>
                  </a:cubicBezTo>
                  <a:cubicBezTo>
                    <a:pt x="170" y="62"/>
                    <a:pt x="175" y="60"/>
                    <a:pt x="175" y="56"/>
                  </a:cubicBezTo>
                  <a:cubicBezTo>
                    <a:pt x="174" y="44"/>
                    <a:pt x="162" y="42"/>
                    <a:pt x="154" y="37"/>
                  </a:cubicBezTo>
                  <a:cubicBezTo>
                    <a:pt x="145" y="31"/>
                    <a:pt x="146" y="31"/>
                    <a:pt x="143" y="22"/>
                  </a:cubicBezTo>
                  <a:cubicBezTo>
                    <a:pt x="140" y="15"/>
                    <a:pt x="132" y="7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4" y="112"/>
                    <a:pt x="7" y="114"/>
                    <a:pt x="9" y="114"/>
                  </a:cubicBezTo>
                  <a:cubicBezTo>
                    <a:pt x="14" y="116"/>
                    <a:pt x="17" y="119"/>
                    <a:pt x="20" y="123"/>
                  </a:cubicBezTo>
                  <a:cubicBezTo>
                    <a:pt x="22" y="125"/>
                    <a:pt x="22" y="127"/>
                    <a:pt x="24" y="128"/>
                  </a:cubicBezTo>
                  <a:cubicBezTo>
                    <a:pt x="25" y="129"/>
                    <a:pt x="29" y="132"/>
                    <a:pt x="31" y="132"/>
                  </a:cubicBezTo>
                  <a:cubicBezTo>
                    <a:pt x="37" y="133"/>
                    <a:pt x="37" y="133"/>
                    <a:pt x="3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74" name="JEFFERSON"/>
            <p:cNvSpPr>
              <a:spLocks/>
            </p:cNvSpPr>
            <p:nvPr/>
          </p:nvSpPr>
          <p:spPr bwMode="auto">
            <a:xfrm>
              <a:off x="6876034" y="2126436"/>
              <a:ext cx="464742" cy="698449"/>
            </a:xfrm>
            <a:custGeom>
              <a:avLst/>
              <a:gdLst>
                <a:gd name="T0" fmla="*/ 130 w 181"/>
                <a:gd name="T1" fmla="*/ 0 h 275"/>
                <a:gd name="T2" fmla="*/ 132 w 181"/>
                <a:gd name="T3" fmla="*/ 1 h 275"/>
                <a:gd name="T4" fmla="*/ 139 w 181"/>
                <a:gd name="T5" fmla="*/ 4 h 275"/>
                <a:gd name="T6" fmla="*/ 150 w 181"/>
                <a:gd name="T7" fmla="*/ 13 h 275"/>
                <a:gd name="T8" fmla="*/ 154 w 181"/>
                <a:gd name="T9" fmla="*/ 18 h 275"/>
                <a:gd name="T10" fmla="*/ 161 w 181"/>
                <a:gd name="T11" fmla="*/ 22 h 275"/>
                <a:gd name="T12" fmla="*/ 167 w 181"/>
                <a:gd name="T13" fmla="*/ 23 h 275"/>
                <a:gd name="T14" fmla="*/ 167 w 181"/>
                <a:gd name="T15" fmla="*/ 23 h 275"/>
                <a:gd name="T16" fmla="*/ 167 w 181"/>
                <a:gd name="T17" fmla="*/ 25 h 275"/>
                <a:gd name="T18" fmla="*/ 169 w 181"/>
                <a:gd name="T19" fmla="*/ 29 h 275"/>
                <a:gd name="T20" fmla="*/ 175 w 181"/>
                <a:gd name="T21" fmla="*/ 36 h 275"/>
                <a:gd name="T22" fmla="*/ 168 w 181"/>
                <a:gd name="T23" fmla="*/ 73 h 275"/>
                <a:gd name="T24" fmla="*/ 160 w 181"/>
                <a:gd name="T25" fmla="*/ 93 h 275"/>
                <a:gd name="T26" fmla="*/ 156 w 181"/>
                <a:gd name="T27" fmla="*/ 118 h 275"/>
                <a:gd name="T28" fmla="*/ 157 w 181"/>
                <a:gd name="T29" fmla="*/ 158 h 275"/>
                <a:gd name="T30" fmla="*/ 158 w 181"/>
                <a:gd name="T31" fmla="*/ 165 h 275"/>
                <a:gd name="T32" fmla="*/ 159 w 181"/>
                <a:gd name="T33" fmla="*/ 167 h 275"/>
                <a:gd name="T34" fmla="*/ 159 w 181"/>
                <a:gd name="T35" fmla="*/ 197 h 275"/>
                <a:gd name="T36" fmla="*/ 148 w 181"/>
                <a:gd name="T37" fmla="*/ 225 h 275"/>
                <a:gd name="T38" fmla="*/ 143 w 181"/>
                <a:gd name="T39" fmla="*/ 233 h 275"/>
                <a:gd name="T40" fmla="*/ 143 w 181"/>
                <a:gd name="T41" fmla="*/ 233 h 275"/>
                <a:gd name="T42" fmla="*/ 132 w 181"/>
                <a:gd name="T43" fmla="*/ 236 h 275"/>
                <a:gd name="T44" fmla="*/ 126 w 181"/>
                <a:gd name="T45" fmla="*/ 242 h 275"/>
                <a:gd name="T46" fmla="*/ 119 w 181"/>
                <a:gd name="T47" fmla="*/ 248 h 275"/>
                <a:gd name="T48" fmla="*/ 102 w 181"/>
                <a:gd name="T49" fmla="*/ 246 h 275"/>
                <a:gd name="T50" fmla="*/ 107 w 181"/>
                <a:gd name="T51" fmla="*/ 263 h 275"/>
                <a:gd name="T52" fmla="*/ 94 w 181"/>
                <a:gd name="T53" fmla="*/ 275 h 275"/>
                <a:gd name="T54" fmla="*/ 94 w 181"/>
                <a:gd name="T55" fmla="*/ 275 h 275"/>
                <a:gd name="T56" fmla="*/ 86 w 181"/>
                <a:gd name="T57" fmla="*/ 269 h 275"/>
                <a:gd name="T58" fmla="*/ 81 w 181"/>
                <a:gd name="T59" fmla="*/ 265 h 275"/>
                <a:gd name="T60" fmla="*/ 77 w 181"/>
                <a:gd name="T61" fmla="*/ 261 h 275"/>
                <a:gd name="T62" fmla="*/ 72 w 181"/>
                <a:gd name="T63" fmla="*/ 256 h 275"/>
                <a:gd name="T64" fmla="*/ 66 w 181"/>
                <a:gd name="T65" fmla="*/ 250 h 275"/>
                <a:gd name="T66" fmla="*/ 57 w 181"/>
                <a:gd name="T67" fmla="*/ 243 h 275"/>
                <a:gd name="T68" fmla="*/ 57 w 181"/>
                <a:gd name="T69" fmla="*/ 243 h 275"/>
                <a:gd name="T70" fmla="*/ 58 w 181"/>
                <a:gd name="T71" fmla="*/ 232 h 275"/>
                <a:gd name="T72" fmla="*/ 59 w 181"/>
                <a:gd name="T73" fmla="*/ 225 h 275"/>
                <a:gd name="T74" fmla="*/ 61 w 181"/>
                <a:gd name="T75" fmla="*/ 219 h 275"/>
                <a:gd name="T76" fmla="*/ 62 w 181"/>
                <a:gd name="T77" fmla="*/ 200 h 275"/>
                <a:gd name="T78" fmla="*/ 52 w 181"/>
                <a:gd name="T79" fmla="*/ 185 h 275"/>
                <a:gd name="T80" fmla="*/ 49 w 181"/>
                <a:gd name="T81" fmla="*/ 163 h 275"/>
                <a:gd name="T82" fmla="*/ 45 w 181"/>
                <a:gd name="T83" fmla="*/ 146 h 275"/>
                <a:gd name="T84" fmla="*/ 45 w 181"/>
                <a:gd name="T85" fmla="*/ 146 h 275"/>
                <a:gd name="T86" fmla="*/ 32 w 181"/>
                <a:gd name="T87" fmla="*/ 142 h 275"/>
                <a:gd name="T88" fmla="*/ 20 w 181"/>
                <a:gd name="T89" fmla="*/ 130 h 275"/>
                <a:gd name="T90" fmla="*/ 7 w 181"/>
                <a:gd name="T91" fmla="*/ 103 h 275"/>
                <a:gd name="T92" fmla="*/ 0 w 181"/>
                <a:gd name="T93" fmla="*/ 93 h 275"/>
                <a:gd name="T94" fmla="*/ 0 w 181"/>
                <a:gd name="T95" fmla="*/ 93 h 275"/>
                <a:gd name="T96" fmla="*/ 35 w 181"/>
                <a:gd name="T97" fmla="*/ 93 h 275"/>
                <a:gd name="T98" fmla="*/ 35 w 181"/>
                <a:gd name="T99" fmla="*/ 81 h 275"/>
                <a:gd name="T100" fmla="*/ 35 w 181"/>
                <a:gd name="T101" fmla="*/ 77 h 275"/>
                <a:gd name="T102" fmla="*/ 33 w 181"/>
                <a:gd name="T103" fmla="*/ 74 h 275"/>
                <a:gd name="T104" fmla="*/ 32 w 181"/>
                <a:gd name="T105" fmla="*/ 72 h 275"/>
                <a:gd name="T106" fmla="*/ 33 w 181"/>
                <a:gd name="T107" fmla="*/ 69 h 275"/>
                <a:gd name="T108" fmla="*/ 95 w 181"/>
                <a:gd name="T109" fmla="*/ 18 h 275"/>
                <a:gd name="T110" fmla="*/ 95 w 181"/>
                <a:gd name="T111" fmla="*/ 18 h 275"/>
                <a:gd name="T112" fmla="*/ 112 w 181"/>
                <a:gd name="T113" fmla="*/ 1 h 275"/>
                <a:gd name="T114" fmla="*/ 112 w 181"/>
                <a:gd name="T115" fmla="*/ 1 h 275"/>
                <a:gd name="T116" fmla="*/ 130 w 181"/>
                <a:gd name="T11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275">
                  <a:moveTo>
                    <a:pt x="130" y="0"/>
                  </a:moveTo>
                  <a:cubicBezTo>
                    <a:pt x="132" y="1"/>
                    <a:pt x="132" y="1"/>
                    <a:pt x="132" y="1"/>
                  </a:cubicBezTo>
                  <a:cubicBezTo>
                    <a:pt x="134" y="2"/>
                    <a:pt x="137" y="4"/>
                    <a:pt x="139" y="4"/>
                  </a:cubicBezTo>
                  <a:cubicBezTo>
                    <a:pt x="144" y="6"/>
                    <a:pt x="147" y="9"/>
                    <a:pt x="150" y="13"/>
                  </a:cubicBezTo>
                  <a:cubicBezTo>
                    <a:pt x="152" y="15"/>
                    <a:pt x="152" y="17"/>
                    <a:pt x="154" y="18"/>
                  </a:cubicBezTo>
                  <a:cubicBezTo>
                    <a:pt x="155" y="19"/>
                    <a:pt x="159" y="22"/>
                    <a:pt x="161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8" y="26"/>
                    <a:pt x="168" y="28"/>
                    <a:pt x="169" y="29"/>
                  </a:cubicBezTo>
                  <a:cubicBezTo>
                    <a:pt x="170" y="31"/>
                    <a:pt x="174" y="35"/>
                    <a:pt x="175" y="36"/>
                  </a:cubicBezTo>
                  <a:cubicBezTo>
                    <a:pt x="181" y="49"/>
                    <a:pt x="173" y="62"/>
                    <a:pt x="168" y="73"/>
                  </a:cubicBezTo>
                  <a:cubicBezTo>
                    <a:pt x="165" y="80"/>
                    <a:pt x="162" y="85"/>
                    <a:pt x="160" y="93"/>
                  </a:cubicBezTo>
                  <a:cubicBezTo>
                    <a:pt x="157" y="101"/>
                    <a:pt x="156" y="109"/>
                    <a:pt x="156" y="118"/>
                  </a:cubicBezTo>
                  <a:cubicBezTo>
                    <a:pt x="156" y="130"/>
                    <a:pt x="153" y="147"/>
                    <a:pt x="157" y="158"/>
                  </a:cubicBezTo>
                  <a:cubicBezTo>
                    <a:pt x="157" y="160"/>
                    <a:pt x="158" y="163"/>
                    <a:pt x="158" y="165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60" y="178"/>
                    <a:pt x="163" y="186"/>
                    <a:pt x="159" y="197"/>
                  </a:cubicBezTo>
                  <a:cubicBezTo>
                    <a:pt x="157" y="206"/>
                    <a:pt x="152" y="218"/>
                    <a:pt x="148" y="225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1" y="238"/>
                    <a:pt x="127" y="240"/>
                    <a:pt x="126" y="242"/>
                  </a:cubicBezTo>
                  <a:cubicBezTo>
                    <a:pt x="124" y="244"/>
                    <a:pt x="122" y="247"/>
                    <a:pt x="119" y="248"/>
                  </a:cubicBezTo>
                  <a:cubicBezTo>
                    <a:pt x="114" y="249"/>
                    <a:pt x="108" y="244"/>
                    <a:pt x="102" y="246"/>
                  </a:cubicBezTo>
                  <a:cubicBezTo>
                    <a:pt x="98" y="252"/>
                    <a:pt x="107" y="257"/>
                    <a:pt x="107" y="263"/>
                  </a:cubicBezTo>
                  <a:cubicBezTo>
                    <a:pt x="106" y="267"/>
                    <a:pt x="98" y="274"/>
                    <a:pt x="94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6" y="269"/>
                    <a:pt x="86" y="269"/>
                    <a:pt x="86" y="269"/>
                  </a:cubicBezTo>
                  <a:cubicBezTo>
                    <a:pt x="84" y="268"/>
                    <a:pt x="83" y="267"/>
                    <a:pt x="81" y="265"/>
                  </a:cubicBezTo>
                  <a:cubicBezTo>
                    <a:pt x="79" y="264"/>
                    <a:pt x="78" y="263"/>
                    <a:pt x="77" y="261"/>
                  </a:cubicBezTo>
                  <a:cubicBezTo>
                    <a:pt x="75" y="260"/>
                    <a:pt x="73" y="257"/>
                    <a:pt x="72" y="256"/>
                  </a:cubicBezTo>
                  <a:cubicBezTo>
                    <a:pt x="70" y="254"/>
                    <a:pt x="68" y="252"/>
                    <a:pt x="66" y="250"/>
                  </a:cubicBezTo>
                  <a:cubicBezTo>
                    <a:pt x="64" y="248"/>
                    <a:pt x="60" y="245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9" y="230"/>
                    <a:pt x="58" y="227"/>
                    <a:pt x="59" y="225"/>
                  </a:cubicBezTo>
                  <a:cubicBezTo>
                    <a:pt x="59" y="223"/>
                    <a:pt x="60" y="221"/>
                    <a:pt x="61" y="219"/>
                  </a:cubicBezTo>
                  <a:cubicBezTo>
                    <a:pt x="64" y="217"/>
                    <a:pt x="62" y="204"/>
                    <a:pt x="62" y="200"/>
                  </a:cubicBezTo>
                  <a:cubicBezTo>
                    <a:pt x="62" y="194"/>
                    <a:pt x="56" y="189"/>
                    <a:pt x="52" y="185"/>
                  </a:cubicBezTo>
                  <a:cubicBezTo>
                    <a:pt x="48" y="180"/>
                    <a:pt x="52" y="169"/>
                    <a:pt x="49" y="163"/>
                  </a:cubicBezTo>
                  <a:cubicBezTo>
                    <a:pt x="47" y="158"/>
                    <a:pt x="47" y="152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9" y="145"/>
                    <a:pt x="37" y="145"/>
                    <a:pt x="32" y="142"/>
                  </a:cubicBezTo>
                  <a:cubicBezTo>
                    <a:pt x="26" y="138"/>
                    <a:pt x="24" y="135"/>
                    <a:pt x="20" y="130"/>
                  </a:cubicBezTo>
                  <a:cubicBezTo>
                    <a:pt x="14" y="122"/>
                    <a:pt x="8" y="113"/>
                    <a:pt x="7" y="103"/>
                  </a:cubicBezTo>
                  <a:cubicBezTo>
                    <a:pt x="4" y="101"/>
                    <a:pt x="1" y="96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8"/>
                    <a:pt x="35" y="77"/>
                  </a:cubicBezTo>
                  <a:cubicBezTo>
                    <a:pt x="35" y="76"/>
                    <a:pt x="34" y="75"/>
                    <a:pt x="33" y="74"/>
                  </a:cubicBezTo>
                  <a:cubicBezTo>
                    <a:pt x="33" y="74"/>
                    <a:pt x="32" y="73"/>
                    <a:pt x="32" y="72"/>
                  </a:cubicBezTo>
                  <a:cubicBezTo>
                    <a:pt x="32" y="71"/>
                    <a:pt x="32" y="70"/>
                    <a:pt x="33" y="6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75" name="WASHINGTON"/>
            <p:cNvSpPr>
              <a:spLocks/>
            </p:cNvSpPr>
            <p:nvPr/>
          </p:nvSpPr>
          <p:spPr bwMode="auto">
            <a:xfrm>
              <a:off x="6438629" y="2205921"/>
              <a:ext cx="601431" cy="610508"/>
            </a:xfrm>
            <a:custGeom>
              <a:avLst/>
              <a:gdLst>
                <a:gd name="T0" fmla="*/ 138 w 235"/>
                <a:gd name="T1" fmla="*/ 8 h 241"/>
                <a:gd name="T2" fmla="*/ 140 w 235"/>
                <a:gd name="T3" fmla="*/ 27 h 241"/>
                <a:gd name="T4" fmla="*/ 158 w 235"/>
                <a:gd name="T5" fmla="*/ 49 h 241"/>
                <a:gd name="T6" fmla="*/ 171 w 235"/>
                <a:gd name="T7" fmla="*/ 62 h 241"/>
                <a:gd name="T8" fmla="*/ 178 w 235"/>
                <a:gd name="T9" fmla="*/ 72 h 241"/>
                <a:gd name="T10" fmla="*/ 203 w 235"/>
                <a:gd name="T11" fmla="*/ 111 h 241"/>
                <a:gd name="T12" fmla="*/ 216 w 235"/>
                <a:gd name="T13" fmla="*/ 115 h 241"/>
                <a:gd name="T14" fmla="*/ 223 w 235"/>
                <a:gd name="T15" fmla="*/ 154 h 241"/>
                <a:gd name="T16" fmla="*/ 232 w 235"/>
                <a:gd name="T17" fmla="*/ 188 h 241"/>
                <a:gd name="T18" fmla="*/ 229 w 235"/>
                <a:gd name="T19" fmla="*/ 201 h 241"/>
                <a:gd name="T20" fmla="*/ 228 w 235"/>
                <a:gd name="T21" fmla="*/ 212 h 241"/>
                <a:gd name="T22" fmla="*/ 203 w 235"/>
                <a:gd name="T23" fmla="*/ 217 h 241"/>
                <a:gd name="T24" fmla="*/ 163 w 235"/>
                <a:gd name="T25" fmla="*/ 224 h 241"/>
                <a:gd name="T26" fmla="*/ 128 w 235"/>
                <a:gd name="T27" fmla="*/ 234 h 241"/>
                <a:gd name="T28" fmla="*/ 54 w 235"/>
                <a:gd name="T29" fmla="*/ 241 h 241"/>
                <a:gd name="T30" fmla="*/ 49 w 235"/>
                <a:gd name="T31" fmla="*/ 239 h 241"/>
                <a:gd name="T32" fmla="*/ 49 w 235"/>
                <a:gd name="T33" fmla="*/ 219 h 241"/>
                <a:gd name="T34" fmla="*/ 35 w 235"/>
                <a:gd name="T35" fmla="*/ 196 h 241"/>
                <a:gd name="T36" fmla="*/ 7 w 235"/>
                <a:gd name="T37" fmla="*/ 165 h 241"/>
                <a:gd name="T38" fmla="*/ 0 w 235"/>
                <a:gd name="T39" fmla="*/ 148 h 241"/>
                <a:gd name="T40" fmla="*/ 3 w 235"/>
                <a:gd name="T41" fmla="*/ 136 h 241"/>
                <a:gd name="T42" fmla="*/ 5 w 235"/>
                <a:gd name="T43" fmla="*/ 134 h 241"/>
                <a:gd name="T44" fmla="*/ 9 w 235"/>
                <a:gd name="T45" fmla="*/ 131 h 241"/>
                <a:gd name="T46" fmla="*/ 9 w 235"/>
                <a:gd name="T47" fmla="*/ 126 h 241"/>
                <a:gd name="T48" fmla="*/ 3 w 235"/>
                <a:gd name="T49" fmla="*/ 111 h 241"/>
                <a:gd name="T50" fmla="*/ 12 w 235"/>
                <a:gd name="T51" fmla="*/ 97 h 241"/>
                <a:gd name="T52" fmla="*/ 12 w 235"/>
                <a:gd name="T53" fmla="*/ 84 h 241"/>
                <a:gd name="T54" fmla="*/ 33 w 235"/>
                <a:gd name="T55" fmla="*/ 81 h 241"/>
                <a:gd name="T56" fmla="*/ 60 w 235"/>
                <a:gd name="T57" fmla="*/ 67 h 241"/>
                <a:gd name="T58" fmla="*/ 83 w 235"/>
                <a:gd name="T59" fmla="*/ 41 h 241"/>
                <a:gd name="T60" fmla="*/ 88 w 235"/>
                <a:gd name="T61" fmla="*/ 30 h 241"/>
                <a:gd name="T62" fmla="*/ 103 w 235"/>
                <a:gd name="T63" fmla="*/ 22 h 241"/>
                <a:gd name="T64" fmla="*/ 131 w 235"/>
                <a:gd name="T65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41">
                  <a:moveTo>
                    <a:pt x="136" y="0"/>
                  </a:moveTo>
                  <a:cubicBezTo>
                    <a:pt x="137" y="3"/>
                    <a:pt x="136" y="6"/>
                    <a:pt x="138" y="8"/>
                  </a:cubicBezTo>
                  <a:cubicBezTo>
                    <a:pt x="139" y="10"/>
                    <a:pt x="142" y="12"/>
                    <a:pt x="142" y="14"/>
                  </a:cubicBezTo>
                  <a:cubicBezTo>
                    <a:pt x="146" y="18"/>
                    <a:pt x="141" y="23"/>
                    <a:pt x="140" y="27"/>
                  </a:cubicBezTo>
                  <a:cubicBezTo>
                    <a:pt x="139" y="36"/>
                    <a:pt x="145" y="38"/>
                    <a:pt x="150" y="43"/>
                  </a:cubicBezTo>
                  <a:cubicBezTo>
                    <a:pt x="153" y="47"/>
                    <a:pt x="154" y="48"/>
                    <a:pt x="158" y="49"/>
                  </a:cubicBezTo>
                  <a:cubicBezTo>
                    <a:pt x="161" y="51"/>
                    <a:pt x="166" y="53"/>
                    <a:pt x="167" y="56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2" y="65"/>
                    <a:pt x="175" y="70"/>
                    <a:pt x="178" y="72"/>
                  </a:cubicBezTo>
                  <a:cubicBezTo>
                    <a:pt x="179" y="82"/>
                    <a:pt x="185" y="91"/>
                    <a:pt x="191" y="99"/>
                  </a:cubicBezTo>
                  <a:cubicBezTo>
                    <a:pt x="195" y="104"/>
                    <a:pt x="197" y="107"/>
                    <a:pt x="203" y="111"/>
                  </a:cubicBezTo>
                  <a:cubicBezTo>
                    <a:pt x="208" y="114"/>
                    <a:pt x="210" y="114"/>
                    <a:pt x="216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8" y="121"/>
                    <a:pt x="218" y="127"/>
                    <a:pt x="220" y="132"/>
                  </a:cubicBezTo>
                  <a:cubicBezTo>
                    <a:pt x="223" y="138"/>
                    <a:pt x="219" y="149"/>
                    <a:pt x="223" y="154"/>
                  </a:cubicBezTo>
                  <a:cubicBezTo>
                    <a:pt x="227" y="158"/>
                    <a:pt x="233" y="163"/>
                    <a:pt x="233" y="169"/>
                  </a:cubicBezTo>
                  <a:cubicBezTo>
                    <a:pt x="233" y="173"/>
                    <a:pt x="235" y="186"/>
                    <a:pt x="232" y="188"/>
                  </a:cubicBezTo>
                  <a:cubicBezTo>
                    <a:pt x="231" y="190"/>
                    <a:pt x="230" y="192"/>
                    <a:pt x="230" y="194"/>
                  </a:cubicBezTo>
                  <a:cubicBezTo>
                    <a:pt x="229" y="196"/>
                    <a:pt x="230" y="199"/>
                    <a:pt x="229" y="201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1" y="213"/>
                    <a:pt x="207" y="213"/>
                    <a:pt x="203" y="217"/>
                  </a:cubicBezTo>
                  <a:cubicBezTo>
                    <a:pt x="198" y="221"/>
                    <a:pt x="192" y="222"/>
                    <a:pt x="186" y="224"/>
                  </a:cubicBezTo>
                  <a:cubicBezTo>
                    <a:pt x="176" y="228"/>
                    <a:pt x="172" y="233"/>
                    <a:pt x="163" y="224"/>
                  </a:cubicBezTo>
                  <a:cubicBezTo>
                    <a:pt x="161" y="222"/>
                    <a:pt x="152" y="228"/>
                    <a:pt x="150" y="229"/>
                  </a:cubicBezTo>
                  <a:cubicBezTo>
                    <a:pt x="145" y="231"/>
                    <a:pt x="133" y="235"/>
                    <a:pt x="128" y="234"/>
                  </a:cubicBezTo>
                  <a:cubicBezTo>
                    <a:pt x="126" y="224"/>
                    <a:pt x="119" y="221"/>
                    <a:pt x="111" y="217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5"/>
                    <a:pt x="48" y="232"/>
                    <a:pt x="48" y="228"/>
                  </a:cubicBezTo>
                  <a:cubicBezTo>
                    <a:pt x="48" y="225"/>
                    <a:pt x="49" y="222"/>
                    <a:pt x="49" y="219"/>
                  </a:cubicBezTo>
                  <a:cubicBezTo>
                    <a:pt x="47" y="217"/>
                    <a:pt x="46" y="214"/>
                    <a:pt x="45" y="211"/>
                  </a:cubicBezTo>
                  <a:cubicBezTo>
                    <a:pt x="44" y="205"/>
                    <a:pt x="38" y="201"/>
                    <a:pt x="35" y="196"/>
                  </a:cubicBezTo>
                  <a:cubicBezTo>
                    <a:pt x="28" y="196"/>
                    <a:pt x="19" y="195"/>
                    <a:pt x="16" y="188"/>
                  </a:cubicBezTo>
                  <a:cubicBezTo>
                    <a:pt x="13" y="181"/>
                    <a:pt x="9" y="173"/>
                    <a:pt x="7" y="165"/>
                  </a:cubicBezTo>
                  <a:cubicBezTo>
                    <a:pt x="6" y="160"/>
                    <a:pt x="4" y="151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7"/>
                    <a:pt x="3" y="136"/>
                  </a:cubicBezTo>
                  <a:cubicBezTo>
                    <a:pt x="3" y="136"/>
                    <a:pt x="4" y="135"/>
                    <a:pt x="4" y="135"/>
                  </a:cubicBezTo>
                  <a:cubicBezTo>
                    <a:pt x="4" y="135"/>
                    <a:pt x="5" y="135"/>
                    <a:pt x="5" y="134"/>
                  </a:cubicBezTo>
                  <a:cubicBezTo>
                    <a:pt x="6" y="133"/>
                    <a:pt x="7" y="132"/>
                    <a:pt x="8" y="132"/>
                  </a:cubicBezTo>
                  <a:cubicBezTo>
                    <a:pt x="8" y="132"/>
                    <a:pt x="9" y="131"/>
                    <a:pt x="9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9" y="128"/>
                    <a:pt x="9" y="126"/>
                  </a:cubicBezTo>
                  <a:cubicBezTo>
                    <a:pt x="10" y="124"/>
                    <a:pt x="9" y="118"/>
                    <a:pt x="6" y="117"/>
                  </a:cubicBezTo>
                  <a:cubicBezTo>
                    <a:pt x="5" y="115"/>
                    <a:pt x="4" y="114"/>
                    <a:pt x="3" y="111"/>
                  </a:cubicBezTo>
                  <a:cubicBezTo>
                    <a:pt x="3" y="108"/>
                    <a:pt x="6" y="107"/>
                    <a:pt x="6" y="105"/>
                  </a:cubicBezTo>
                  <a:cubicBezTo>
                    <a:pt x="8" y="104"/>
                    <a:pt x="11" y="99"/>
                    <a:pt x="12" y="97"/>
                  </a:cubicBezTo>
                  <a:cubicBezTo>
                    <a:pt x="13" y="93"/>
                    <a:pt x="13" y="89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2" y="83"/>
                    <a:pt x="29" y="84"/>
                    <a:pt x="33" y="81"/>
                  </a:cubicBezTo>
                  <a:cubicBezTo>
                    <a:pt x="36" y="78"/>
                    <a:pt x="38" y="74"/>
                    <a:pt x="41" y="71"/>
                  </a:cubicBezTo>
                  <a:cubicBezTo>
                    <a:pt x="48" y="71"/>
                    <a:pt x="54" y="70"/>
                    <a:pt x="60" y="67"/>
                  </a:cubicBezTo>
                  <a:cubicBezTo>
                    <a:pt x="65" y="65"/>
                    <a:pt x="76" y="59"/>
                    <a:pt x="77" y="54"/>
                  </a:cubicBezTo>
                  <a:cubicBezTo>
                    <a:pt x="80" y="50"/>
                    <a:pt x="82" y="46"/>
                    <a:pt x="83" y="41"/>
                  </a:cubicBezTo>
                  <a:cubicBezTo>
                    <a:pt x="84" y="38"/>
                    <a:pt x="87" y="34"/>
                    <a:pt x="88" y="31"/>
                  </a:cubicBezTo>
                  <a:cubicBezTo>
                    <a:pt x="88" y="31"/>
                    <a:pt x="88" y="31"/>
                    <a:pt x="88" y="30"/>
                  </a:cubicBezTo>
                  <a:cubicBezTo>
                    <a:pt x="90" y="28"/>
                    <a:pt x="91" y="24"/>
                    <a:pt x="94" y="24"/>
                  </a:cubicBezTo>
                  <a:cubicBezTo>
                    <a:pt x="97" y="23"/>
                    <a:pt x="101" y="23"/>
                    <a:pt x="103" y="22"/>
                  </a:cubicBezTo>
                  <a:cubicBezTo>
                    <a:pt x="105" y="22"/>
                    <a:pt x="107" y="20"/>
                    <a:pt x="109" y="19"/>
                  </a:cubicBezTo>
                  <a:cubicBezTo>
                    <a:pt x="118" y="14"/>
                    <a:pt x="120" y="5"/>
                    <a:pt x="131" y="4"/>
                  </a:cubicBezTo>
                  <a:cubicBezTo>
                    <a:pt x="136" y="0"/>
                    <a:pt x="136" y="0"/>
                    <a:pt x="13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76" name="GLASCOCK"/>
            <p:cNvSpPr>
              <a:spLocks/>
            </p:cNvSpPr>
            <p:nvPr/>
          </p:nvSpPr>
          <p:spPr bwMode="auto">
            <a:xfrm>
              <a:off x="6787186" y="2104451"/>
              <a:ext cx="333180" cy="258748"/>
            </a:xfrm>
            <a:custGeom>
              <a:avLst/>
              <a:gdLst>
                <a:gd name="T0" fmla="*/ 0 w 130"/>
                <a:gd name="T1" fmla="*/ 40 h 102"/>
                <a:gd name="T2" fmla="*/ 2 w 130"/>
                <a:gd name="T3" fmla="*/ 48 h 102"/>
                <a:gd name="T4" fmla="*/ 6 w 130"/>
                <a:gd name="T5" fmla="*/ 54 h 102"/>
                <a:gd name="T6" fmla="*/ 4 w 130"/>
                <a:gd name="T7" fmla="*/ 67 h 102"/>
                <a:gd name="T8" fmla="*/ 14 w 130"/>
                <a:gd name="T9" fmla="*/ 83 h 102"/>
                <a:gd name="T10" fmla="*/ 22 w 130"/>
                <a:gd name="T11" fmla="*/ 89 h 102"/>
                <a:gd name="T12" fmla="*/ 31 w 130"/>
                <a:gd name="T13" fmla="*/ 96 h 102"/>
                <a:gd name="T14" fmla="*/ 35 w 130"/>
                <a:gd name="T15" fmla="*/ 102 h 102"/>
                <a:gd name="T16" fmla="*/ 35 w 130"/>
                <a:gd name="T17" fmla="*/ 102 h 102"/>
                <a:gd name="T18" fmla="*/ 70 w 130"/>
                <a:gd name="T19" fmla="*/ 102 h 102"/>
                <a:gd name="T20" fmla="*/ 70 w 130"/>
                <a:gd name="T21" fmla="*/ 90 h 102"/>
                <a:gd name="T22" fmla="*/ 70 w 130"/>
                <a:gd name="T23" fmla="*/ 86 h 102"/>
                <a:gd name="T24" fmla="*/ 68 w 130"/>
                <a:gd name="T25" fmla="*/ 83 h 102"/>
                <a:gd name="T26" fmla="*/ 67 w 130"/>
                <a:gd name="T27" fmla="*/ 81 h 102"/>
                <a:gd name="T28" fmla="*/ 68 w 130"/>
                <a:gd name="T29" fmla="*/ 78 h 102"/>
                <a:gd name="T30" fmla="*/ 130 w 130"/>
                <a:gd name="T31" fmla="*/ 27 h 102"/>
                <a:gd name="T32" fmla="*/ 130 w 130"/>
                <a:gd name="T33" fmla="*/ 27 h 102"/>
                <a:gd name="T34" fmla="*/ 111 w 130"/>
                <a:gd name="T35" fmla="*/ 19 h 102"/>
                <a:gd name="T36" fmla="*/ 79 w 130"/>
                <a:gd name="T37" fmla="*/ 4 h 102"/>
                <a:gd name="T38" fmla="*/ 57 w 130"/>
                <a:gd name="T39" fmla="*/ 12 h 102"/>
                <a:gd name="T40" fmla="*/ 26 w 130"/>
                <a:gd name="T41" fmla="*/ 28 h 102"/>
                <a:gd name="T42" fmla="*/ 14 w 130"/>
                <a:gd name="T43" fmla="*/ 33 h 102"/>
                <a:gd name="T44" fmla="*/ 0 w 130"/>
                <a:gd name="T45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2">
                  <a:moveTo>
                    <a:pt x="0" y="40"/>
                  </a:moveTo>
                  <a:cubicBezTo>
                    <a:pt x="1" y="43"/>
                    <a:pt x="0" y="46"/>
                    <a:pt x="2" y="48"/>
                  </a:cubicBezTo>
                  <a:cubicBezTo>
                    <a:pt x="3" y="50"/>
                    <a:pt x="6" y="52"/>
                    <a:pt x="6" y="54"/>
                  </a:cubicBezTo>
                  <a:cubicBezTo>
                    <a:pt x="10" y="58"/>
                    <a:pt x="5" y="63"/>
                    <a:pt x="4" y="67"/>
                  </a:cubicBezTo>
                  <a:cubicBezTo>
                    <a:pt x="3" y="76"/>
                    <a:pt x="9" y="78"/>
                    <a:pt x="14" y="83"/>
                  </a:cubicBezTo>
                  <a:cubicBezTo>
                    <a:pt x="17" y="87"/>
                    <a:pt x="18" y="88"/>
                    <a:pt x="22" y="89"/>
                  </a:cubicBezTo>
                  <a:cubicBezTo>
                    <a:pt x="25" y="91"/>
                    <a:pt x="30" y="93"/>
                    <a:pt x="31" y="96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9"/>
                    <a:pt x="70" y="87"/>
                    <a:pt x="70" y="86"/>
                  </a:cubicBezTo>
                  <a:cubicBezTo>
                    <a:pt x="70" y="85"/>
                    <a:pt x="69" y="84"/>
                    <a:pt x="68" y="83"/>
                  </a:cubicBezTo>
                  <a:cubicBezTo>
                    <a:pt x="68" y="83"/>
                    <a:pt x="67" y="82"/>
                    <a:pt x="67" y="81"/>
                  </a:cubicBezTo>
                  <a:cubicBezTo>
                    <a:pt x="67" y="80"/>
                    <a:pt x="67" y="79"/>
                    <a:pt x="68" y="78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03" y="15"/>
                    <a:pt x="88" y="5"/>
                    <a:pt x="79" y="4"/>
                  </a:cubicBezTo>
                  <a:cubicBezTo>
                    <a:pt x="76" y="0"/>
                    <a:pt x="60" y="9"/>
                    <a:pt x="57" y="12"/>
                  </a:cubicBezTo>
                  <a:cubicBezTo>
                    <a:pt x="44" y="13"/>
                    <a:pt x="37" y="23"/>
                    <a:pt x="26" y="28"/>
                  </a:cubicBezTo>
                  <a:cubicBezTo>
                    <a:pt x="22" y="30"/>
                    <a:pt x="18" y="30"/>
                    <a:pt x="14" y="33"/>
                  </a:cubicBezTo>
                  <a:cubicBezTo>
                    <a:pt x="10" y="35"/>
                    <a:pt x="5" y="38"/>
                    <a:pt x="0" y="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77" name="WARREN"/>
            <p:cNvSpPr>
              <a:spLocks/>
            </p:cNvSpPr>
            <p:nvPr/>
          </p:nvSpPr>
          <p:spPr bwMode="auto">
            <a:xfrm>
              <a:off x="6665874" y="1750999"/>
              <a:ext cx="497207" cy="454922"/>
            </a:xfrm>
            <a:custGeom>
              <a:avLst/>
              <a:gdLst>
                <a:gd name="T0" fmla="*/ 177 w 194"/>
                <a:gd name="T1" fmla="*/ 166 h 179"/>
                <a:gd name="T2" fmla="*/ 194 w 194"/>
                <a:gd name="T3" fmla="*/ 149 h 179"/>
                <a:gd name="T4" fmla="*/ 194 w 194"/>
                <a:gd name="T5" fmla="*/ 149 h 179"/>
                <a:gd name="T6" fmla="*/ 183 w 194"/>
                <a:gd name="T7" fmla="*/ 143 h 179"/>
                <a:gd name="T8" fmla="*/ 171 w 194"/>
                <a:gd name="T9" fmla="*/ 135 h 179"/>
                <a:gd name="T10" fmla="*/ 153 w 194"/>
                <a:gd name="T11" fmla="*/ 134 h 179"/>
                <a:gd name="T12" fmla="*/ 144 w 194"/>
                <a:gd name="T13" fmla="*/ 131 h 179"/>
                <a:gd name="T14" fmla="*/ 132 w 194"/>
                <a:gd name="T15" fmla="*/ 126 h 179"/>
                <a:gd name="T16" fmla="*/ 131 w 194"/>
                <a:gd name="T17" fmla="*/ 125 h 179"/>
                <a:gd name="T18" fmla="*/ 130 w 194"/>
                <a:gd name="T19" fmla="*/ 124 h 179"/>
                <a:gd name="T20" fmla="*/ 129 w 194"/>
                <a:gd name="T21" fmla="*/ 107 h 179"/>
                <a:gd name="T22" fmla="*/ 123 w 194"/>
                <a:gd name="T23" fmla="*/ 90 h 179"/>
                <a:gd name="T24" fmla="*/ 112 w 194"/>
                <a:gd name="T25" fmla="*/ 76 h 179"/>
                <a:gd name="T26" fmla="*/ 99 w 194"/>
                <a:gd name="T27" fmla="*/ 35 h 179"/>
                <a:gd name="T28" fmla="*/ 89 w 194"/>
                <a:gd name="T29" fmla="*/ 2 h 179"/>
                <a:gd name="T30" fmla="*/ 89 w 194"/>
                <a:gd name="T31" fmla="*/ 0 h 179"/>
                <a:gd name="T32" fmla="*/ 89 w 194"/>
                <a:gd name="T33" fmla="*/ 0 h 179"/>
                <a:gd name="T34" fmla="*/ 73 w 194"/>
                <a:gd name="T35" fmla="*/ 8 h 179"/>
                <a:gd name="T36" fmla="*/ 73 w 194"/>
                <a:gd name="T37" fmla="*/ 8 h 179"/>
                <a:gd name="T38" fmla="*/ 64 w 194"/>
                <a:gd name="T39" fmla="*/ 16 h 179"/>
                <a:gd name="T40" fmla="*/ 60 w 194"/>
                <a:gd name="T41" fmla="*/ 23 h 179"/>
                <a:gd name="T42" fmla="*/ 56 w 194"/>
                <a:gd name="T43" fmla="*/ 32 h 179"/>
                <a:gd name="T44" fmla="*/ 43 w 194"/>
                <a:gd name="T45" fmla="*/ 50 h 179"/>
                <a:gd name="T46" fmla="*/ 26 w 194"/>
                <a:gd name="T47" fmla="*/ 49 h 179"/>
                <a:gd name="T48" fmla="*/ 19 w 194"/>
                <a:gd name="T49" fmla="*/ 46 h 179"/>
                <a:gd name="T50" fmla="*/ 8 w 194"/>
                <a:gd name="T51" fmla="*/ 63 h 179"/>
                <a:gd name="T52" fmla="*/ 0 w 194"/>
                <a:gd name="T53" fmla="*/ 82 h 179"/>
                <a:gd name="T54" fmla="*/ 0 w 194"/>
                <a:gd name="T55" fmla="*/ 82 h 179"/>
                <a:gd name="T56" fmla="*/ 15 w 194"/>
                <a:gd name="T57" fmla="*/ 93 h 179"/>
                <a:gd name="T58" fmla="*/ 19 w 194"/>
                <a:gd name="T59" fmla="*/ 121 h 179"/>
                <a:gd name="T60" fmla="*/ 24 w 194"/>
                <a:gd name="T61" fmla="*/ 131 h 179"/>
                <a:gd name="T62" fmla="*/ 25 w 194"/>
                <a:gd name="T63" fmla="*/ 138 h 179"/>
                <a:gd name="T64" fmla="*/ 29 w 194"/>
                <a:gd name="T65" fmla="*/ 143 h 179"/>
                <a:gd name="T66" fmla="*/ 30 w 194"/>
                <a:gd name="T67" fmla="*/ 160 h 179"/>
                <a:gd name="T68" fmla="*/ 40 w 194"/>
                <a:gd name="T69" fmla="*/ 174 h 179"/>
                <a:gd name="T70" fmla="*/ 47 w 194"/>
                <a:gd name="T71" fmla="*/ 179 h 179"/>
                <a:gd name="T72" fmla="*/ 47 w 194"/>
                <a:gd name="T73" fmla="*/ 179 h 179"/>
                <a:gd name="T74" fmla="*/ 61 w 194"/>
                <a:gd name="T75" fmla="*/ 172 h 179"/>
                <a:gd name="T76" fmla="*/ 73 w 194"/>
                <a:gd name="T77" fmla="*/ 167 h 179"/>
                <a:gd name="T78" fmla="*/ 104 w 194"/>
                <a:gd name="T79" fmla="*/ 151 h 179"/>
                <a:gd name="T80" fmla="*/ 126 w 194"/>
                <a:gd name="T81" fmla="*/ 143 h 179"/>
                <a:gd name="T82" fmla="*/ 158 w 194"/>
                <a:gd name="T83" fmla="*/ 158 h 179"/>
                <a:gd name="T84" fmla="*/ 177 w 194"/>
                <a:gd name="T85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79">
                  <a:moveTo>
                    <a:pt x="177" y="166"/>
                  </a:move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79" y="140"/>
                    <a:pt x="176" y="136"/>
                    <a:pt x="171" y="135"/>
                  </a:cubicBezTo>
                  <a:cubicBezTo>
                    <a:pt x="165" y="134"/>
                    <a:pt x="159" y="134"/>
                    <a:pt x="153" y="134"/>
                  </a:cubicBezTo>
                  <a:cubicBezTo>
                    <a:pt x="148" y="134"/>
                    <a:pt x="147" y="133"/>
                    <a:pt x="144" y="131"/>
                  </a:cubicBezTo>
                  <a:cubicBezTo>
                    <a:pt x="141" y="129"/>
                    <a:pt x="135" y="127"/>
                    <a:pt x="132" y="126"/>
                  </a:cubicBezTo>
                  <a:cubicBezTo>
                    <a:pt x="131" y="126"/>
                    <a:pt x="131" y="126"/>
                    <a:pt x="131" y="125"/>
                  </a:cubicBezTo>
                  <a:cubicBezTo>
                    <a:pt x="130" y="125"/>
                    <a:pt x="130" y="124"/>
                    <a:pt x="130" y="124"/>
                  </a:cubicBezTo>
                  <a:cubicBezTo>
                    <a:pt x="129" y="119"/>
                    <a:pt x="129" y="113"/>
                    <a:pt x="129" y="107"/>
                  </a:cubicBezTo>
                  <a:cubicBezTo>
                    <a:pt x="127" y="99"/>
                    <a:pt x="128" y="97"/>
                    <a:pt x="123" y="9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4" y="66"/>
                    <a:pt x="103" y="47"/>
                    <a:pt x="99" y="35"/>
                  </a:cubicBezTo>
                  <a:cubicBezTo>
                    <a:pt x="97" y="27"/>
                    <a:pt x="94" y="9"/>
                    <a:pt x="89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20"/>
                    <a:pt x="62" y="19"/>
                    <a:pt x="60" y="23"/>
                  </a:cubicBezTo>
                  <a:cubicBezTo>
                    <a:pt x="59" y="27"/>
                    <a:pt x="56" y="27"/>
                    <a:pt x="56" y="32"/>
                  </a:cubicBezTo>
                  <a:cubicBezTo>
                    <a:pt x="56" y="38"/>
                    <a:pt x="49" y="49"/>
                    <a:pt x="43" y="50"/>
                  </a:cubicBezTo>
                  <a:cubicBezTo>
                    <a:pt x="38" y="51"/>
                    <a:pt x="31" y="51"/>
                    <a:pt x="26" y="49"/>
                  </a:cubicBezTo>
                  <a:cubicBezTo>
                    <a:pt x="23" y="48"/>
                    <a:pt x="21" y="46"/>
                    <a:pt x="19" y="46"/>
                  </a:cubicBezTo>
                  <a:cubicBezTo>
                    <a:pt x="15" y="52"/>
                    <a:pt x="14" y="58"/>
                    <a:pt x="8" y="63"/>
                  </a:cubicBezTo>
                  <a:cubicBezTo>
                    <a:pt x="0" y="69"/>
                    <a:pt x="2" y="7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87"/>
                    <a:pt x="15" y="83"/>
                    <a:pt x="15" y="93"/>
                  </a:cubicBezTo>
                  <a:cubicBezTo>
                    <a:pt x="15" y="99"/>
                    <a:pt x="15" y="117"/>
                    <a:pt x="19" y="121"/>
                  </a:cubicBezTo>
                  <a:cubicBezTo>
                    <a:pt x="23" y="124"/>
                    <a:pt x="24" y="125"/>
                    <a:pt x="24" y="131"/>
                  </a:cubicBezTo>
                  <a:cubicBezTo>
                    <a:pt x="24" y="133"/>
                    <a:pt x="25" y="136"/>
                    <a:pt x="25" y="138"/>
                  </a:cubicBezTo>
                  <a:cubicBezTo>
                    <a:pt x="26" y="140"/>
                    <a:pt x="29" y="142"/>
                    <a:pt x="29" y="143"/>
                  </a:cubicBezTo>
                  <a:cubicBezTo>
                    <a:pt x="33" y="146"/>
                    <a:pt x="30" y="156"/>
                    <a:pt x="30" y="160"/>
                  </a:cubicBezTo>
                  <a:cubicBezTo>
                    <a:pt x="29" y="170"/>
                    <a:pt x="35" y="169"/>
                    <a:pt x="40" y="17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77"/>
                    <a:pt x="57" y="174"/>
                    <a:pt x="61" y="172"/>
                  </a:cubicBezTo>
                  <a:cubicBezTo>
                    <a:pt x="65" y="169"/>
                    <a:pt x="69" y="169"/>
                    <a:pt x="73" y="167"/>
                  </a:cubicBezTo>
                  <a:cubicBezTo>
                    <a:pt x="84" y="162"/>
                    <a:pt x="91" y="152"/>
                    <a:pt x="104" y="151"/>
                  </a:cubicBezTo>
                  <a:cubicBezTo>
                    <a:pt x="107" y="148"/>
                    <a:pt x="123" y="139"/>
                    <a:pt x="126" y="143"/>
                  </a:cubicBezTo>
                  <a:cubicBezTo>
                    <a:pt x="135" y="144"/>
                    <a:pt x="150" y="154"/>
                    <a:pt x="158" y="158"/>
                  </a:cubicBezTo>
                  <a:cubicBezTo>
                    <a:pt x="177" y="166"/>
                    <a:pt x="177" y="166"/>
                    <a:pt x="177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78" name="MCDUFFIE"/>
            <p:cNvSpPr>
              <a:spLocks/>
            </p:cNvSpPr>
            <p:nvPr/>
          </p:nvSpPr>
          <p:spPr bwMode="auto">
            <a:xfrm>
              <a:off x="6894828" y="1698573"/>
              <a:ext cx="370769" cy="431246"/>
            </a:xfrm>
            <a:custGeom>
              <a:avLst/>
              <a:gdLst>
                <a:gd name="T0" fmla="*/ 123 w 145"/>
                <a:gd name="T1" fmla="*/ 169 h 170"/>
                <a:gd name="T2" fmla="*/ 145 w 145"/>
                <a:gd name="T3" fmla="*/ 149 h 170"/>
                <a:gd name="T4" fmla="*/ 145 w 145"/>
                <a:gd name="T5" fmla="*/ 149 h 170"/>
                <a:gd name="T6" fmla="*/ 136 w 145"/>
                <a:gd name="T7" fmla="*/ 137 h 170"/>
                <a:gd name="T8" fmla="*/ 124 w 145"/>
                <a:gd name="T9" fmla="*/ 119 h 170"/>
                <a:gd name="T10" fmla="*/ 113 w 145"/>
                <a:gd name="T11" fmla="*/ 99 h 170"/>
                <a:gd name="T12" fmla="*/ 104 w 145"/>
                <a:gd name="T13" fmla="*/ 85 h 170"/>
                <a:gd name="T14" fmla="*/ 104 w 145"/>
                <a:gd name="T15" fmla="*/ 64 h 170"/>
                <a:gd name="T16" fmla="*/ 106 w 145"/>
                <a:gd name="T17" fmla="*/ 61 h 170"/>
                <a:gd name="T18" fmla="*/ 106 w 145"/>
                <a:gd name="T19" fmla="*/ 61 h 170"/>
                <a:gd name="T20" fmla="*/ 86 w 145"/>
                <a:gd name="T21" fmla="*/ 52 h 170"/>
                <a:gd name="T22" fmla="*/ 86 w 145"/>
                <a:gd name="T23" fmla="*/ 50 h 170"/>
                <a:gd name="T24" fmla="*/ 88 w 145"/>
                <a:gd name="T25" fmla="*/ 41 h 170"/>
                <a:gd name="T26" fmla="*/ 95 w 145"/>
                <a:gd name="T27" fmla="*/ 34 h 170"/>
                <a:gd name="T28" fmla="*/ 89 w 145"/>
                <a:gd name="T29" fmla="*/ 23 h 170"/>
                <a:gd name="T30" fmla="*/ 85 w 145"/>
                <a:gd name="T31" fmla="*/ 15 h 170"/>
                <a:gd name="T32" fmla="*/ 90 w 145"/>
                <a:gd name="T33" fmla="*/ 6 h 170"/>
                <a:gd name="T34" fmla="*/ 90 w 145"/>
                <a:gd name="T35" fmla="*/ 6 h 170"/>
                <a:gd name="T36" fmla="*/ 83 w 145"/>
                <a:gd name="T37" fmla="*/ 4 h 170"/>
                <a:gd name="T38" fmla="*/ 79 w 145"/>
                <a:gd name="T39" fmla="*/ 4 h 170"/>
                <a:gd name="T40" fmla="*/ 75 w 145"/>
                <a:gd name="T41" fmla="*/ 7 h 170"/>
                <a:gd name="T42" fmla="*/ 75 w 145"/>
                <a:gd name="T43" fmla="*/ 8 h 170"/>
                <a:gd name="T44" fmla="*/ 72 w 145"/>
                <a:gd name="T45" fmla="*/ 8 h 170"/>
                <a:gd name="T46" fmla="*/ 70 w 145"/>
                <a:gd name="T47" fmla="*/ 8 h 170"/>
                <a:gd name="T48" fmla="*/ 70 w 145"/>
                <a:gd name="T49" fmla="*/ 8 h 170"/>
                <a:gd name="T50" fmla="*/ 62 w 145"/>
                <a:gd name="T51" fmla="*/ 7 h 170"/>
                <a:gd name="T52" fmla="*/ 48 w 145"/>
                <a:gd name="T53" fmla="*/ 4 h 170"/>
                <a:gd name="T54" fmla="*/ 28 w 145"/>
                <a:gd name="T55" fmla="*/ 4 h 170"/>
                <a:gd name="T56" fmla="*/ 20 w 145"/>
                <a:gd name="T57" fmla="*/ 9 h 170"/>
                <a:gd name="T58" fmla="*/ 12 w 145"/>
                <a:gd name="T59" fmla="*/ 15 h 170"/>
                <a:gd name="T60" fmla="*/ 8 w 145"/>
                <a:gd name="T61" fmla="*/ 19 h 170"/>
                <a:gd name="T62" fmla="*/ 0 w 145"/>
                <a:gd name="T63" fmla="*/ 21 h 170"/>
                <a:gd name="T64" fmla="*/ 0 w 145"/>
                <a:gd name="T65" fmla="*/ 21 h 170"/>
                <a:gd name="T66" fmla="*/ 0 w 145"/>
                <a:gd name="T67" fmla="*/ 23 h 170"/>
                <a:gd name="T68" fmla="*/ 10 w 145"/>
                <a:gd name="T69" fmla="*/ 56 h 170"/>
                <a:gd name="T70" fmla="*/ 23 w 145"/>
                <a:gd name="T71" fmla="*/ 97 h 170"/>
                <a:gd name="T72" fmla="*/ 34 w 145"/>
                <a:gd name="T73" fmla="*/ 111 h 170"/>
                <a:gd name="T74" fmla="*/ 40 w 145"/>
                <a:gd name="T75" fmla="*/ 128 h 170"/>
                <a:gd name="T76" fmla="*/ 41 w 145"/>
                <a:gd name="T77" fmla="*/ 145 h 170"/>
                <a:gd name="T78" fmla="*/ 42 w 145"/>
                <a:gd name="T79" fmla="*/ 146 h 170"/>
                <a:gd name="T80" fmla="*/ 43 w 145"/>
                <a:gd name="T81" fmla="*/ 147 h 170"/>
                <a:gd name="T82" fmla="*/ 55 w 145"/>
                <a:gd name="T83" fmla="*/ 152 h 170"/>
                <a:gd name="T84" fmla="*/ 64 w 145"/>
                <a:gd name="T85" fmla="*/ 155 h 170"/>
                <a:gd name="T86" fmla="*/ 82 w 145"/>
                <a:gd name="T87" fmla="*/ 156 h 170"/>
                <a:gd name="T88" fmla="*/ 94 w 145"/>
                <a:gd name="T89" fmla="*/ 164 h 170"/>
                <a:gd name="T90" fmla="*/ 105 w 145"/>
                <a:gd name="T91" fmla="*/ 170 h 170"/>
                <a:gd name="T92" fmla="*/ 105 w 145"/>
                <a:gd name="T93" fmla="*/ 170 h 170"/>
                <a:gd name="T94" fmla="*/ 123 w 145"/>
                <a:gd name="T95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70">
                  <a:moveTo>
                    <a:pt x="123" y="169"/>
                  </a:moveTo>
                  <a:cubicBezTo>
                    <a:pt x="145" y="149"/>
                    <a:pt x="145" y="149"/>
                    <a:pt x="145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2" y="133"/>
                    <a:pt x="125" y="124"/>
                    <a:pt x="124" y="119"/>
                  </a:cubicBezTo>
                  <a:cubicBezTo>
                    <a:pt x="123" y="110"/>
                    <a:pt x="117" y="106"/>
                    <a:pt x="113" y="99"/>
                  </a:cubicBezTo>
                  <a:cubicBezTo>
                    <a:pt x="110" y="94"/>
                    <a:pt x="106" y="90"/>
                    <a:pt x="104" y="85"/>
                  </a:cubicBezTo>
                  <a:cubicBezTo>
                    <a:pt x="101" y="78"/>
                    <a:pt x="103" y="71"/>
                    <a:pt x="104" y="64"/>
                  </a:cubicBezTo>
                  <a:cubicBezTo>
                    <a:pt x="104" y="63"/>
                    <a:pt x="106" y="62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98" y="60"/>
                    <a:pt x="93" y="56"/>
                    <a:pt x="86" y="52"/>
                  </a:cubicBezTo>
                  <a:cubicBezTo>
                    <a:pt x="86" y="52"/>
                    <a:pt x="86" y="51"/>
                    <a:pt x="86" y="50"/>
                  </a:cubicBezTo>
                  <a:cubicBezTo>
                    <a:pt x="86" y="47"/>
                    <a:pt x="86" y="44"/>
                    <a:pt x="88" y="41"/>
                  </a:cubicBezTo>
                  <a:cubicBezTo>
                    <a:pt x="90" y="39"/>
                    <a:pt x="93" y="37"/>
                    <a:pt x="95" y="34"/>
                  </a:cubicBezTo>
                  <a:cubicBezTo>
                    <a:pt x="97" y="29"/>
                    <a:pt x="91" y="27"/>
                    <a:pt x="89" y="23"/>
                  </a:cubicBezTo>
                  <a:cubicBezTo>
                    <a:pt x="88" y="22"/>
                    <a:pt x="86" y="15"/>
                    <a:pt x="85" y="15"/>
                  </a:cubicBezTo>
                  <a:cubicBezTo>
                    <a:pt x="85" y="9"/>
                    <a:pt x="85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0" y="4"/>
                    <a:pt x="79" y="4"/>
                  </a:cubicBezTo>
                  <a:cubicBezTo>
                    <a:pt x="77" y="5"/>
                    <a:pt x="77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6" y="4"/>
                    <a:pt x="55" y="0"/>
                    <a:pt x="48" y="4"/>
                  </a:cubicBezTo>
                  <a:cubicBezTo>
                    <a:pt x="43" y="6"/>
                    <a:pt x="31" y="12"/>
                    <a:pt x="28" y="4"/>
                  </a:cubicBezTo>
                  <a:cubicBezTo>
                    <a:pt x="26" y="3"/>
                    <a:pt x="22" y="8"/>
                    <a:pt x="20" y="9"/>
                  </a:cubicBezTo>
                  <a:cubicBezTo>
                    <a:pt x="18" y="12"/>
                    <a:pt x="15" y="13"/>
                    <a:pt x="12" y="15"/>
                  </a:cubicBezTo>
                  <a:cubicBezTo>
                    <a:pt x="10" y="16"/>
                    <a:pt x="9" y="18"/>
                    <a:pt x="8" y="19"/>
                  </a:cubicBezTo>
                  <a:cubicBezTo>
                    <a:pt x="6" y="22"/>
                    <a:pt x="3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30"/>
                    <a:pt x="8" y="48"/>
                    <a:pt x="10" y="56"/>
                  </a:cubicBezTo>
                  <a:cubicBezTo>
                    <a:pt x="14" y="68"/>
                    <a:pt x="15" y="87"/>
                    <a:pt x="23" y="97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9" y="118"/>
                    <a:pt x="38" y="120"/>
                    <a:pt x="40" y="128"/>
                  </a:cubicBezTo>
                  <a:cubicBezTo>
                    <a:pt x="40" y="134"/>
                    <a:pt x="40" y="140"/>
                    <a:pt x="41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2" y="147"/>
                    <a:pt x="42" y="147"/>
                    <a:pt x="43" y="147"/>
                  </a:cubicBezTo>
                  <a:cubicBezTo>
                    <a:pt x="46" y="148"/>
                    <a:pt x="52" y="150"/>
                    <a:pt x="55" y="152"/>
                  </a:cubicBezTo>
                  <a:cubicBezTo>
                    <a:pt x="58" y="154"/>
                    <a:pt x="59" y="155"/>
                    <a:pt x="64" y="155"/>
                  </a:cubicBezTo>
                  <a:cubicBezTo>
                    <a:pt x="70" y="155"/>
                    <a:pt x="76" y="155"/>
                    <a:pt x="82" y="156"/>
                  </a:cubicBezTo>
                  <a:cubicBezTo>
                    <a:pt x="87" y="157"/>
                    <a:pt x="90" y="161"/>
                    <a:pt x="94" y="164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23" y="169"/>
                    <a:pt x="123" y="169"/>
                    <a:pt x="123" y="1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79" name="LINCOLN"/>
            <p:cNvSpPr>
              <a:spLocks/>
            </p:cNvSpPr>
            <p:nvPr/>
          </p:nvSpPr>
          <p:spPr bwMode="auto">
            <a:xfrm>
              <a:off x="6896537" y="1292696"/>
              <a:ext cx="433987" cy="426172"/>
            </a:xfrm>
            <a:custGeom>
              <a:avLst/>
              <a:gdLst>
                <a:gd name="T0" fmla="*/ 69 w 169"/>
                <a:gd name="T1" fmla="*/ 168 h 168"/>
                <a:gd name="T2" fmla="*/ 71 w 169"/>
                <a:gd name="T3" fmla="*/ 168 h 168"/>
                <a:gd name="T4" fmla="*/ 74 w 169"/>
                <a:gd name="T5" fmla="*/ 168 h 168"/>
                <a:gd name="T6" fmla="*/ 74 w 169"/>
                <a:gd name="T7" fmla="*/ 167 h 168"/>
                <a:gd name="T8" fmla="*/ 78 w 169"/>
                <a:gd name="T9" fmla="*/ 164 h 168"/>
                <a:gd name="T10" fmla="*/ 82 w 169"/>
                <a:gd name="T11" fmla="*/ 164 h 168"/>
                <a:gd name="T12" fmla="*/ 89 w 169"/>
                <a:gd name="T13" fmla="*/ 166 h 168"/>
                <a:gd name="T14" fmla="*/ 89 w 169"/>
                <a:gd name="T15" fmla="*/ 166 h 168"/>
                <a:gd name="T16" fmla="*/ 93 w 169"/>
                <a:gd name="T17" fmla="*/ 160 h 168"/>
                <a:gd name="T18" fmla="*/ 102 w 169"/>
                <a:gd name="T19" fmla="*/ 155 h 168"/>
                <a:gd name="T20" fmla="*/ 110 w 169"/>
                <a:gd name="T21" fmla="*/ 150 h 168"/>
                <a:gd name="T22" fmla="*/ 119 w 169"/>
                <a:gd name="T23" fmla="*/ 144 h 168"/>
                <a:gd name="T24" fmla="*/ 124 w 169"/>
                <a:gd name="T25" fmla="*/ 142 h 168"/>
                <a:gd name="T26" fmla="*/ 133 w 169"/>
                <a:gd name="T27" fmla="*/ 138 h 168"/>
                <a:gd name="T28" fmla="*/ 148 w 169"/>
                <a:gd name="T29" fmla="*/ 143 h 168"/>
                <a:gd name="T30" fmla="*/ 163 w 169"/>
                <a:gd name="T31" fmla="*/ 144 h 168"/>
                <a:gd name="T32" fmla="*/ 169 w 169"/>
                <a:gd name="T33" fmla="*/ 141 h 168"/>
                <a:gd name="T34" fmla="*/ 169 w 169"/>
                <a:gd name="T35" fmla="*/ 141 h 168"/>
                <a:gd name="T36" fmla="*/ 168 w 169"/>
                <a:gd name="T37" fmla="*/ 135 h 168"/>
                <a:gd name="T38" fmla="*/ 155 w 169"/>
                <a:gd name="T39" fmla="*/ 114 h 168"/>
                <a:gd name="T40" fmla="*/ 145 w 169"/>
                <a:gd name="T41" fmla="*/ 105 h 168"/>
                <a:gd name="T42" fmla="*/ 134 w 169"/>
                <a:gd name="T43" fmla="*/ 90 h 168"/>
                <a:gd name="T44" fmla="*/ 116 w 169"/>
                <a:gd name="T45" fmla="*/ 79 h 168"/>
                <a:gd name="T46" fmla="*/ 91 w 169"/>
                <a:gd name="T47" fmla="*/ 63 h 168"/>
                <a:gd name="T48" fmla="*/ 65 w 169"/>
                <a:gd name="T49" fmla="*/ 43 h 168"/>
                <a:gd name="T50" fmla="*/ 40 w 169"/>
                <a:gd name="T51" fmla="*/ 26 h 168"/>
                <a:gd name="T52" fmla="*/ 29 w 169"/>
                <a:gd name="T53" fmla="*/ 10 h 168"/>
                <a:gd name="T54" fmla="*/ 29 w 169"/>
                <a:gd name="T55" fmla="*/ 10 h 168"/>
                <a:gd name="T56" fmla="*/ 19 w 169"/>
                <a:gd name="T57" fmla="*/ 2 h 168"/>
                <a:gd name="T58" fmla="*/ 19 w 169"/>
                <a:gd name="T59" fmla="*/ 2 h 168"/>
                <a:gd name="T60" fmla="*/ 17 w 169"/>
                <a:gd name="T61" fmla="*/ 2 h 168"/>
                <a:gd name="T62" fmla="*/ 13 w 169"/>
                <a:gd name="T63" fmla="*/ 1 h 168"/>
                <a:gd name="T64" fmla="*/ 13 w 169"/>
                <a:gd name="T65" fmla="*/ 1 h 168"/>
                <a:gd name="T66" fmla="*/ 11 w 169"/>
                <a:gd name="T67" fmla="*/ 0 h 168"/>
                <a:gd name="T68" fmla="*/ 8 w 169"/>
                <a:gd name="T69" fmla="*/ 0 h 168"/>
                <a:gd name="T70" fmla="*/ 0 w 169"/>
                <a:gd name="T71" fmla="*/ 0 h 168"/>
                <a:gd name="T72" fmla="*/ 0 w 169"/>
                <a:gd name="T73" fmla="*/ 0 h 168"/>
                <a:gd name="T74" fmla="*/ 8 w 169"/>
                <a:gd name="T75" fmla="*/ 31 h 168"/>
                <a:gd name="T76" fmla="*/ 17 w 169"/>
                <a:gd name="T77" fmla="*/ 58 h 168"/>
                <a:gd name="T78" fmla="*/ 17 w 169"/>
                <a:gd name="T79" fmla="*/ 59 h 168"/>
                <a:gd name="T80" fmla="*/ 18 w 169"/>
                <a:gd name="T81" fmla="*/ 59 h 168"/>
                <a:gd name="T82" fmla="*/ 18 w 169"/>
                <a:gd name="T83" fmla="*/ 59 h 168"/>
                <a:gd name="T84" fmla="*/ 28 w 169"/>
                <a:gd name="T85" fmla="*/ 53 h 168"/>
                <a:gd name="T86" fmla="*/ 22 w 169"/>
                <a:gd name="T87" fmla="*/ 70 h 168"/>
                <a:gd name="T88" fmla="*/ 29 w 169"/>
                <a:gd name="T89" fmla="*/ 97 h 168"/>
                <a:gd name="T90" fmla="*/ 30 w 169"/>
                <a:gd name="T91" fmla="*/ 101 h 168"/>
                <a:gd name="T92" fmla="*/ 31 w 169"/>
                <a:gd name="T93" fmla="*/ 102 h 168"/>
                <a:gd name="T94" fmla="*/ 35 w 169"/>
                <a:gd name="T95" fmla="*/ 112 h 168"/>
                <a:gd name="T96" fmla="*/ 45 w 169"/>
                <a:gd name="T97" fmla="*/ 129 h 168"/>
                <a:gd name="T98" fmla="*/ 53 w 169"/>
                <a:gd name="T99" fmla="*/ 143 h 168"/>
                <a:gd name="T100" fmla="*/ 56 w 169"/>
                <a:gd name="T101" fmla="*/ 149 h 168"/>
                <a:gd name="T102" fmla="*/ 69 w 169"/>
                <a:gd name="T103" fmla="*/ 168 h 168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5385 w 10000"/>
                <a:gd name="connsiteY23" fmla="*/ 3750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392 w 10000"/>
                <a:gd name="connsiteY22" fmla="*/ 4107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4083" y="10000"/>
                  </a:moveTo>
                  <a:lnTo>
                    <a:pt x="4201" y="10000"/>
                  </a:lnTo>
                  <a:lnTo>
                    <a:pt x="4379" y="10000"/>
                  </a:lnTo>
                  <a:lnTo>
                    <a:pt x="4379" y="9940"/>
                  </a:lnTo>
                  <a:cubicBezTo>
                    <a:pt x="4497" y="9940"/>
                    <a:pt x="4497" y="9821"/>
                    <a:pt x="4615" y="9762"/>
                  </a:cubicBezTo>
                  <a:lnTo>
                    <a:pt x="4852" y="9762"/>
                  </a:lnTo>
                  <a:lnTo>
                    <a:pt x="5266" y="9881"/>
                  </a:lnTo>
                  <a:lnTo>
                    <a:pt x="5266" y="9881"/>
                  </a:lnTo>
                  <a:lnTo>
                    <a:pt x="5503" y="9524"/>
                  </a:lnTo>
                  <a:cubicBezTo>
                    <a:pt x="5562" y="9345"/>
                    <a:pt x="5858" y="9226"/>
                    <a:pt x="6036" y="9226"/>
                  </a:cubicBezTo>
                  <a:cubicBezTo>
                    <a:pt x="6154" y="8988"/>
                    <a:pt x="6272" y="8988"/>
                    <a:pt x="6509" y="8929"/>
                  </a:cubicBezTo>
                  <a:cubicBezTo>
                    <a:pt x="6864" y="8869"/>
                    <a:pt x="6805" y="8869"/>
                    <a:pt x="7041" y="8571"/>
                  </a:cubicBezTo>
                  <a:cubicBezTo>
                    <a:pt x="7041" y="8512"/>
                    <a:pt x="7278" y="8452"/>
                    <a:pt x="7337" y="8452"/>
                  </a:cubicBezTo>
                  <a:cubicBezTo>
                    <a:pt x="7633" y="8452"/>
                    <a:pt x="7692" y="8333"/>
                    <a:pt x="7870" y="8214"/>
                  </a:cubicBezTo>
                  <a:cubicBezTo>
                    <a:pt x="8166" y="8095"/>
                    <a:pt x="8521" y="8333"/>
                    <a:pt x="8757" y="8512"/>
                  </a:cubicBezTo>
                  <a:cubicBezTo>
                    <a:pt x="9053" y="8810"/>
                    <a:pt x="9290" y="8869"/>
                    <a:pt x="9645" y="8571"/>
                  </a:cubicBezTo>
                  <a:lnTo>
                    <a:pt x="10000" y="8393"/>
                  </a:lnTo>
                  <a:lnTo>
                    <a:pt x="10000" y="8393"/>
                  </a:lnTo>
                  <a:cubicBezTo>
                    <a:pt x="10000" y="8274"/>
                    <a:pt x="10000" y="8155"/>
                    <a:pt x="9941" y="8036"/>
                  </a:cubicBezTo>
                  <a:cubicBezTo>
                    <a:pt x="9822" y="7500"/>
                    <a:pt x="9467" y="7202"/>
                    <a:pt x="9172" y="6786"/>
                  </a:cubicBezTo>
                  <a:cubicBezTo>
                    <a:pt x="9053" y="6607"/>
                    <a:pt x="8580" y="6548"/>
                    <a:pt x="8580" y="6250"/>
                  </a:cubicBezTo>
                  <a:cubicBezTo>
                    <a:pt x="8343" y="5952"/>
                    <a:pt x="8284" y="5595"/>
                    <a:pt x="7929" y="5357"/>
                  </a:cubicBezTo>
                  <a:cubicBezTo>
                    <a:pt x="7633" y="5060"/>
                    <a:pt x="6747" y="4286"/>
                    <a:pt x="6392" y="4107"/>
                  </a:cubicBezTo>
                  <a:cubicBezTo>
                    <a:pt x="6037" y="3869"/>
                    <a:pt x="4618" y="2858"/>
                    <a:pt x="4204" y="2798"/>
                  </a:cubicBezTo>
                  <a:cubicBezTo>
                    <a:pt x="3454" y="2272"/>
                    <a:pt x="2978" y="2074"/>
                    <a:pt x="2367" y="1548"/>
                  </a:cubicBezTo>
                  <a:cubicBezTo>
                    <a:pt x="2071" y="1369"/>
                    <a:pt x="1893" y="952"/>
                    <a:pt x="1716" y="595"/>
                  </a:cubicBezTo>
                  <a:lnTo>
                    <a:pt x="1716" y="595"/>
                  </a:lnTo>
                  <a:lnTo>
                    <a:pt x="1124" y="119"/>
                  </a:lnTo>
                  <a:lnTo>
                    <a:pt x="1124" y="119"/>
                  </a:lnTo>
                  <a:lnTo>
                    <a:pt x="1006" y="119"/>
                  </a:lnTo>
                  <a:cubicBezTo>
                    <a:pt x="947" y="60"/>
                    <a:pt x="888" y="60"/>
                    <a:pt x="769" y="60"/>
                  </a:cubicBezTo>
                  <a:lnTo>
                    <a:pt x="769" y="60"/>
                  </a:lnTo>
                  <a:cubicBezTo>
                    <a:pt x="710" y="60"/>
                    <a:pt x="651" y="60"/>
                    <a:pt x="651" y="0"/>
                  </a:cubicBezTo>
                  <a:lnTo>
                    <a:pt x="47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18" y="536"/>
                    <a:pt x="178" y="1310"/>
                    <a:pt x="473" y="1845"/>
                  </a:cubicBezTo>
                  <a:cubicBezTo>
                    <a:pt x="651" y="2262"/>
                    <a:pt x="947" y="2976"/>
                    <a:pt x="1006" y="3452"/>
                  </a:cubicBezTo>
                  <a:lnTo>
                    <a:pt x="1006" y="3512"/>
                  </a:lnTo>
                  <a:lnTo>
                    <a:pt x="1065" y="3512"/>
                  </a:lnTo>
                  <a:lnTo>
                    <a:pt x="1065" y="3512"/>
                  </a:lnTo>
                  <a:cubicBezTo>
                    <a:pt x="1302" y="3512"/>
                    <a:pt x="1420" y="3036"/>
                    <a:pt x="1657" y="3155"/>
                  </a:cubicBezTo>
                  <a:cubicBezTo>
                    <a:pt x="2189" y="3452"/>
                    <a:pt x="1420" y="3929"/>
                    <a:pt x="1302" y="4167"/>
                  </a:cubicBezTo>
                  <a:cubicBezTo>
                    <a:pt x="1124" y="4702"/>
                    <a:pt x="1479" y="5238"/>
                    <a:pt x="1716" y="5774"/>
                  </a:cubicBezTo>
                  <a:cubicBezTo>
                    <a:pt x="1716" y="5833"/>
                    <a:pt x="1775" y="5952"/>
                    <a:pt x="1775" y="6012"/>
                  </a:cubicBezTo>
                  <a:cubicBezTo>
                    <a:pt x="1834" y="6012"/>
                    <a:pt x="1834" y="6071"/>
                    <a:pt x="1834" y="6071"/>
                  </a:cubicBezTo>
                  <a:cubicBezTo>
                    <a:pt x="1953" y="6190"/>
                    <a:pt x="2012" y="6548"/>
                    <a:pt x="2071" y="6667"/>
                  </a:cubicBezTo>
                  <a:cubicBezTo>
                    <a:pt x="2249" y="7024"/>
                    <a:pt x="2426" y="7381"/>
                    <a:pt x="2663" y="7679"/>
                  </a:cubicBezTo>
                  <a:cubicBezTo>
                    <a:pt x="2840" y="7917"/>
                    <a:pt x="2959" y="8274"/>
                    <a:pt x="3136" y="8512"/>
                  </a:cubicBezTo>
                  <a:cubicBezTo>
                    <a:pt x="3136" y="8571"/>
                    <a:pt x="3254" y="8810"/>
                    <a:pt x="3314" y="8869"/>
                  </a:cubicBezTo>
                  <a:lnTo>
                    <a:pt x="4083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80" name="WILKES"/>
            <p:cNvSpPr>
              <a:spLocks/>
            </p:cNvSpPr>
            <p:nvPr/>
          </p:nvSpPr>
          <p:spPr bwMode="auto">
            <a:xfrm>
              <a:off x="6520643" y="1279166"/>
              <a:ext cx="553590" cy="492127"/>
            </a:xfrm>
            <a:custGeom>
              <a:avLst/>
              <a:gdLst>
                <a:gd name="T0" fmla="*/ 147 w 216"/>
                <a:gd name="T1" fmla="*/ 5 h 194"/>
                <a:gd name="T2" fmla="*/ 155 w 216"/>
                <a:gd name="T3" fmla="*/ 36 h 194"/>
                <a:gd name="T4" fmla="*/ 164 w 216"/>
                <a:gd name="T5" fmla="*/ 63 h 194"/>
                <a:gd name="T6" fmla="*/ 164 w 216"/>
                <a:gd name="T7" fmla="*/ 64 h 194"/>
                <a:gd name="T8" fmla="*/ 165 w 216"/>
                <a:gd name="T9" fmla="*/ 64 h 194"/>
                <a:gd name="T10" fmla="*/ 165 w 216"/>
                <a:gd name="T11" fmla="*/ 64 h 194"/>
                <a:gd name="T12" fmla="*/ 175 w 216"/>
                <a:gd name="T13" fmla="*/ 58 h 194"/>
                <a:gd name="T14" fmla="*/ 169 w 216"/>
                <a:gd name="T15" fmla="*/ 75 h 194"/>
                <a:gd name="T16" fmla="*/ 176 w 216"/>
                <a:gd name="T17" fmla="*/ 102 h 194"/>
                <a:gd name="T18" fmla="*/ 177 w 216"/>
                <a:gd name="T19" fmla="*/ 106 h 194"/>
                <a:gd name="T20" fmla="*/ 178 w 216"/>
                <a:gd name="T21" fmla="*/ 107 h 194"/>
                <a:gd name="T22" fmla="*/ 182 w 216"/>
                <a:gd name="T23" fmla="*/ 117 h 194"/>
                <a:gd name="T24" fmla="*/ 192 w 216"/>
                <a:gd name="T25" fmla="*/ 134 h 194"/>
                <a:gd name="T26" fmla="*/ 200 w 216"/>
                <a:gd name="T27" fmla="*/ 148 h 194"/>
                <a:gd name="T28" fmla="*/ 203 w 216"/>
                <a:gd name="T29" fmla="*/ 154 h 194"/>
                <a:gd name="T30" fmla="*/ 216 w 216"/>
                <a:gd name="T31" fmla="*/ 173 h 194"/>
                <a:gd name="T32" fmla="*/ 216 w 216"/>
                <a:gd name="T33" fmla="*/ 173 h 194"/>
                <a:gd name="T34" fmla="*/ 208 w 216"/>
                <a:gd name="T35" fmla="*/ 172 h 194"/>
                <a:gd name="T36" fmla="*/ 194 w 216"/>
                <a:gd name="T37" fmla="*/ 169 h 194"/>
                <a:gd name="T38" fmla="*/ 174 w 216"/>
                <a:gd name="T39" fmla="*/ 169 h 194"/>
                <a:gd name="T40" fmla="*/ 166 w 216"/>
                <a:gd name="T41" fmla="*/ 174 h 194"/>
                <a:gd name="T42" fmla="*/ 158 w 216"/>
                <a:gd name="T43" fmla="*/ 180 h 194"/>
                <a:gd name="T44" fmla="*/ 154 w 216"/>
                <a:gd name="T45" fmla="*/ 184 h 194"/>
                <a:gd name="T46" fmla="*/ 146 w 216"/>
                <a:gd name="T47" fmla="*/ 186 h 194"/>
                <a:gd name="T48" fmla="*/ 146 w 216"/>
                <a:gd name="T49" fmla="*/ 186 h 194"/>
                <a:gd name="T50" fmla="*/ 130 w 216"/>
                <a:gd name="T51" fmla="*/ 194 h 194"/>
                <a:gd name="T52" fmla="*/ 130 w 216"/>
                <a:gd name="T53" fmla="*/ 194 h 194"/>
                <a:gd name="T54" fmla="*/ 127 w 216"/>
                <a:gd name="T55" fmla="*/ 188 h 194"/>
                <a:gd name="T56" fmla="*/ 127 w 216"/>
                <a:gd name="T57" fmla="*/ 183 h 194"/>
                <a:gd name="T58" fmla="*/ 117 w 216"/>
                <a:gd name="T59" fmla="*/ 185 h 194"/>
                <a:gd name="T60" fmla="*/ 105 w 216"/>
                <a:gd name="T61" fmla="*/ 185 h 194"/>
                <a:gd name="T62" fmla="*/ 83 w 216"/>
                <a:gd name="T63" fmla="*/ 172 h 194"/>
                <a:gd name="T64" fmla="*/ 67 w 216"/>
                <a:gd name="T65" fmla="*/ 170 h 194"/>
                <a:gd name="T66" fmla="*/ 50 w 216"/>
                <a:gd name="T67" fmla="*/ 176 h 194"/>
                <a:gd name="T68" fmla="*/ 48 w 216"/>
                <a:gd name="T69" fmla="*/ 182 h 194"/>
                <a:gd name="T70" fmla="*/ 37 w 216"/>
                <a:gd name="T71" fmla="*/ 161 h 194"/>
                <a:gd name="T72" fmla="*/ 21 w 216"/>
                <a:gd name="T73" fmla="*/ 129 h 194"/>
                <a:gd name="T74" fmla="*/ 21 w 216"/>
                <a:gd name="T75" fmla="*/ 129 h 194"/>
                <a:gd name="T76" fmla="*/ 18 w 216"/>
                <a:gd name="T77" fmla="*/ 122 h 194"/>
                <a:gd name="T78" fmla="*/ 16 w 216"/>
                <a:gd name="T79" fmla="*/ 117 h 194"/>
                <a:gd name="T80" fmla="*/ 13 w 216"/>
                <a:gd name="T81" fmla="*/ 114 h 194"/>
                <a:gd name="T82" fmla="*/ 12 w 216"/>
                <a:gd name="T83" fmla="*/ 111 h 194"/>
                <a:gd name="T84" fmla="*/ 9 w 216"/>
                <a:gd name="T85" fmla="*/ 108 h 194"/>
                <a:gd name="T86" fmla="*/ 16 w 216"/>
                <a:gd name="T87" fmla="*/ 85 h 194"/>
                <a:gd name="T88" fmla="*/ 20 w 216"/>
                <a:gd name="T89" fmla="*/ 77 h 194"/>
                <a:gd name="T90" fmla="*/ 29 w 216"/>
                <a:gd name="T91" fmla="*/ 68 h 194"/>
                <a:gd name="T92" fmla="*/ 39 w 216"/>
                <a:gd name="T93" fmla="*/ 52 h 194"/>
                <a:gd name="T94" fmla="*/ 70 w 216"/>
                <a:gd name="T95" fmla="*/ 23 h 194"/>
                <a:gd name="T96" fmla="*/ 90 w 216"/>
                <a:gd name="T97" fmla="*/ 12 h 194"/>
                <a:gd name="T98" fmla="*/ 90 w 216"/>
                <a:gd name="T99" fmla="*/ 12 h 194"/>
                <a:gd name="T100" fmla="*/ 93 w 216"/>
                <a:gd name="T101" fmla="*/ 12 h 194"/>
                <a:gd name="T102" fmla="*/ 104 w 216"/>
                <a:gd name="T103" fmla="*/ 9 h 194"/>
                <a:gd name="T104" fmla="*/ 129 w 216"/>
                <a:gd name="T105" fmla="*/ 4 h 194"/>
                <a:gd name="T106" fmla="*/ 144 w 216"/>
                <a:gd name="T107" fmla="*/ 3 h 194"/>
                <a:gd name="T108" fmla="*/ 147 w 216"/>
                <a:gd name="T109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94">
                  <a:moveTo>
                    <a:pt x="147" y="5"/>
                  </a:moveTo>
                  <a:cubicBezTo>
                    <a:pt x="149" y="14"/>
                    <a:pt x="150" y="27"/>
                    <a:pt x="155" y="36"/>
                  </a:cubicBezTo>
                  <a:cubicBezTo>
                    <a:pt x="158" y="43"/>
                    <a:pt x="163" y="55"/>
                    <a:pt x="164" y="63"/>
                  </a:cubicBezTo>
                  <a:cubicBezTo>
                    <a:pt x="164" y="63"/>
                    <a:pt x="164" y="63"/>
                    <a:pt x="164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9" y="64"/>
                    <a:pt x="171" y="56"/>
                    <a:pt x="175" y="58"/>
                  </a:cubicBezTo>
                  <a:cubicBezTo>
                    <a:pt x="184" y="63"/>
                    <a:pt x="171" y="71"/>
                    <a:pt x="169" y="75"/>
                  </a:cubicBezTo>
                  <a:cubicBezTo>
                    <a:pt x="166" y="84"/>
                    <a:pt x="172" y="93"/>
                    <a:pt x="176" y="102"/>
                  </a:cubicBezTo>
                  <a:cubicBezTo>
                    <a:pt x="176" y="103"/>
                    <a:pt x="177" y="105"/>
                    <a:pt x="177" y="106"/>
                  </a:cubicBezTo>
                  <a:cubicBezTo>
                    <a:pt x="178" y="106"/>
                    <a:pt x="178" y="107"/>
                    <a:pt x="178" y="107"/>
                  </a:cubicBezTo>
                  <a:cubicBezTo>
                    <a:pt x="180" y="109"/>
                    <a:pt x="181" y="115"/>
                    <a:pt x="182" y="117"/>
                  </a:cubicBezTo>
                  <a:cubicBezTo>
                    <a:pt x="185" y="123"/>
                    <a:pt x="188" y="129"/>
                    <a:pt x="192" y="134"/>
                  </a:cubicBezTo>
                  <a:cubicBezTo>
                    <a:pt x="195" y="138"/>
                    <a:pt x="197" y="144"/>
                    <a:pt x="200" y="148"/>
                  </a:cubicBezTo>
                  <a:cubicBezTo>
                    <a:pt x="200" y="149"/>
                    <a:pt x="202" y="153"/>
                    <a:pt x="203" y="154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2" y="169"/>
                    <a:pt x="201" y="165"/>
                    <a:pt x="194" y="169"/>
                  </a:cubicBezTo>
                  <a:cubicBezTo>
                    <a:pt x="189" y="171"/>
                    <a:pt x="177" y="177"/>
                    <a:pt x="174" y="169"/>
                  </a:cubicBezTo>
                  <a:cubicBezTo>
                    <a:pt x="172" y="168"/>
                    <a:pt x="168" y="173"/>
                    <a:pt x="166" y="174"/>
                  </a:cubicBezTo>
                  <a:cubicBezTo>
                    <a:pt x="164" y="177"/>
                    <a:pt x="161" y="178"/>
                    <a:pt x="158" y="180"/>
                  </a:cubicBezTo>
                  <a:cubicBezTo>
                    <a:pt x="156" y="181"/>
                    <a:pt x="155" y="183"/>
                    <a:pt x="154" y="184"/>
                  </a:cubicBezTo>
                  <a:cubicBezTo>
                    <a:pt x="152" y="187"/>
                    <a:pt x="149" y="185"/>
                    <a:pt x="1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8" y="185"/>
                    <a:pt x="127" y="183"/>
                  </a:cubicBezTo>
                  <a:cubicBezTo>
                    <a:pt x="124" y="183"/>
                    <a:pt x="120" y="184"/>
                    <a:pt x="117" y="185"/>
                  </a:cubicBezTo>
                  <a:cubicBezTo>
                    <a:pt x="113" y="187"/>
                    <a:pt x="109" y="186"/>
                    <a:pt x="105" y="185"/>
                  </a:cubicBezTo>
                  <a:cubicBezTo>
                    <a:pt x="96" y="183"/>
                    <a:pt x="90" y="176"/>
                    <a:pt x="83" y="172"/>
                  </a:cubicBezTo>
                  <a:cubicBezTo>
                    <a:pt x="75" y="167"/>
                    <a:pt x="76" y="162"/>
                    <a:pt x="67" y="170"/>
                  </a:cubicBezTo>
                  <a:cubicBezTo>
                    <a:pt x="61" y="174"/>
                    <a:pt x="57" y="175"/>
                    <a:pt x="50" y="176"/>
                  </a:cubicBezTo>
                  <a:cubicBezTo>
                    <a:pt x="49" y="177"/>
                    <a:pt x="49" y="180"/>
                    <a:pt x="48" y="182"/>
                  </a:cubicBezTo>
                  <a:cubicBezTo>
                    <a:pt x="47" y="182"/>
                    <a:pt x="38" y="164"/>
                    <a:pt x="37" y="16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19"/>
                    <a:pt x="16" y="117"/>
                  </a:cubicBezTo>
                  <a:cubicBezTo>
                    <a:pt x="15" y="116"/>
                    <a:pt x="14" y="115"/>
                    <a:pt x="13" y="114"/>
                  </a:cubicBezTo>
                  <a:cubicBezTo>
                    <a:pt x="13" y="113"/>
                    <a:pt x="12" y="112"/>
                    <a:pt x="12" y="111"/>
                  </a:cubicBezTo>
                  <a:cubicBezTo>
                    <a:pt x="10" y="111"/>
                    <a:pt x="10" y="109"/>
                    <a:pt x="9" y="108"/>
                  </a:cubicBezTo>
                  <a:cubicBezTo>
                    <a:pt x="0" y="99"/>
                    <a:pt x="10" y="92"/>
                    <a:pt x="16" y="85"/>
                  </a:cubicBezTo>
                  <a:cubicBezTo>
                    <a:pt x="18" y="83"/>
                    <a:pt x="18" y="78"/>
                    <a:pt x="20" y="77"/>
                  </a:cubicBezTo>
                  <a:cubicBezTo>
                    <a:pt x="21" y="70"/>
                    <a:pt x="26" y="71"/>
                    <a:pt x="29" y="68"/>
                  </a:cubicBezTo>
                  <a:cubicBezTo>
                    <a:pt x="32" y="66"/>
                    <a:pt x="37" y="56"/>
                    <a:pt x="39" y="52"/>
                  </a:cubicBezTo>
                  <a:cubicBezTo>
                    <a:pt x="47" y="41"/>
                    <a:pt x="56" y="25"/>
                    <a:pt x="70" y="23"/>
                  </a:cubicBezTo>
                  <a:cubicBezTo>
                    <a:pt x="77" y="22"/>
                    <a:pt x="89" y="2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2" y="12"/>
                    <a:pt x="93" y="12"/>
                  </a:cubicBezTo>
                  <a:cubicBezTo>
                    <a:pt x="95" y="10"/>
                    <a:pt x="102" y="9"/>
                    <a:pt x="104" y="9"/>
                  </a:cubicBezTo>
                  <a:cubicBezTo>
                    <a:pt x="112" y="8"/>
                    <a:pt x="121" y="7"/>
                    <a:pt x="129" y="4"/>
                  </a:cubicBezTo>
                  <a:cubicBezTo>
                    <a:pt x="133" y="3"/>
                    <a:pt x="139" y="0"/>
                    <a:pt x="144" y="3"/>
                  </a:cubicBezTo>
                  <a:cubicBezTo>
                    <a:pt x="147" y="5"/>
                    <a:pt x="147" y="5"/>
                    <a:pt x="147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81" name="TALIAFERRO"/>
            <p:cNvSpPr>
              <a:spLocks/>
            </p:cNvSpPr>
            <p:nvPr/>
          </p:nvSpPr>
          <p:spPr bwMode="auto">
            <a:xfrm>
              <a:off x="6501847" y="1607251"/>
              <a:ext cx="351974" cy="361908"/>
            </a:xfrm>
            <a:custGeom>
              <a:avLst/>
              <a:gdLst>
                <a:gd name="T0" fmla="*/ 28 w 137"/>
                <a:gd name="T1" fmla="*/ 0 h 143"/>
                <a:gd name="T2" fmla="*/ 44 w 137"/>
                <a:gd name="T3" fmla="*/ 32 h 143"/>
                <a:gd name="T4" fmla="*/ 55 w 137"/>
                <a:gd name="T5" fmla="*/ 53 h 143"/>
                <a:gd name="T6" fmla="*/ 57 w 137"/>
                <a:gd name="T7" fmla="*/ 47 h 143"/>
                <a:gd name="T8" fmla="*/ 74 w 137"/>
                <a:gd name="T9" fmla="*/ 41 h 143"/>
                <a:gd name="T10" fmla="*/ 90 w 137"/>
                <a:gd name="T11" fmla="*/ 43 h 143"/>
                <a:gd name="T12" fmla="*/ 112 w 137"/>
                <a:gd name="T13" fmla="*/ 56 h 143"/>
                <a:gd name="T14" fmla="*/ 124 w 137"/>
                <a:gd name="T15" fmla="*/ 56 h 143"/>
                <a:gd name="T16" fmla="*/ 134 w 137"/>
                <a:gd name="T17" fmla="*/ 54 h 143"/>
                <a:gd name="T18" fmla="*/ 134 w 137"/>
                <a:gd name="T19" fmla="*/ 59 h 143"/>
                <a:gd name="T20" fmla="*/ 137 w 137"/>
                <a:gd name="T21" fmla="*/ 65 h 143"/>
                <a:gd name="T22" fmla="*/ 137 w 137"/>
                <a:gd name="T23" fmla="*/ 65 h 143"/>
                <a:gd name="T24" fmla="*/ 128 w 137"/>
                <a:gd name="T25" fmla="*/ 73 h 143"/>
                <a:gd name="T26" fmla="*/ 124 w 137"/>
                <a:gd name="T27" fmla="*/ 80 h 143"/>
                <a:gd name="T28" fmla="*/ 120 w 137"/>
                <a:gd name="T29" fmla="*/ 89 h 143"/>
                <a:gd name="T30" fmla="*/ 107 w 137"/>
                <a:gd name="T31" fmla="*/ 107 h 143"/>
                <a:gd name="T32" fmla="*/ 90 w 137"/>
                <a:gd name="T33" fmla="*/ 106 h 143"/>
                <a:gd name="T34" fmla="*/ 83 w 137"/>
                <a:gd name="T35" fmla="*/ 103 h 143"/>
                <a:gd name="T36" fmla="*/ 72 w 137"/>
                <a:gd name="T37" fmla="*/ 120 h 143"/>
                <a:gd name="T38" fmla="*/ 64 w 137"/>
                <a:gd name="T39" fmla="*/ 139 h 143"/>
                <a:gd name="T40" fmla="*/ 64 w 137"/>
                <a:gd name="T41" fmla="*/ 139 h 143"/>
                <a:gd name="T42" fmla="*/ 53 w 137"/>
                <a:gd name="T43" fmla="*/ 141 h 143"/>
                <a:gd name="T44" fmla="*/ 24 w 137"/>
                <a:gd name="T45" fmla="*/ 136 h 143"/>
                <a:gd name="T46" fmla="*/ 24 w 137"/>
                <a:gd name="T47" fmla="*/ 135 h 143"/>
                <a:gd name="T48" fmla="*/ 12 w 137"/>
                <a:gd name="T49" fmla="*/ 137 h 143"/>
                <a:gd name="T50" fmla="*/ 3 w 137"/>
                <a:gd name="T51" fmla="*/ 130 h 143"/>
                <a:gd name="T52" fmla="*/ 0 w 137"/>
                <a:gd name="T53" fmla="*/ 128 h 143"/>
                <a:gd name="T54" fmla="*/ 0 w 137"/>
                <a:gd name="T55" fmla="*/ 128 h 143"/>
                <a:gd name="T56" fmla="*/ 12 w 137"/>
                <a:gd name="T57" fmla="*/ 117 h 143"/>
                <a:gd name="T58" fmla="*/ 9 w 137"/>
                <a:gd name="T59" fmla="*/ 92 h 143"/>
                <a:gd name="T60" fmla="*/ 4 w 137"/>
                <a:gd name="T61" fmla="*/ 80 h 143"/>
                <a:gd name="T62" fmla="*/ 4 w 137"/>
                <a:gd name="T63" fmla="*/ 79 h 143"/>
                <a:gd name="T64" fmla="*/ 2 w 137"/>
                <a:gd name="T65" fmla="*/ 74 h 143"/>
                <a:gd name="T66" fmla="*/ 3 w 137"/>
                <a:gd name="T67" fmla="*/ 68 h 143"/>
                <a:gd name="T68" fmla="*/ 10 w 137"/>
                <a:gd name="T69" fmla="*/ 58 h 143"/>
                <a:gd name="T70" fmla="*/ 10 w 137"/>
                <a:gd name="T71" fmla="*/ 49 h 143"/>
                <a:gd name="T72" fmla="*/ 18 w 137"/>
                <a:gd name="T73" fmla="*/ 51 h 143"/>
                <a:gd name="T74" fmla="*/ 26 w 137"/>
                <a:gd name="T75" fmla="*/ 34 h 143"/>
                <a:gd name="T76" fmla="*/ 19 w 137"/>
                <a:gd name="T77" fmla="*/ 26 h 143"/>
                <a:gd name="T78" fmla="*/ 10 w 137"/>
                <a:gd name="T79" fmla="*/ 18 h 143"/>
                <a:gd name="T80" fmla="*/ 9 w 137"/>
                <a:gd name="T81" fmla="*/ 17 h 143"/>
                <a:gd name="T82" fmla="*/ 8 w 137"/>
                <a:gd name="T83" fmla="*/ 17 h 143"/>
                <a:gd name="T84" fmla="*/ 28 w 137"/>
                <a:gd name="T8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43">
                  <a:moveTo>
                    <a:pt x="28" y="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5" y="35"/>
                    <a:pt x="54" y="53"/>
                    <a:pt x="55" y="53"/>
                  </a:cubicBezTo>
                  <a:cubicBezTo>
                    <a:pt x="56" y="51"/>
                    <a:pt x="56" y="48"/>
                    <a:pt x="57" y="47"/>
                  </a:cubicBezTo>
                  <a:cubicBezTo>
                    <a:pt x="64" y="46"/>
                    <a:pt x="68" y="45"/>
                    <a:pt x="74" y="41"/>
                  </a:cubicBezTo>
                  <a:cubicBezTo>
                    <a:pt x="83" y="33"/>
                    <a:pt x="82" y="38"/>
                    <a:pt x="90" y="43"/>
                  </a:cubicBezTo>
                  <a:cubicBezTo>
                    <a:pt x="97" y="47"/>
                    <a:pt x="103" y="54"/>
                    <a:pt x="112" y="56"/>
                  </a:cubicBezTo>
                  <a:cubicBezTo>
                    <a:pt x="116" y="57"/>
                    <a:pt x="120" y="58"/>
                    <a:pt x="124" y="56"/>
                  </a:cubicBezTo>
                  <a:cubicBezTo>
                    <a:pt x="127" y="55"/>
                    <a:pt x="131" y="54"/>
                    <a:pt x="134" y="54"/>
                  </a:cubicBezTo>
                  <a:cubicBezTo>
                    <a:pt x="135" y="56"/>
                    <a:pt x="134" y="57"/>
                    <a:pt x="134" y="59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7"/>
                    <a:pt x="126" y="76"/>
                    <a:pt x="124" y="80"/>
                  </a:cubicBezTo>
                  <a:cubicBezTo>
                    <a:pt x="123" y="84"/>
                    <a:pt x="120" y="84"/>
                    <a:pt x="120" y="89"/>
                  </a:cubicBezTo>
                  <a:cubicBezTo>
                    <a:pt x="120" y="95"/>
                    <a:pt x="113" y="106"/>
                    <a:pt x="107" y="107"/>
                  </a:cubicBezTo>
                  <a:cubicBezTo>
                    <a:pt x="102" y="108"/>
                    <a:pt x="95" y="108"/>
                    <a:pt x="90" y="106"/>
                  </a:cubicBezTo>
                  <a:cubicBezTo>
                    <a:pt x="87" y="105"/>
                    <a:pt x="85" y="103"/>
                    <a:pt x="83" y="103"/>
                  </a:cubicBezTo>
                  <a:cubicBezTo>
                    <a:pt x="79" y="109"/>
                    <a:pt x="78" y="115"/>
                    <a:pt x="72" y="120"/>
                  </a:cubicBezTo>
                  <a:cubicBezTo>
                    <a:pt x="64" y="126"/>
                    <a:pt x="66" y="131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42" y="141"/>
                    <a:pt x="34" y="143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0" y="135"/>
                    <a:pt x="15" y="138"/>
                    <a:pt x="12" y="137"/>
                  </a:cubicBezTo>
                  <a:cubicBezTo>
                    <a:pt x="7" y="136"/>
                    <a:pt x="6" y="132"/>
                    <a:pt x="3" y="130"/>
                  </a:cubicBezTo>
                  <a:cubicBezTo>
                    <a:pt x="2" y="129"/>
                    <a:pt x="1" y="129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0"/>
                    <a:pt x="12" y="99"/>
                    <a:pt x="9" y="92"/>
                  </a:cubicBezTo>
                  <a:cubicBezTo>
                    <a:pt x="8" y="88"/>
                    <a:pt x="6" y="83"/>
                    <a:pt x="4" y="80"/>
                  </a:cubicBezTo>
                  <a:cubicBezTo>
                    <a:pt x="4" y="80"/>
                    <a:pt x="4" y="80"/>
                    <a:pt x="4" y="79"/>
                  </a:cubicBezTo>
                  <a:cubicBezTo>
                    <a:pt x="3" y="78"/>
                    <a:pt x="2" y="76"/>
                    <a:pt x="2" y="74"/>
                  </a:cubicBezTo>
                  <a:cubicBezTo>
                    <a:pt x="2" y="72"/>
                    <a:pt x="2" y="71"/>
                    <a:pt x="3" y="68"/>
                  </a:cubicBezTo>
                  <a:cubicBezTo>
                    <a:pt x="7" y="66"/>
                    <a:pt x="12" y="64"/>
                    <a:pt x="10" y="58"/>
                  </a:cubicBezTo>
                  <a:cubicBezTo>
                    <a:pt x="9" y="56"/>
                    <a:pt x="3" y="48"/>
                    <a:pt x="10" y="49"/>
                  </a:cubicBezTo>
                  <a:cubicBezTo>
                    <a:pt x="13" y="50"/>
                    <a:pt x="15" y="52"/>
                    <a:pt x="18" y="51"/>
                  </a:cubicBezTo>
                  <a:cubicBezTo>
                    <a:pt x="18" y="45"/>
                    <a:pt x="19" y="35"/>
                    <a:pt x="26" y="34"/>
                  </a:cubicBezTo>
                  <a:cubicBezTo>
                    <a:pt x="26" y="30"/>
                    <a:pt x="21" y="28"/>
                    <a:pt x="19" y="26"/>
                  </a:cubicBezTo>
                  <a:cubicBezTo>
                    <a:pt x="16" y="24"/>
                    <a:pt x="12" y="20"/>
                    <a:pt x="10" y="18"/>
                  </a:cubicBezTo>
                  <a:cubicBezTo>
                    <a:pt x="9" y="16"/>
                    <a:pt x="8" y="18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82" name="JENKINS"/>
            <p:cNvSpPr>
              <a:spLocks/>
            </p:cNvSpPr>
            <p:nvPr/>
          </p:nvSpPr>
          <p:spPr bwMode="auto">
            <a:xfrm>
              <a:off x="7424498" y="2571211"/>
              <a:ext cx="403232" cy="441393"/>
            </a:xfrm>
            <a:custGeom>
              <a:avLst/>
              <a:gdLst>
                <a:gd name="T0" fmla="*/ 157 w 157"/>
                <a:gd name="T1" fmla="*/ 24 h 174"/>
                <a:gd name="T2" fmla="*/ 114 w 157"/>
                <a:gd name="T3" fmla="*/ 138 h 174"/>
                <a:gd name="T4" fmla="*/ 115 w 157"/>
                <a:gd name="T5" fmla="*/ 141 h 174"/>
                <a:gd name="T6" fmla="*/ 115 w 157"/>
                <a:gd name="T7" fmla="*/ 142 h 174"/>
                <a:gd name="T8" fmla="*/ 116 w 157"/>
                <a:gd name="T9" fmla="*/ 143 h 174"/>
                <a:gd name="T10" fmla="*/ 118 w 157"/>
                <a:gd name="T11" fmla="*/ 145 h 174"/>
                <a:gd name="T12" fmla="*/ 120 w 157"/>
                <a:gd name="T13" fmla="*/ 148 h 174"/>
                <a:gd name="T14" fmla="*/ 123 w 157"/>
                <a:gd name="T15" fmla="*/ 152 h 174"/>
                <a:gd name="T16" fmla="*/ 123 w 157"/>
                <a:gd name="T17" fmla="*/ 152 h 174"/>
                <a:gd name="T18" fmla="*/ 59 w 157"/>
                <a:gd name="T19" fmla="*/ 174 h 174"/>
                <a:gd name="T20" fmla="*/ 59 w 157"/>
                <a:gd name="T21" fmla="*/ 174 h 174"/>
                <a:gd name="T22" fmla="*/ 25 w 157"/>
                <a:gd name="T23" fmla="*/ 147 h 174"/>
                <a:gd name="T24" fmla="*/ 0 w 157"/>
                <a:gd name="T25" fmla="*/ 71 h 174"/>
                <a:gd name="T26" fmla="*/ 0 w 157"/>
                <a:gd name="T27" fmla="*/ 71 h 174"/>
                <a:gd name="T28" fmla="*/ 1 w 157"/>
                <a:gd name="T29" fmla="*/ 58 h 174"/>
                <a:gd name="T30" fmla="*/ 7 w 157"/>
                <a:gd name="T31" fmla="*/ 44 h 174"/>
                <a:gd name="T32" fmla="*/ 15 w 157"/>
                <a:gd name="T33" fmla="*/ 33 h 174"/>
                <a:gd name="T34" fmla="*/ 41 w 157"/>
                <a:gd name="T35" fmla="*/ 17 h 174"/>
                <a:gd name="T36" fmla="*/ 43 w 157"/>
                <a:gd name="T37" fmla="*/ 17 h 174"/>
                <a:gd name="T38" fmla="*/ 66 w 157"/>
                <a:gd name="T39" fmla="*/ 16 h 174"/>
                <a:gd name="T40" fmla="*/ 79 w 157"/>
                <a:gd name="T41" fmla="*/ 16 h 174"/>
                <a:gd name="T42" fmla="*/ 90 w 157"/>
                <a:gd name="T43" fmla="*/ 13 h 174"/>
                <a:gd name="T44" fmla="*/ 136 w 157"/>
                <a:gd name="T45" fmla="*/ 9 h 174"/>
                <a:gd name="T46" fmla="*/ 147 w 157"/>
                <a:gd name="T47" fmla="*/ 15 h 174"/>
                <a:gd name="T48" fmla="*/ 149 w 157"/>
                <a:gd name="T49" fmla="*/ 17 h 174"/>
                <a:gd name="T50" fmla="*/ 157 w 157"/>
                <a:gd name="T51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74">
                  <a:moveTo>
                    <a:pt x="157" y="24"/>
                  </a:moveTo>
                  <a:cubicBezTo>
                    <a:pt x="114" y="138"/>
                    <a:pt x="114" y="138"/>
                    <a:pt x="114" y="138"/>
                  </a:cubicBezTo>
                  <a:cubicBezTo>
                    <a:pt x="114" y="139"/>
                    <a:pt x="114" y="140"/>
                    <a:pt x="115" y="141"/>
                  </a:cubicBezTo>
                  <a:cubicBezTo>
                    <a:pt x="115" y="141"/>
                    <a:pt x="115" y="141"/>
                    <a:pt x="115" y="142"/>
                  </a:cubicBezTo>
                  <a:cubicBezTo>
                    <a:pt x="116" y="142"/>
                    <a:pt x="116" y="143"/>
                    <a:pt x="116" y="143"/>
                  </a:cubicBezTo>
                  <a:cubicBezTo>
                    <a:pt x="117" y="144"/>
                    <a:pt x="117" y="145"/>
                    <a:pt x="118" y="145"/>
                  </a:cubicBezTo>
                  <a:cubicBezTo>
                    <a:pt x="119" y="146"/>
                    <a:pt x="120" y="147"/>
                    <a:pt x="120" y="14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67"/>
                    <a:pt x="1" y="62"/>
                    <a:pt x="1" y="58"/>
                  </a:cubicBezTo>
                  <a:cubicBezTo>
                    <a:pt x="3" y="55"/>
                    <a:pt x="5" y="48"/>
                    <a:pt x="7" y="44"/>
                  </a:cubicBezTo>
                  <a:cubicBezTo>
                    <a:pt x="8" y="41"/>
                    <a:pt x="12" y="35"/>
                    <a:pt x="15" y="33"/>
                  </a:cubicBezTo>
                  <a:cubicBezTo>
                    <a:pt x="18" y="26"/>
                    <a:pt x="34" y="19"/>
                    <a:pt x="41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7" y="19"/>
                    <a:pt x="60" y="16"/>
                    <a:pt x="66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3" y="16"/>
                    <a:pt x="86" y="13"/>
                    <a:pt x="90" y="13"/>
                  </a:cubicBezTo>
                  <a:cubicBezTo>
                    <a:pt x="99" y="6"/>
                    <a:pt x="126" y="0"/>
                    <a:pt x="136" y="9"/>
                  </a:cubicBezTo>
                  <a:cubicBezTo>
                    <a:pt x="140" y="9"/>
                    <a:pt x="143" y="14"/>
                    <a:pt x="147" y="15"/>
                  </a:cubicBezTo>
                  <a:cubicBezTo>
                    <a:pt x="147" y="16"/>
                    <a:pt x="148" y="17"/>
                    <a:pt x="149" y="17"/>
                  </a:cubicBezTo>
                  <a:cubicBezTo>
                    <a:pt x="157" y="24"/>
                    <a:pt x="157" y="24"/>
                    <a:pt x="157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83" name="HANCOCK"/>
            <p:cNvSpPr>
              <a:spLocks/>
            </p:cNvSpPr>
            <p:nvPr/>
          </p:nvSpPr>
          <p:spPr bwMode="auto">
            <a:xfrm>
              <a:off x="6228470" y="1931953"/>
              <a:ext cx="558717" cy="524259"/>
            </a:xfrm>
            <a:custGeom>
              <a:avLst/>
              <a:gdLst>
                <a:gd name="T0" fmla="*/ 107 w 218"/>
                <a:gd name="T1" fmla="*/ 0 h 207"/>
                <a:gd name="T2" fmla="*/ 110 w 218"/>
                <a:gd name="T3" fmla="*/ 2 h 207"/>
                <a:gd name="T4" fmla="*/ 119 w 218"/>
                <a:gd name="T5" fmla="*/ 9 h 207"/>
                <a:gd name="T6" fmla="*/ 131 w 218"/>
                <a:gd name="T7" fmla="*/ 7 h 207"/>
                <a:gd name="T8" fmla="*/ 131 w 218"/>
                <a:gd name="T9" fmla="*/ 8 h 207"/>
                <a:gd name="T10" fmla="*/ 160 w 218"/>
                <a:gd name="T11" fmla="*/ 13 h 207"/>
                <a:gd name="T12" fmla="*/ 171 w 218"/>
                <a:gd name="T13" fmla="*/ 11 h 207"/>
                <a:gd name="T14" fmla="*/ 171 w 218"/>
                <a:gd name="T15" fmla="*/ 11 h 207"/>
                <a:gd name="T16" fmla="*/ 186 w 218"/>
                <a:gd name="T17" fmla="*/ 22 h 207"/>
                <a:gd name="T18" fmla="*/ 190 w 218"/>
                <a:gd name="T19" fmla="*/ 50 h 207"/>
                <a:gd name="T20" fmla="*/ 195 w 218"/>
                <a:gd name="T21" fmla="*/ 60 h 207"/>
                <a:gd name="T22" fmla="*/ 196 w 218"/>
                <a:gd name="T23" fmla="*/ 67 h 207"/>
                <a:gd name="T24" fmla="*/ 200 w 218"/>
                <a:gd name="T25" fmla="*/ 72 h 207"/>
                <a:gd name="T26" fmla="*/ 201 w 218"/>
                <a:gd name="T27" fmla="*/ 89 h 207"/>
                <a:gd name="T28" fmla="*/ 211 w 218"/>
                <a:gd name="T29" fmla="*/ 103 h 207"/>
                <a:gd name="T30" fmla="*/ 218 w 218"/>
                <a:gd name="T31" fmla="*/ 108 h 207"/>
                <a:gd name="T32" fmla="*/ 218 w 218"/>
                <a:gd name="T33" fmla="*/ 108 h 207"/>
                <a:gd name="T34" fmla="*/ 213 w 218"/>
                <a:gd name="T35" fmla="*/ 112 h 207"/>
                <a:gd name="T36" fmla="*/ 191 w 218"/>
                <a:gd name="T37" fmla="*/ 127 h 207"/>
                <a:gd name="T38" fmla="*/ 185 w 218"/>
                <a:gd name="T39" fmla="*/ 130 h 207"/>
                <a:gd name="T40" fmla="*/ 176 w 218"/>
                <a:gd name="T41" fmla="*/ 132 h 207"/>
                <a:gd name="T42" fmla="*/ 170 w 218"/>
                <a:gd name="T43" fmla="*/ 138 h 207"/>
                <a:gd name="T44" fmla="*/ 170 w 218"/>
                <a:gd name="T45" fmla="*/ 139 h 207"/>
                <a:gd name="T46" fmla="*/ 165 w 218"/>
                <a:gd name="T47" fmla="*/ 149 h 207"/>
                <a:gd name="T48" fmla="*/ 159 w 218"/>
                <a:gd name="T49" fmla="*/ 162 h 207"/>
                <a:gd name="T50" fmla="*/ 142 w 218"/>
                <a:gd name="T51" fmla="*/ 175 h 207"/>
                <a:gd name="T52" fmla="*/ 123 w 218"/>
                <a:gd name="T53" fmla="*/ 179 h 207"/>
                <a:gd name="T54" fmla="*/ 115 w 218"/>
                <a:gd name="T55" fmla="*/ 189 h 207"/>
                <a:gd name="T56" fmla="*/ 99 w 218"/>
                <a:gd name="T57" fmla="*/ 191 h 207"/>
                <a:gd name="T58" fmla="*/ 94 w 218"/>
                <a:gd name="T59" fmla="*/ 192 h 207"/>
                <a:gd name="T60" fmla="*/ 94 w 218"/>
                <a:gd name="T61" fmla="*/ 192 h 207"/>
                <a:gd name="T62" fmla="*/ 83 w 218"/>
                <a:gd name="T63" fmla="*/ 197 h 207"/>
                <a:gd name="T64" fmla="*/ 73 w 218"/>
                <a:gd name="T65" fmla="*/ 205 h 207"/>
                <a:gd name="T66" fmla="*/ 67 w 218"/>
                <a:gd name="T67" fmla="*/ 195 h 207"/>
                <a:gd name="T68" fmla="*/ 66 w 218"/>
                <a:gd name="T69" fmla="*/ 182 h 207"/>
                <a:gd name="T70" fmla="*/ 67 w 218"/>
                <a:gd name="T71" fmla="*/ 173 h 207"/>
                <a:gd name="T72" fmla="*/ 74 w 218"/>
                <a:gd name="T73" fmla="*/ 161 h 207"/>
                <a:gd name="T74" fmla="*/ 72 w 218"/>
                <a:gd name="T75" fmla="*/ 157 h 207"/>
                <a:gd name="T76" fmla="*/ 0 w 218"/>
                <a:gd name="T77" fmla="*/ 135 h 207"/>
                <a:gd name="T78" fmla="*/ 0 w 218"/>
                <a:gd name="T79" fmla="*/ 135 h 207"/>
                <a:gd name="T80" fmla="*/ 1 w 218"/>
                <a:gd name="T81" fmla="*/ 129 h 207"/>
                <a:gd name="T82" fmla="*/ 6 w 218"/>
                <a:gd name="T83" fmla="*/ 123 h 207"/>
                <a:gd name="T84" fmla="*/ 6 w 218"/>
                <a:gd name="T85" fmla="*/ 118 h 207"/>
                <a:gd name="T86" fmla="*/ 10 w 218"/>
                <a:gd name="T87" fmla="*/ 103 h 207"/>
                <a:gd name="T88" fmla="*/ 20 w 218"/>
                <a:gd name="T89" fmla="*/ 99 h 207"/>
                <a:gd name="T90" fmla="*/ 35 w 218"/>
                <a:gd name="T91" fmla="*/ 90 h 207"/>
                <a:gd name="T92" fmla="*/ 53 w 218"/>
                <a:gd name="T93" fmla="*/ 78 h 207"/>
                <a:gd name="T94" fmla="*/ 48 w 218"/>
                <a:gd name="T95" fmla="*/ 56 h 207"/>
                <a:gd name="T96" fmla="*/ 48 w 218"/>
                <a:gd name="T97" fmla="*/ 56 h 207"/>
                <a:gd name="T98" fmla="*/ 107 w 218"/>
                <a:gd name="T9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207">
                  <a:moveTo>
                    <a:pt x="107" y="0"/>
                  </a:moveTo>
                  <a:cubicBezTo>
                    <a:pt x="108" y="1"/>
                    <a:pt x="109" y="1"/>
                    <a:pt x="110" y="2"/>
                  </a:cubicBezTo>
                  <a:cubicBezTo>
                    <a:pt x="113" y="4"/>
                    <a:pt x="114" y="8"/>
                    <a:pt x="119" y="9"/>
                  </a:cubicBezTo>
                  <a:cubicBezTo>
                    <a:pt x="122" y="10"/>
                    <a:pt x="127" y="7"/>
                    <a:pt x="131" y="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41" y="15"/>
                    <a:pt x="149" y="13"/>
                    <a:pt x="160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8" y="16"/>
                    <a:pt x="186" y="12"/>
                    <a:pt x="186" y="22"/>
                  </a:cubicBezTo>
                  <a:cubicBezTo>
                    <a:pt x="186" y="28"/>
                    <a:pt x="186" y="46"/>
                    <a:pt x="190" y="50"/>
                  </a:cubicBezTo>
                  <a:cubicBezTo>
                    <a:pt x="194" y="53"/>
                    <a:pt x="195" y="54"/>
                    <a:pt x="195" y="60"/>
                  </a:cubicBezTo>
                  <a:cubicBezTo>
                    <a:pt x="195" y="62"/>
                    <a:pt x="196" y="65"/>
                    <a:pt x="196" y="67"/>
                  </a:cubicBezTo>
                  <a:cubicBezTo>
                    <a:pt x="197" y="69"/>
                    <a:pt x="200" y="71"/>
                    <a:pt x="200" y="72"/>
                  </a:cubicBezTo>
                  <a:cubicBezTo>
                    <a:pt x="204" y="75"/>
                    <a:pt x="201" y="85"/>
                    <a:pt x="201" y="89"/>
                  </a:cubicBezTo>
                  <a:cubicBezTo>
                    <a:pt x="200" y="99"/>
                    <a:pt x="206" y="98"/>
                    <a:pt x="211" y="103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02" y="113"/>
                    <a:pt x="200" y="122"/>
                    <a:pt x="191" y="127"/>
                  </a:cubicBezTo>
                  <a:cubicBezTo>
                    <a:pt x="189" y="128"/>
                    <a:pt x="187" y="130"/>
                    <a:pt x="185" y="130"/>
                  </a:cubicBezTo>
                  <a:cubicBezTo>
                    <a:pt x="183" y="131"/>
                    <a:pt x="179" y="131"/>
                    <a:pt x="176" y="132"/>
                  </a:cubicBezTo>
                  <a:cubicBezTo>
                    <a:pt x="173" y="132"/>
                    <a:pt x="172" y="136"/>
                    <a:pt x="170" y="138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69" y="142"/>
                    <a:pt x="166" y="146"/>
                    <a:pt x="165" y="149"/>
                  </a:cubicBezTo>
                  <a:cubicBezTo>
                    <a:pt x="164" y="154"/>
                    <a:pt x="162" y="158"/>
                    <a:pt x="159" y="162"/>
                  </a:cubicBezTo>
                  <a:cubicBezTo>
                    <a:pt x="158" y="167"/>
                    <a:pt x="147" y="173"/>
                    <a:pt x="142" y="175"/>
                  </a:cubicBezTo>
                  <a:cubicBezTo>
                    <a:pt x="136" y="178"/>
                    <a:pt x="130" y="179"/>
                    <a:pt x="123" y="179"/>
                  </a:cubicBezTo>
                  <a:cubicBezTo>
                    <a:pt x="120" y="182"/>
                    <a:pt x="118" y="186"/>
                    <a:pt x="115" y="189"/>
                  </a:cubicBezTo>
                  <a:cubicBezTo>
                    <a:pt x="111" y="192"/>
                    <a:pt x="104" y="191"/>
                    <a:pt x="99" y="191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1" y="197"/>
                    <a:pt x="75" y="203"/>
                    <a:pt x="73" y="205"/>
                  </a:cubicBezTo>
                  <a:cubicBezTo>
                    <a:pt x="67" y="207"/>
                    <a:pt x="69" y="199"/>
                    <a:pt x="67" y="195"/>
                  </a:cubicBezTo>
                  <a:cubicBezTo>
                    <a:pt x="64" y="190"/>
                    <a:pt x="63" y="187"/>
                    <a:pt x="66" y="182"/>
                  </a:cubicBezTo>
                  <a:cubicBezTo>
                    <a:pt x="68" y="178"/>
                    <a:pt x="67" y="176"/>
                    <a:pt x="67" y="173"/>
                  </a:cubicBezTo>
                  <a:cubicBezTo>
                    <a:pt x="67" y="169"/>
                    <a:pt x="71" y="163"/>
                    <a:pt x="74" y="161"/>
                  </a:cubicBezTo>
                  <a:cubicBezTo>
                    <a:pt x="74" y="159"/>
                    <a:pt x="73" y="159"/>
                    <a:pt x="72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27"/>
                    <a:pt x="6" y="126"/>
                    <a:pt x="6" y="123"/>
                  </a:cubicBezTo>
                  <a:cubicBezTo>
                    <a:pt x="6" y="121"/>
                    <a:pt x="2" y="121"/>
                    <a:pt x="6" y="118"/>
                  </a:cubicBezTo>
                  <a:cubicBezTo>
                    <a:pt x="13" y="114"/>
                    <a:pt x="2" y="105"/>
                    <a:pt x="10" y="103"/>
                  </a:cubicBezTo>
                  <a:cubicBezTo>
                    <a:pt x="14" y="103"/>
                    <a:pt x="19" y="106"/>
                    <a:pt x="20" y="99"/>
                  </a:cubicBezTo>
                  <a:cubicBezTo>
                    <a:pt x="23" y="90"/>
                    <a:pt x="27" y="93"/>
                    <a:pt x="35" y="90"/>
                  </a:cubicBezTo>
                  <a:cubicBezTo>
                    <a:pt x="42" y="86"/>
                    <a:pt x="44" y="79"/>
                    <a:pt x="53" y="78"/>
                  </a:cubicBezTo>
                  <a:cubicBezTo>
                    <a:pt x="55" y="70"/>
                    <a:pt x="50" y="64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84" name="COLUMBIA"/>
            <p:cNvSpPr>
              <a:spLocks/>
            </p:cNvSpPr>
            <p:nvPr/>
          </p:nvSpPr>
          <p:spPr bwMode="auto">
            <a:xfrm>
              <a:off x="7111822" y="1637692"/>
              <a:ext cx="420319" cy="438010"/>
            </a:xfrm>
            <a:custGeom>
              <a:avLst/>
              <a:gdLst>
                <a:gd name="T0" fmla="*/ 5 w 164"/>
                <a:gd name="T1" fmla="*/ 30 h 173"/>
                <a:gd name="T2" fmla="*/ 0 w 164"/>
                <a:gd name="T3" fmla="*/ 39 h 173"/>
                <a:gd name="T4" fmla="*/ 4 w 164"/>
                <a:gd name="T5" fmla="*/ 47 h 173"/>
                <a:gd name="T6" fmla="*/ 10 w 164"/>
                <a:gd name="T7" fmla="*/ 58 h 173"/>
                <a:gd name="T8" fmla="*/ 3 w 164"/>
                <a:gd name="T9" fmla="*/ 65 h 173"/>
                <a:gd name="T10" fmla="*/ 1 w 164"/>
                <a:gd name="T11" fmla="*/ 74 h 173"/>
                <a:gd name="T12" fmla="*/ 1 w 164"/>
                <a:gd name="T13" fmla="*/ 76 h 173"/>
                <a:gd name="T14" fmla="*/ 21 w 164"/>
                <a:gd name="T15" fmla="*/ 85 h 173"/>
                <a:gd name="T16" fmla="*/ 21 w 164"/>
                <a:gd name="T17" fmla="*/ 85 h 173"/>
                <a:gd name="T18" fmla="*/ 19 w 164"/>
                <a:gd name="T19" fmla="*/ 88 h 173"/>
                <a:gd name="T20" fmla="*/ 19 w 164"/>
                <a:gd name="T21" fmla="*/ 109 h 173"/>
                <a:gd name="T22" fmla="*/ 28 w 164"/>
                <a:gd name="T23" fmla="*/ 123 h 173"/>
                <a:gd name="T24" fmla="*/ 39 w 164"/>
                <a:gd name="T25" fmla="*/ 143 h 173"/>
                <a:gd name="T26" fmla="*/ 51 w 164"/>
                <a:gd name="T27" fmla="*/ 161 h 173"/>
                <a:gd name="T28" fmla="*/ 60 w 164"/>
                <a:gd name="T29" fmla="*/ 173 h 173"/>
                <a:gd name="T30" fmla="*/ 60 w 164"/>
                <a:gd name="T31" fmla="*/ 173 h 173"/>
                <a:gd name="T32" fmla="*/ 164 w 164"/>
                <a:gd name="T33" fmla="*/ 83 h 173"/>
                <a:gd name="T34" fmla="*/ 164 w 164"/>
                <a:gd name="T35" fmla="*/ 83 h 173"/>
                <a:gd name="T36" fmla="*/ 162 w 164"/>
                <a:gd name="T37" fmla="*/ 81 h 173"/>
                <a:gd name="T38" fmla="*/ 118 w 164"/>
                <a:gd name="T39" fmla="*/ 59 h 173"/>
                <a:gd name="T40" fmla="*/ 109 w 164"/>
                <a:gd name="T41" fmla="*/ 54 h 173"/>
                <a:gd name="T42" fmla="*/ 102 w 164"/>
                <a:gd name="T43" fmla="*/ 48 h 173"/>
                <a:gd name="T44" fmla="*/ 97 w 164"/>
                <a:gd name="T45" fmla="*/ 31 h 173"/>
                <a:gd name="T46" fmla="*/ 92 w 164"/>
                <a:gd name="T47" fmla="*/ 21 h 173"/>
                <a:gd name="T48" fmla="*/ 85 w 164"/>
                <a:gd name="T49" fmla="*/ 5 h 173"/>
                <a:gd name="T50" fmla="*/ 85 w 164"/>
                <a:gd name="T51" fmla="*/ 5 h 173"/>
                <a:gd name="T52" fmla="*/ 79 w 164"/>
                <a:gd name="T53" fmla="*/ 8 h 173"/>
                <a:gd name="T54" fmla="*/ 64 w 164"/>
                <a:gd name="T55" fmla="*/ 7 h 173"/>
                <a:gd name="T56" fmla="*/ 49 w 164"/>
                <a:gd name="T57" fmla="*/ 2 h 173"/>
                <a:gd name="T58" fmla="*/ 40 w 164"/>
                <a:gd name="T59" fmla="*/ 6 h 173"/>
                <a:gd name="T60" fmla="*/ 35 w 164"/>
                <a:gd name="T61" fmla="*/ 8 h 173"/>
                <a:gd name="T62" fmla="*/ 26 w 164"/>
                <a:gd name="T63" fmla="*/ 14 h 173"/>
                <a:gd name="T64" fmla="*/ 18 w 164"/>
                <a:gd name="T65" fmla="*/ 19 h 173"/>
                <a:gd name="T66" fmla="*/ 9 w 164"/>
                <a:gd name="T67" fmla="*/ 24 h 173"/>
                <a:gd name="T68" fmla="*/ 5 w 164"/>
                <a:gd name="T69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73">
                  <a:moveTo>
                    <a:pt x="5" y="30"/>
                  </a:moveTo>
                  <a:cubicBezTo>
                    <a:pt x="0" y="34"/>
                    <a:pt x="0" y="33"/>
                    <a:pt x="0" y="39"/>
                  </a:cubicBezTo>
                  <a:cubicBezTo>
                    <a:pt x="1" y="39"/>
                    <a:pt x="3" y="46"/>
                    <a:pt x="4" y="47"/>
                  </a:cubicBezTo>
                  <a:cubicBezTo>
                    <a:pt x="6" y="51"/>
                    <a:pt x="12" y="53"/>
                    <a:pt x="10" y="58"/>
                  </a:cubicBezTo>
                  <a:cubicBezTo>
                    <a:pt x="8" y="61"/>
                    <a:pt x="5" y="63"/>
                    <a:pt x="3" y="65"/>
                  </a:cubicBezTo>
                  <a:cubicBezTo>
                    <a:pt x="1" y="68"/>
                    <a:pt x="1" y="71"/>
                    <a:pt x="1" y="74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8" y="80"/>
                    <a:pt x="13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6"/>
                    <a:pt x="19" y="87"/>
                    <a:pt x="19" y="88"/>
                  </a:cubicBezTo>
                  <a:cubicBezTo>
                    <a:pt x="18" y="95"/>
                    <a:pt x="16" y="102"/>
                    <a:pt x="19" y="109"/>
                  </a:cubicBezTo>
                  <a:cubicBezTo>
                    <a:pt x="21" y="114"/>
                    <a:pt x="25" y="118"/>
                    <a:pt x="28" y="123"/>
                  </a:cubicBezTo>
                  <a:cubicBezTo>
                    <a:pt x="32" y="130"/>
                    <a:pt x="38" y="134"/>
                    <a:pt x="39" y="143"/>
                  </a:cubicBezTo>
                  <a:cubicBezTo>
                    <a:pt x="40" y="148"/>
                    <a:pt x="47" y="157"/>
                    <a:pt x="51" y="161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3" y="83"/>
                    <a:pt x="163" y="82"/>
                    <a:pt x="162" y="81"/>
                  </a:cubicBezTo>
                  <a:cubicBezTo>
                    <a:pt x="149" y="68"/>
                    <a:pt x="131" y="70"/>
                    <a:pt x="118" y="59"/>
                  </a:cubicBezTo>
                  <a:cubicBezTo>
                    <a:pt x="116" y="56"/>
                    <a:pt x="111" y="55"/>
                    <a:pt x="109" y="54"/>
                  </a:cubicBezTo>
                  <a:cubicBezTo>
                    <a:pt x="105" y="53"/>
                    <a:pt x="104" y="50"/>
                    <a:pt x="102" y="48"/>
                  </a:cubicBezTo>
                  <a:cubicBezTo>
                    <a:pt x="98" y="45"/>
                    <a:pt x="97" y="36"/>
                    <a:pt x="97" y="31"/>
                  </a:cubicBezTo>
                  <a:cubicBezTo>
                    <a:pt x="97" y="27"/>
                    <a:pt x="94" y="25"/>
                    <a:pt x="92" y="21"/>
                  </a:cubicBezTo>
                  <a:cubicBezTo>
                    <a:pt x="86" y="18"/>
                    <a:pt x="86" y="11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13"/>
                    <a:pt x="69" y="12"/>
                    <a:pt x="64" y="7"/>
                  </a:cubicBezTo>
                  <a:cubicBezTo>
                    <a:pt x="60" y="4"/>
                    <a:pt x="54" y="0"/>
                    <a:pt x="49" y="2"/>
                  </a:cubicBezTo>
                  <a:cubicBezTo>
                    <a:pt x="46" y="4"/>
                    <a:pt x="45" y="6"/>
                    <a:pt x="40" y="6"/>
                  </a:cubicBezTo>
                  <a:cubicBezTo>
                    <a:pt x="39" y="6"/>
                    <a:pt x="35" y="7"/>
                    <a:pt x="35" y="8"/>
                  </a:cubicBezTo>
                  <a:cubicBezTo>
                    <a:pt x="31" y="13"/>
                    <a:pt x="32" y="13"/>
                    <a:pt x="26" y="14"/>
                  </a:cubicBezTo>
                  <a:cubicBezTo>
                    <a:pt x="22" y="15"/>
                    <a:pt x="20" y="15"/>
                    <a:pt x="18" y="19"/>
                  </a:cubicBezTo>
                  <a:cubicBezTo>
                    <a:pt x="15" y="19"/>
                    <a:pt x="10" y="21"/>
                    <a:pt x="9" y="24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  <p:sp>
          <p:nvSpPr>
            <p:cNvPr id="185" name="BURKE"/>
            <p:cNvSpPr>
              <a:spLocks/>
            </p:cNvSpPr>
            <p:nvPr/>
          </p:nvSpPr>
          <p:spPr bwMode="auto">
            <a:xfrm>
              <a:off x="7243385" y="2149040"/>
              <a:ext cx="785962" cy="611580"/>
            </a:xfrm>
            <a:custGeom>
              <a:avLst/>
              <a:gdLst>
                <a:gd name="T0" fmla="*/ 41 w 307"/>
                <a:gd name="T1" fmla="*/ 8 h 243"/>
                <a:gd name="T2" fmla="*/ 69 w 307"/>
                <a:gd name="T3" fmla="*/ 8 h 243"/>
                <a:gd name="T4" fmla="*/ 85 w 307"/>
                <a:gd name="T5" fmla="*/ 27 h 243"/>
                <a:gd name="T6" fmla="*/ 131 w 307"/>
                <a:gd name="T7" fmla="*/ 34 h 243"/>
                <a:gd name="T8" fmla="*/ 162 w 307"/>
                <a:gd name="T9" fmla="*/ 22 h 243"/>
                <a:gd name="T10" fmla="*/ 183 w 307"/>
                <a:gd name="T11" fmla="*/ 24 h 243"/>
                <a:gd name="T12" fmla="*/ 195 w 307"/>
                <a:gd name="T13" fmla="*/ 29 h 243"/>
                <a:gd name="T14" fmla="*/ 192 w 307"/>
                <a:gd name="T15" fmla="*/ 35 h 243"/>
                <a:gd name="T16" fmla="*/ 217 w 307"/>
                <a:gd name="T17" fmla="*/ 58 h 243"/>
                <a:gd name="T18" fmla="*/ 228 w 307"/>
                <a:gd name="T19" fmla="*/ 66 h 243"/>
                <a:gd name="T20" fmla="*/ 269 w 307"/>
                <a:gd name="T21" fmla="*/ 110 h 243"/>
                <a:gd name="T22" fmla="*/ 289 w 307"/>
                <a:gd name="T23" fmla="*/ 120 h 243"/>
                <a:gd name="T24" fmla="*/ 296 w 307"/>
                <a:gd name="T25" fmla="*/ 120 h 243"/>
                <a:gd name="T26" fmla="*/ 297 w 307"/>
                <a:gd name="T27" fmla="*/ 124 h 243"/>
                <a:gd name="T28" fmla="*/ 307 w 307"/>
                <a:gd name="T29" fmla="*/ 133 h 243"/>
                <a:gd name="T30" fmla="*/ 228 w 307"/>
                <a:gd name="T31" fmla="*/ 192 h 243"/>
                <a:gd name="T32" fmla="*/ 218 w 307"/>
                <a:gd name="T33" fmla="*/ 183 h 243"/>
                <a:gd name="T34" fmla="*/ 161 w 307"/>
                <a:gd name="T35" fmla="*/ 181 h 243"/>
                <a:gd name="T36" fmla="*/ 137 w 307"/>
                <a:gd name="T37" fmla="*/ 184 h 243"/>
                <a:gd name="T38" fmla="*/ 112 w 307"/>
                <a:gd name="T39" fmla="*/ 185 h 243"/>
                <a:gd name="T40" fmla="*/ 78 w 307"/>
                <a:gd name="T41" fmla="*/ 212 h 243"/>
                <a:gd name="T42" fmla="*/ 71 w 307"/>
                <a:gd name="T43" fmla="*/ 239 h 243"/>
                <a:gd name="T44" fmla="*/ 62 w 307"/>
                <a:gd name="T45" fmla="*/ 239 h 243"/>
                <a:gd name="T46" fmla="*/ 34 w 307"/>
                <a:gd name="T47" fmla="*/ 237 h 243"/>
                <a:gd name="T48" fmla="*/ 14 w 307"/>
                <a:gd name="T49" fmla="*/ 234 h 243"/>
                <a:gd name="T50" fmla="*/ 0 w 307"/>
                <a:gd name="T51" fmla="*/ 226 h 243"/>
                <a:gd name="T52" fmla="*/ 16 w 307"/>
                <a:gd name="T53" fmla="*/ 190 h 243"/>
                <a:gd name="T54" fmla="*/ 15 w 307"/>
                <a:gd name="T55" fmla="*/ 158 h 243"/>
                <a:gd name="T56" fmla="*/ 13 w 307"/>
                <a:gd name="T57" fmla="*/ 111 h 243"/>
                <a:gd name="T58" fmla="*/ 25 w 307"/>
                <a:gd name="T59" fmla="*/ 66 h 243"/>
                <a:gd name="T60" fmla="*/ 26 w 307"/>
                <a:gd name="T61" fmla="*/ 22 h 243"/>
                <a:gd name="T62" fmla="*/ 24 w 307"/>
                <a:gd name="T63" fmla="*/ 16 h 243"/>
                <a:gd name="connsiteX0" fmla="*/ 782 w 10000"/>
                <a:gd name="connsiteY0" fmla="*/ 593 h 9935"/>
                <a:gd name="connsiteX1" fmla="*/ 1336 w 10000"/>
                <a:gd name="connsiteY1" fmla="*/ 264 h 9935"/>
                <a:gd name="connsiteX2" fmla="*/ 1922 w 10000"/>
                <a:gd name="connsiteY2" fmla="*/ 17 h 9935"/>
                <a:gd name="connsiteX3" fmla="*/ 2248 w 10000"/>
                <a:gd name="connsiteY3" fmla="*/ 264 h 9935"/>
                <a:gd name="connsiteX4" fmla="*/ 2508 w 10000"/>
                <a:gd name="connsiteY4" fmla="*/ 511 h 9935"/>
                <a:gd name="connsiteX5" fmla="*/ 2769 w 10000"/>
                <a:gd name="connsiteY5" fmla="*/ 1046 h 9935"/>
                <a:gd name="connsiteX6" fmla="*/ 3257 w 10000"/>
                <a:gd name="connsiteY6" fmla="*/ 1211 h 9935"/>
                <a:gd name="connsiteX7" fmla="*/ 4267 w 10000"/>
                <a:gd name="connsiteY7" fmla="*/ 1334 h 9935"/>
                <a:gd name="connsiteX8" fmla="*/ 4788 w 10000"/>
                <a:gd name="connsiteY8" fmla="*/ 1211 h 9935"/>
                <a:gd name="connsiteX9" fmla="*/ 5277 w 10000"/>
                <a:gd name="connsiteY9" fmla="*/ 840 h 9935"/>
                <a:gd name="connsiteX10" fmla="*/ 5798 w 10000"/>
                <a:gd name="connsiteY10" fmla="*/ 799 h 9935"/>
                <a:gd name="connsiteX11" fmla="*/ 5961 w 10000"/>
                <a:gd name="connsiteY11" fmla="*/ 923 h 9935"/>
                <a:gd name="connsiteX12" fmla="*/ 6026 w 10000"/>
                <a:gd name="connsiteY12" fmla="*/ 964 h 9935"/>
                <a:gd name="connsiteX13" fmla="*/ 6352 w 10000"/>
                <a:gd name="connsiteY13" fmla="*/ 1128 h 9935"/>
                <a:gd name="connsiteX14" fmla="*/ 6352 w 10000"/>
                <a:gd name="connsiteY14" fmla="*/ 1128 h 9935"/>
                <a:gd name="connsiteX15" fmla="*/ 6254 w 10000"/>
                <a:gd name="connsiteY15" fmla="*/ 1375 h 9935"/>
                <a:gd name="connsiteX16" fmla="*/ 6710 w 10000"/>
                <a:gd name="connsiteY16" fmla="*/ 1951 h 9935"/>
                <a:gd name="connsiteX17" fmla="*/ 7068 w 10000"/>
                <a:gd name="connsiteY17" fmla="*/ 2322 h 9935"/>
                <a:gd name="connsiteX18" fmla="*/ 7264 w 10000"/>
                <a:gd name="connsiteY18" fmla="*/ 2034 h 9935"/>
                <a:gd name="connsiteX19" fmla="*/ 7427 w 10000"/>
                <a:gd name="connsiteY19" fmla="*/ 2651 h 9935"/>
                <a:gd name="connsiteX20" fmla="*/ 7785 w 10000"/>
                <a:gd name="connsiteY20" fmla="*/ 3268 h 9935"/>
                <a:gd name="connsiteX21" fmla="*/ 8762 w 10000"/>
                <a:gd name="connsiteY21" fmla="*/ 4462 h 9935"/>
                <a:gd name="connsiteX22" fmla="*/ 9349 w 10000"/>
                <a:gd name="connsiteY22" fmla="*/ 4585 h 9935"/>
                <a:gd name="connsiteX23" fmla="*/ 9414 w 10000"/>
                <a:gd name="connsiteY23" fmla="*/ 4873 h 9935"/>
                <a:gd name="connsiteX24" fmla="*/ 9609 w 10000"/>
                <a:gd name="connsiteY24" fmla="*/ 4832 h 9935"/>
                <a:gd name="connsiteX25" fmla="*/ 9642 w 10000"/>
                <a:gd name="connsiteY25" fmla="*/ 4873 h 9935"/>
                <a:gd name="connsiteX26" fmla="*/ 9642 w 10000"/>
                <a:gd name="connsiteY26" fmla="*/ 5038 h 9935"/>
                <a:gd name="connsiteX27" fmla="*/ 9674 w 10000"/>
                <a:gd name="connsiteY27" fmla="*/ 5038 h 9935"/>
                <a:gd name="connsiteX28" fmla="*/ 10000 w 10000"/>
                <a:gd name="connsiteY28" fmla="*/ 5408 h 9935"/>
                <a:gd name="connsiteX29" fmla="*/ 10000 w 10000"/>
                <a:gd name="connsiteY29" fmla="*/ 5408 h 9935"/>
                <a:gd name="connsiteX30" fmla="*/ 7427 w 10000"/>
                <a:gd name="connsiteY30" fmla="*/ 7836 h 9935"/>
                <a:gd name="connsiteX31" fmla="*/ 7427 w 10000"/>
                <a:gd name="connsiteY31" fmla="*/ 7836 h 9935"/>
                <a:gd name="connsiteX32" fmla="*/ 7166 w 10000"/>
                <a:gd name="connsiteY32" fmla="*/ 7548 h 9935"/>
                <a:gd name="connsiteX33" fmla="*/ 7101 w 10000"/>
                <a:gd name="connsiteY33" fmla="*/ 7466 h 9935"/>
                <a:gd name="connsiteX34" fmla="*/ 6743 w 10000"/>
                <a:gd name="connsiteY34" fmla="*/ 7219 h 9935"/>
                <a:gd name="connsiteX35" fmla="*/ 5244 w 10000"/>
                <a:gd name="connsiteY35" fmla="*/ 7384 h 9935"/>
                <a:gd name="connsiteX36" fmla="*/ 4886 w 10000"/>
                <a:gd name="connsiteY36" fmla="*/ 7507 h 9935"/>
                <a:gd name="connsiteX37" fmla="*/ 4463 w 10000"/>
                <a:gd name="connsiteY37" fmla="*/ 7507 h 9935"/>
                <a:gd name="connsiteX38" fmla="*/ 3713 w 10000"/>
                <a:gd name="connsiteY38" fmla="*/ 7548 h 9935"/>
                <a:gd name="connsiteX39" fmla="*/ 3648 w 10000"/>
                <a:gd name="connsiteY39" fmla="*/ 7548 h 9935"/>
                <a:gd name="connsiteX40" fmla="*/ 2801 w 10000"/>
                <a:gd name="connsiteY40" fmla="*/ 8207 h 9935"/>
                <a:gd name="connsiteX41" fmla="*/ 2541 w 10000"/>
                <a:gd name="connsiteY41" fmla="*/ 8659 h 9935"/>
                <a:gd name="connsiteX42" fmla="*/ 2345 w 10000"/>
                <a:gd name="connsiteY42" fmla="*/ 9235 h 9935"/>
                <a:gd name="connsiteX43" fmla="*/ 2313 w 10000"/>
                <a:gd name="connsiteY43" fmla="*/ 9770 h 9935"/>
                <a:gd name="connsiteX44" fmla="*/ 2313 w 10000"/>
                <a:gd name="connsiteY44" fmla="*/ 9770 h 9935"/>
                <a:gd name="connsiteX45" fmla="*/ 2020 w 10000"/>
                <a:gd name="connsiteY45" fmla="*/ 9770 h 9935"/>
                <a:gd name="connsiteX46" fmla="*/ 1531 w 10000"/>
                <a:gd name="connsiteY46" fmla="*/ 9935 h 9935"/>
                <a:gd name="connsiteX47" fmla="*/ 1107 w 10000"/>
                <a:gd name="connsiteY47" fmla="*/ 9688 h 9935"/>
                <a:gd name="connsiteX48" fmla="*/ 1010 w 10000"/>
                <a:gd name="connsiteY48" fmla="*/ 9647 h 9935"/>
                <a:gd name="connsiteX49" fmla="*/ 456 w 10000"/>
                <a:gd name="connsiteY49" fmla="*/ 9565 h 9935"/>
                <a:gd name="connsiteX50" fmla="*/ 0 w 10000"/>
                <a:gd name="connsiteY50" fmla="*/ 9235 h 9935"/>
                <a:gd name="connsiteX51" fmla="*/ 0 w 10000"/>
                <a:gd name="connsiteY51" fmla="*/ 9235 h 9935"/>
                <a:gd name="connsiteX52" fmla="*/ 163 w 10000"/>
                <a:gd name="connsiteY52" fmla="*/ 8906 h 9935"/>
                <a:gd name="connsiteX53" fmla="*/ 521 w 10000"/>
                <a:gd name="connsiteY53" fmla="*/ 7754 h 9935"/>
                <a:gd name="connsiteX54" fmla="*/ 521 w 10000"/>
                <a:gd name="connsiteY54" fmla="*/ 6519 h 9935"/>
                <a:gd name="connsiteX55" fmla="*/ 489 w 10000"/>
                <a:gd name="connsiteY55" fmla="*/ 6437 h 9935"/>
                <a:gd name="connsiteX56" fmla="*/ 456 w 10000"/>
                <a:gd name="connsiteY56" fmla="*/ 6149 h 9935"/>
                <a:gd name="connsiteX57" fmla="*/ 423 w 10000"/>
                <a:gd name="connsiteY57" fmla="*/ 4503 h 9935"/>
                <a:gd name="connsiteX58" fmla="*/ 554 w 10000"/>
                <a:gd name="connsiteY58" fmla="*/ 3474 h 9935"/>
                <a:gd name="connsiteX59" fmla="*/ 814 w 10000"/>
                <a:gd name="connsiteY59" fmla="*/ 2651 h 9935"/>
                <a:gd name="connsiteX60" fmla="*/ 1042 w 10000"/>
                <a:gd name="connsiteY60" fmla="*/ 1128 h 9935"/>
                <a:gd name="connsiteX61" fmla="*/ 847 w 10000"/>
                <a:gd name="connsiteY61" fmla="*/ 840 h 9935"/>
                <a:gd name="connsiteX62" fmla="*/ 782 w 10000"/>
                <a:gd name="connsiteY62" fmla="*/ 676 h 9935"/>
                <a:gd name="connsiteX63" fmla="*/ 782 w 10000"/>
                <a:gd name="connsiteY63" fmla="*/ 593 h 9935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762 w 10000"/>
                <a:gd name="connsiteY21" fmla="*/ 4491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371 w 10000"/>
                <a:gd name="connsiteY21" fmla="*/ 4076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782" y="597"/>
                  </a:moveTo>
                  <a:cubicBezTo>
                    <a:pt x="977" y="514"/>
                    <a:pt x="1140" y="349"/>
                    <a:pt x="1336" y="266"/>
                  </a:cubicBezTo>
                  <a:cubicBezTo>
                    <a:pt x="1498" y="183"/>
                    <a:pt x="1759" y="-65"/>
                    <a:pt x="1922" y="17"/>
                  </a:cubicBezTo>
                  <a:cubicBezTo>
                    <a:pt x="2020" y="224"/>
                    <a:pt x="2117" y="183"/>
                    <a:pt x="2248" y="266"/>
                  </a:cubicBezTo>
                  <a:cubicBezTo>
                    <a:pt x="2345" y="349"/>
                    <a:pt x="2476" y="349"/>
                    <a:pt x="2508" y="514"/>
                  </a:cubicBezTo>
                  <a:cubicBezTo>
                    <a:pt x="2541" y="722"/>
                    <a:pt x="2638" y="888"/>
                    <a:pt x="2769" y="1053"/>
                  </a:cubicBezTo>
                  <a:cubicBezTo>
                    <a:pt x="2932" y="1343"/>
                    <a:pt x="2964" y="1425"/>
                    <a:pt x="3257" y="1219"/>
                  </a:cubicBezTo>
                  <a:cubicBezTo>
                    <a:pt x="3616" y="1135"/>
                    <a:pt x="3941" y="1219"/>
                    <a:pt x="4267" y="1343"/>
                  </a:cubicBezTo>
                  <a:cubicBezTo>
                    <a:pt x="4463" y="1384"/>
                    <a:pt x="4625" y="1343"/>
                    <a:pt x="4788" y="1219"/>
                  </a:cubicBezTo>
                  <a:cubicBezTo>
                    <a:pt x="4919" y="1094"/>
                    <a:pt x="5147" y="970"/>
                    <a:pt x="5277" y="845"/>
                  </a:cubicBezTo>
                  <a:cubicBezTo>
                    <a:pt x="5472" y="845"/>
                    <a:pt x="5603" y="804"/>
                    <a:pt x="5798" y="804"/>
                  </a:cubicBezTo>
                  <a:cubicBezTo>
                    <a:pt x="5831" y="845"/>
                    <a:pt x="5928" y="888"/>
                    <a:pt x="5961" y="929"/>
                  </a:cubicBezTo>
                  <a:cubicBezTo>
                    <a:pt x="5993" y="929"/>
                    <a:pt x="6026" y="929"/>
                    <a:pt x="6026" y="970"/>
                  </a:cubicBezTo>
                  <a:cubicBezTo>
                    <a:pt x="6091" y="970"/>
                    <a:pt x="6319" y="1094"/>
                    <a:pt x="6352" y="1135"/>
                  </a:cubicBezTo>
                  <a:lnTo>
                    <a:pt x="6352" y="1135"/>
                  </a:lnTo>
                  <a:cubicBezTo>
                    <a:pt x="6319" y="1178"/>
                    <a:pt x="6194" y="1301"/>
                    <a:pt x="6254" y="1384"/>
                  </a:cubicBezTo>
                  <a:cubicBezTo>
                    <a:pt x="6314" y="1467"/>
                    <a:pt x="6612" y="1425"/>
                    <a:pt x="6710" y="1632"/>
                  </a:cubicBezTo>
                  <a:cubicBezTo>
                    <a:pt x="6775" y="1839"/>
                    <a:pt x="6976" y="2268"/>
                    <a:pt x="7068" y="2337"/>
                  </a:cubicBezTo>
                  <a:cubicBezTo>
                    <a:pt x="7160" y="2406"/>
                    <a:pt x="7134" y="2089"/>
                    <a:pt x="7264" y="2047"/>
                  </a:cubicBezTo>
                  <a:cubicBezTo>
                    <a:pt x="7394" y="2006"/>
                    <a:pt x="7459" y="2545"/>
                    <a:pt x="7427" y="2668"/>
                  </a:cubicBezTo>
                  <a:cubicBezTo>
                    <a:pt x="7394" y="2917"/>
                    <a:pt x="7590" y="3041"/>
                    <a:pt x="7785" y="3289"/>
                  </a:cubicBezTo>
                  <a:cubicBezTo>
                    <a:pt x="8176" y="3869"/>
                    <a:pt x="7720" y="3869"/>
                    <a:pt x="8371" y="4076"/>
                  </a:cubicBezTo>
                  <a:cubicBezTo>
                    <a:pt x="8469" y="4117"/>
                    <a:pt x="9175" y="4477"/>
                    <a:pt x="9349" y="4615"/>
                  </a:cubicBezTo>
                  <a:cubicBezTo>
                    <a:pt x="9523" y="4753"/>
                    <a:pt x="9316" y="4864"/>
                    <a:pt x="9414" y="4905"/>
                  </a:cubicBezTo>
                  <a:cubicBezTo>
                    <a:pt x="9479" y="4946"/>
                    <a:pt x="9544" y="4864"/>
                    <a:pt x="9609" y="4864"/>
                  </a:cubicBezTo>
                  <a:cubicBezTo>
                    <a:pt x="9620" y="4878"/>
                    <a:pt x="9631" y="4891"/>
                    <a:pt x="9642" y="4905"/>
                  </a:cubicBezTo>
                  <a:cubicBezTo>
                    <a:pt x="9642" y="4905"/>
                    <a:pt x="9609" y="5030"/>
                    <a:pt x="9642" y="5071"/>
                  </a:cubicBezTo>
                  <a:lnTo>
                    <a:pt x="9674" y="5071"/>
                  </a:lnTo>
                  <a:cubicBezTo>
                    <a:pt x="9837" y="5112"/>
                    <a:pt x="9902" y="5278"/>
                    <a:pt x="10000" y="5443"/>
                  </a:cubicBezTo>
                  <a:lnTo>
                    <a:pt x="10000" y="5443"/>
                  </a:lnTo>
                  <a:lnTo>
                    <a:pt x="7427" y="7887"/>
                  </a:lnTo>
                  <a:lnTo>
                    <a:pt x="7427" y="7887"/>
                  </a:lnTo>
                  <a:lnTo>
                    <a:pt x="7166" y="7597"/>
                  </a:lnTo>
                  <a:cubicBezTo>
                    <a:pt x="7134" y="7597"/>
                    <a:pt x="7101" y="7556"/>
                    <a:pt x="7101" y="7515"/>
                  </a:cubicBezTo>
                  <a:cubicBezTo>
                    <a:pt x="6971" y="7474"/>
                    <a:pt x="6873" y="7266"/>
                    <a:pt x="6743" y="7266"/>
                  </a:cubicBezTo>
                  <a:cubicBezTo>
                    <a:pt x="6417" y="6894"/>
                    <a:pt x="5537" y="7141"/>
                    <a:pt x="5244" y="7432"/>
                  </a:cubicBezTo>
                  <a:cubicBezTo>
                    <a:pt x="5114" y="7432"/>
                    <a:pt x="5016" y="7556"/>
                    <a:pt x="4886" y="7556"/>
                  </a:cubicBezTo>
                  <a:lnTo>
                    <a:pt x="4463" y="7556"/>
                  </a:lnTo>
                  <a:cubicBezTo>
                    <a:pt x="4267" y="7556"/>
                    <a:pt x="3844" y="7680"/>
                    <a:pt x="3713" y="7597"/>
                  </a:cubicBezTo>
                  <a:lnTo>
                    <a:pt x="3648" y="7597"/>
                  </a:lnTo>
                  <a:cubicBezTo>
                    <a:pt x="3420" y="7680"/>
                    <a:pt x="2899" y="7971"/>
                    <a:pt x="2801" y="8261"/>
                  </a:cubicBezTo>
                  <a:cubicBezTo>
                    <a:pt x="2704" y="8343"/>
                    <a:pt x="2573" y="8592"/>
                    <a:pt x="2541" y="8716"/>
                  </a:cubicBezTo>
                  <a:cubicBezTo>
                    <a:pt x="2476" y="8882"/>
                    <a:pt x="2410" y="9172"/>
                    <a:pt x="2345" y="9295"/>
                  </a:cubicBezTo>
                  <a:cubicBezTo>
                    <a:pt x="2345" y="9461"/>
                    <a:pt x="2345" y="9669"/>
                    <a:pt x="2313" y="9834"/>
                  </a:cubicBezTo>
                  <a:lnTo>
                    <a:pt x="2313" y="9834"/>
                  </a:lnTo>
                  <a:lnTo>
                    <a:pt x="2020" y="9834"/>
                  </a:lnTo>
                  <a:cubicBezTo>
                    <a:pt x="1889" y="9876"/>
                    <a:pt x="1661" y="10000"/>
                    <a:pt x="1531" y="10000"/>
                  </a:cubicBezTo>
                  <a:cubicBezTo>
                    <a:pt x="1336" y="9959"/>
                    <a:pt x="1238" y="9793"/>
                    <a:pt x="1107" y="9751"/>
                  </a:cubicBezTo>
                  <a:cubicBezTo>
                    <a:pt x="1075" y="9751"/>
                    <a:pt x="1042" y="9710"/>
                    <a:pt x="1010" y="9710"/>
                  </a:cubicBezTo>
                  <a:cubicBezTo>
                    <a:pt x="879" y="9585"/>
                    <a:pt x="619" y="9628"/>
                    <a:pt x="456" y="9628"/>
                  </a:cubicBezTo>
                  <a:cubicBezTo>
                    <a:pt x="228" y="9585"/>
                    <a:pt x="163" y="9503"/>
                    <a:pt x="0" y="9295"/>
                  </a:cubicBezTo>
                  <a:lnTo>
                    <a:pt x="0" y="9295"/>
                  </a:lnTo>
                  <a:lnTo>
                    <a:pt x="163" y="8964"/>
                  </a:lnTo>
                  <a:cubicBezTo>
                    <a:pt x="293" y="8674"/>
                    <a:pt x="456" y="8177"/>
                    <a:pt x="521" y="7805"/>
                  </a:cubicBezTo>
                  <a:cubicBezTo>
                    <a:pt x="651" y="7349"/>
                    <a:pt x="554" y="7018"/>
                    <a:pt x="521" y="6562"/>
                  </a:cubicBezTo>
                  <a:cubicBezTo>
                    <a:pt x="510" y="6534"/>
                    <a:pt x="500" y="6507"/>
                    <a:pt x="489" y="6479"/>
                  </a:cubicBezTo>
                  <a:cubicBezTo>
                    <a:pt x="489" y="6397"/>
                    <a:pt x="456" y="6272"/>
                    <a:pt x="456" y="6189"/>
                  </a:cubicBezTo>
                  <a:cubicBezTo>
                    <a:pt x="326" y="5733"/>
                    <a:pt x="423" y="5030"/>
                    <a:pt x="423" y="4532"/>
                  </a:cubicBezTo>
                  <a:cubicBezTo>
                    <a:pt x="423" y="4160"/>
                    <a:pt x="456" y="3828"/>
                    <a:pt x="554" y="3497"/>
                  </a:cubicBezTo>
                  <a:cubicBezTo>
                    <a:pt x="619" y="3166"/>
                    <a:pt x="717" y="2958"/>
                    <a:pt x="814" y="2668"/>
                  </a:cubicBezTo>
                  <a:cubicBezTo>
                    <a:pt x="977" y="2212"/>
                    <a:pt x="1238" y="1674"/>
                    <a:pt x="1042" y="1135"/>
                  </a:cubicBezTo>
                  <a:cubicBezTo>
                    <a:pt x="1010" y="1094"/>
                    <a:pt x="879" y="929"/>
                    <a:pt x="847" y="845"/>
                  </a:cubicBezTo>
                  <a:cubicBezTo>
                    <a:pt x="814" y="804"/>
                    <a:pt x="814" y="722"/>
                    <a:pt x="782" y="680"/>
                  </a:cubicBezTo>
                  <a:lnTo>
                    <a:pt x="782" y="5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>
                <a:defRPr/>
              </a:pPr>
              <a:endParaRPr lang="de-DE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2463666" y="2079825"/>
            <a:ext cx="5055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Wilkes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2977313" y="2079825"/>
            <a:ext cx="50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Lincoln</a:t>
            </a:r>
          </a:p>
        </p:txBody>
      </p:sp>
      <p:sp>
        <p:nvSpPr>
          <p:cNvPr id="188" name="TextBox 187"/>
          <p:cNvSpPr txBox="1"/>
          <p:nvPr/>
        </p:nvSpPr>
        <p:spPr>
          <a:xfrm rot="19811238">
            <a:off x="2255290" y="2407975"/>
            <a:ext cx="60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Taliaferro</a:t>
            </a:r>
          </a:p>
        </p:txBody>
      </p:sp>
      <p:sp>
        <p:nvSpPr>
          <p:cNvPr id="189" name="TextBox 188"/>
          <p:cNvSpPr txBox="1"/>
          <p:nvPr/>
        </p:nvSpPr>
        <p:spPr>
          <a:xfrm rot="3680926">
            <a:off x="2857485" y="2532976"/>
            <a:ext cx="58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McDuffie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386698" y="2848833"/>
            <a:ext cx="64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Richmond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222947" y="2496785"/>
            <a:ext cx="644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Columbia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665079" y="3339845"/>
            <a:ext cx="483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Burke</a:t>
            </a:r>
          </a:p>
        </p:txBody>
      </p:sp>
      <p:sp>
        <p:nvSpPr>
          <p:cNvPr id="193" name="TextBox 192"/>
          <p:cNvSpPr txBox="1"/>
          <p:nvPr/>
        </p:nvSpPr>
        <p:spPr>
          <a:xfrm rot="20234609">
            <a:off x="2655658" y="3001585"/>
            <a:ext cx="644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Glascock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13678" y="3313260"/>
            <a:ext cx="6198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Jefferson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707941" y="3804518"/>
            <a:ext cx="5616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Jenkins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76665" y="2943541"/>
            <a:ext cx="644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Hancock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2275656" y="3491531"/>
            <a:ext cx="72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Washington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568200" y="2728648"/>
            <a:ext cx="50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Warren</a:t>
            </a:r>
          </a:p>
        </p:txBody>
      </p:sp>
    </p:spTree>
    <p:extLst>
      <p:ext uri="{BB962C8B-B14F-4D97-AF65-F5344CB8AC3E}">
        <p14:creationId xmlns:p14="http://schemas.microsoft.com/office/powerpoint/2010/main" val="420563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" y="670871"/>
            <a:ext cx="9143999" cy="57919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TIA Collections thru September 2023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18AF27A-27D4-4795-97F0-FA1518228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183543"/>
              </p:ext>
            </p:extLst>
          </p:nvPr>
        </p:nvGraphicFramePr>
        <p:xfrm>
          <a:off x="741241" y="1250065"/>
          <a:ext cx="766151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Approved Investment</a:t>
                      </a:r>
                      <a:r>
                        <a:rPr lang="en-US" baseline="0" dirty="0"/>
                        <a:t> List (75%)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 Discretionary  (25%)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CSRA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$79,181,790*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$59,386,342*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$19,795,448*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River Valley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$51,055,475*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$38,291,606*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$12,763,869*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Heart</a:t>
                      </a:r>
                      <a:r>
                        <a:rPr lang="en-US" b="1" baseline="0" dirty="0"/>
                        <a:t> of Georgia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$34,354,616*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$25,765,962*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$8,588,654*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Southern Georgia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$325,451,119*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$244,088,339*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$81,362,780*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sz="1800" b="1" dirty="0"/>
                        <a:t>Totals</a:t>
                      </a:r>
                    </a:p>
                    <a:p>
                      <a:pPr algn="ctr"/>
                      <a:r>
                        <a:rPr lang="en-US" sz="1100" b="1" dirty="0"/>
                        <a:t>(*rounded amounts)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$490,043,000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$367,534,249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$122,510,751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08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4093"/>
            <a:ext cx="9143999" cy="57919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TIA Collections </a:t>
            </a:r>
            <a:r>
              <a:rPr lang="en-US" sz="2400"/>
              <a:t>thru September </a:t>
            </a:r>
            <a:r>
              <a:rPr lang="en-US" sz="2400" dirty="0"/>
              <a:t>2023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92BD3C-6ECC-4AE1-B3FC-E220B3805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31723"/>
              </p:ext>
            </p:extLst>
          </p:nvPr>
        </p:nvGraphicFramePr>
        <p:xfrm>
          <a:off x="457199" y="1284846"/>
          <a:ext cx="8229600" cy="491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>
                          <a:effectLst/>
                        </a:rPr>
                        <a:t>Region</a:t>
                      </a:r>
                      <a:endParaRPr lang="en-US" sz="20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Original Revenue Forecast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Actual Revenue Collected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>
                          <a:effectLst/>
                        </a:rPr>
                        <a:t>% of Forecast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baseline="0" dirty="0">
                          <a:effectLst/>
                        </a:rPr>
                        <a:t>CSRA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$62,645,179*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$79,181,791*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26.4%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>
                          <a:effectLst/>
                        </a:rPr>
                        <a:t>River Valley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$43,154,211*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$51,055,475*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18.3%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>
                          <a:effectLst/>
                        </a:rPr>
                        <a:t>Heart of Georgia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$25,334,247*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$34,354,616*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35.6%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baseline="0" dirty="0">
                          <a:effectLst/>
                        </a:rPr>
                        <a:t>Southern Georgia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$249,541,613*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$325,451,119*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30.4%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Totals </a:t>
                      </a:r>
                      <a:r>
                        <a:rPr lang="en-US" sz="1100" u="none" strike="noStrike" baseline="0" dirty="0">
                          <a:effectLst/>
                        </a:rPr>
                        <a:t>(*rounded amounts)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baseline="0" dirty="0">
                          <a:effectLst/>
                        </a:rPr>
                        <a:t>  $380,675,250</a:t>
                      </a:r>
                      <a:endParaRPr lang="en-US" sz="1800" b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$490,043,001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28.7%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42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14400" y="670378"/>
            <a:ext cx="7403643" cy="579194"/>
          </a:xfrm>
        </p:spPr>
        <p:txBody>
          <a:bodyPr/>
          <a:lstStyle/>
          <a:p>
            <a:pPr algn="ctr"/>
            <a:r>
              <a:rPr lang="en-US" dirty="0"/>
              <a:t>CSRA Project Overview</a:t>
            </a:r>
          </a:p>
        </p:txBody>
      </p:sp>
      <p:grpSp>
        <p:nvGrpSpPr>
          <p:cNvPr id="6" name="Counties"/>
          <p:cNvGrpSpPr/>
          <p:nvPr/>
        </p:nvGrpSpPr>
        <p:grpSpPr>
          <a:xfrm>
            <a:off x="857718" y="3830212"/>
            <a:ext cx="2373262" cy="2685613"/>
            <a:chOff x="2192338" y="752475"/>
            <a:chExt cx="4688938" cy="54451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MACON"/>
            <p:cNvSpPr>
              <a:spLocks/>
            </p:cNvSpPr>
            <p:nvPr/>
          </p:nvSpPr>
          <p:spPr bwMode="auto">
            <a:xfrm>
              <a:off x="3529013" y="3660775"/>
              <a:ext cx="411163" cy="414338"/>
            </a:xfrm>
            <a:custGeom>
              <a:avLst/>
              <a:gdLst>
                <a:gd name="T0" fmla="*/ 173 w 173"/>
                <a:gd name="T1" fmla="*/ 42 h 174"/>
                <a:gd name="T2" fmla="*/ 173 w 173"/>
                <a:gd name="T3" fmla="*/ 70 h 174"/>
                <a:gd name="T4" fmla="*/ 166 w 173"/>
                <a:gd name="T5" fmla="*/ 70 h 174"/>
                <a:gd name="T6" fmla="*/ 166 w 173"/>
                <a:gd name="T7" fmla="*/ 82 h 174"/>
                <a:gd name="T8" fmla="*/ 169 w 173"/>
                <a:gd name="T9" fmla="*/ 82 h 174"/>
                <a:gd name="T10" fmla="*/ 169 w 173"/>
                <a:gd name="T11" fmla="*/ 116 h 174"/>
                <a:gd name="T12" fmla="*/ 169 w 173"/>
                <a:gd name="T13" fmla="*/ 116 h 174"/>
                <a:gd name="T14" fmla="*/ 154 w 173"/>
                <a:gd name="T15" fmla="*/ 116 h 174"/>
                <a:gd name="T16" fmla="*/ 104 w 173"/>
                <a:gd name="T17" fmla="*/ 155 h 174"/>
                <a:gd name="T18" fmla="*/ 95 w 173"/>
                <a:gd name="T19" fmla="*/ 172 h 174"/>
                <a:gd name="T20" fmla="*/ 94 w 173"/>
                <a:gd name="T21" fmla="*/ 174 h 174"/>
                <a:gd name="T22" fmla="*/ 94 w 173"/>
                <a:gd name="T23" fmla="*/ 174 h 174"/>
                <a:gd name="T24" fmla="*/ 89 w 173"/>
                <a:gd name="T25" fmla="*/ 170 h 174"/>
                <a:gd name="T26" fmla="*/ 82 w 173"/>
                <a:gd name="T27" fmla="*/ 167 h 174"/>
                <a:gd name="T28" fmla="*/ 72 w 173"/>
                <a:gd name="T29" fmla="*/ 165 h 174"/>
                <a:gd name="T30" fmla="*/ 68 w 173"/>
                <a:gd name="T31" fmla="*/ 163 h 174"/>
                <a:gd name="T32" fmla="*/ 60 w 173"/>
                <a:gd name="T33" fmla="*/ 165 h 174"/>
                <a:gd name="T34" fmla="*/ 50 w 173"/>
                <a:gd name="T35" fmla="*/ 164 h 174"/>
                <a:gd name="T36" fmla="*/ 50 w 173"/>
                <a:gd name="T37" fmla="*/ 147 h 174"/>
                <a:gd name="T38" fmla="*/ 29 w 173"/>
                <a:gd name="T39" fmla="*/ 147 h 174"/>
                <a:gd name="T40" fmla="*/ 29 w 173"/>
                <a:gd name="T41" fmla="*/ 147 h 174"/>
                <a:gd name="T42" fmla="*/ 14 w 173"/>
                <a:gd name="T43" fmla="*/ 147 h 174"/>
                <a:gd name="T44" fmla="*/ 14 w 173"/>
                <a:gd name="T45" fmla="*/ 112 h 174"/>
                <a:gd name="T46" fmla="*/ 0 w 173"/>
                <a:gd name="T47" fmla="*/ 112 h 174"/>
                <a:gd name="T48" fmla="*/ 0 w 173"/>
                <a:gd name="T49" fmla="*/ 75 h 174"/>
                <a:gd name="T50" fmla="*/ 0 w 173"/>
                <a:gd name="T51" fmla="*/ 75 h 174"/>
                <a:gd name="T52" fmla="*/ 0 w 173"/>
                <a:gd name="T53" fmla="*/ 61 h 174"/>
                <a:gd name="T54" fmla="*/ 23 w 173"/>
                <a:gd name="T55" fmla="*/ 61 h 174"/>
                <a:gd name="T56" fmla="*/ 55 w 173"/>
                <a:gd name="T57" fmla="*/ 8 h 174"/>
                <a:gd name="T58" fmla="*/ 62 w 173"/>
                <a:gd name="T59" fmla="*/ 4 h 174"/>
                <a:gd name="T60" fmla="*/ 75 w 173"/>
                <a:gd name="T61" fmla="*/ 4 h 174"/>
                <a:gd name="T62" fmla="*/ 75 w 173"/>
                <a:gd name="T63" fmla="*/ 0 h 174"/>
                <a:gd name="T64" fmla="*/ 82 w 173"/>
                <a:gd name="T65" fmla="*/ 0 h 174"/>
                <a:gd name="T66" fmla="*/ 82 w 173"/>
                <a:gd name="T67" fmla="*/ 6 h 174"/>
                <a:gd name="T68" fmla="*/ 91 w 173"/>
                <a:gd name="T69" fmla="*/ 6 h 174"/>
                <a:gd name="T70" fmla="*/ 91 w 173"/>
                <a:gd name="T71" fmla="*/ 15 h 174"/>
                <a:gd name="T72" fmla="*/ 98 w 173"/>
                <a:gd name="T73" fmla="*/ 15 h 174"/>
                <a:gd name="T74" fmla="*/ 98 w 173"/>
                <a:gd name="T75" fmla="*/ 7 h 174"/>
                <a:gd name="T76" fmla="*/ 98 w 173"/>
                <a:gd name="T77" fmla="*/ 7 h 174"/>
                <a:gd name="T78" fmla="*/ 107 w 173"/>
                <a:gd name="T79" fmla="*/ 7 h 174"/>
                <a:gd name="T80" fmla="*/ 115 w 173"/>
                <a:gd name="T81" fmla="*/ 5 h 174"/>
                <a:gd name="T82" fmla="*/ 123 w 173"/>
                <a:gd name="T83" fmla="*/ 9 h 174"/>
                <a:gd name="T84" fmla="*/ 135 w 173"/>
                <a:gd name="T85" fmla="*/ 7 h 174"/>
                <a:gd name="T86" fmla="*/ 136 w 173"/>
                <a:gd name="T87" fmla="*/ 7 h 174"/>
                <a:gd name="T88" fmla="*/ 137 w 173"/>
                <a:gd name="T89" fmla="*/ 12 h 174"/>
                <a:gd name="T90" fmla="*/ 149 w 173"/>
                <a:gd name="T91" fmla="*/ 13 h 174"/>
                <a:gd name="T92" fmla="*/ 156 w 173"/>
                <a:gd name="T93" fmla="*/ 19 h 174"/>
                <a:gd name="T94" fmla="*/ 167 w 173"/>
                <a:gd name="T95" fmla="*/ 26 h 174"/>
                <a:gd name="T96" fmla="*/ 168 w 173"/>
                <a:gd name="T97" fmla="*/ 38 h 174"/>
                <a:gd name="T98" fmla="*/ 168 w 173"/>
                <a:gd name="T99" fmla="*/ 39 h 174"/>
                <a:gd name="T100" fmla="*/ 173 w 173"/>
                <a:gd name="T101" fmla="*/ 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74">
                  <a:moveTo>
                    <a:pt x="173" y="42"/>
                  </a:moveTo>
                  <a:cubicBezTo>
                    <a:pt x="173" y="70"/>
                    <a:pt x="173" y="70"/>
                    <a:pt x="173" y="70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36" y="116"/>
                    <a:pt x="112" y="140"/>
                    <a:pt x="104" y="155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4" y="174"/>
                    <a:pt x="94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3" y="172"/>
                    <a:pt x="90" y="171"/>
                    <a:pt x="89" y="170"/>
                  </a:cubicBezTo>
                  <a:cubicBezTo>
                    <a:pt x="87" y="170"/>
                    <a:pt x="85" y="168"/>
                    <a:pt x="82" y="167"/>
                  </a:cubicBezTo>
                  <a:cubicBezTo>
                    <a:pt x="79" y="166"/>
                    <a:pt x="76" y="167"/>
                    <a:pt x="72" y="165"/>
                  </a:cubicBezTo>
                  <a:cubicBezTo>
                    <a:pt x="71" y="165"/>
                    <a:pt x="70" y="163"/>
                    <a:pt x="68" y="163"/>
                  </a:cubicBezTo>
                  <a:cubicBezTo>
                    <a:pt x="66" y="162"/>
                    <a:pt x="62" y="164"/>
                    <a:pt x="60" y="165"/>
                  </a:cubicBezTo>
                  <a:cubicBezTo>
                    <a:pt x="57" y="166"/>
                    <a:pt x="53" y="164"/>
                    <a:pt x="50" y="164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3" y="8"/>
                    <a:pt x="107" y="7"/>
                  </a:cubicBezTo>
                  <a:cubicBezTo>
                    <a:pt x="110" y="6"/>
                    <a:pt x="112" y="5"/>
                    <a:pt x="115" y="5"/>
                  </a:cubicBezTo>
                  <a:cubicBezTo>
                    <a:pt x="118" y="6"/>
                    <a:pt x="120" y="9"/>
                    <a:pt x="123" y="9"/>
                  </a:cubicBezTo>
                  <a:cubicBezTo>
                    <a:pt x="128" y="9"/>
                    <a:pt x="131" y="7"/>
                    <a:pt x="135" y="7"/>
                  </a:cubicBezTo>
                  <a:cubicBezTo>
                    <a:pt x="135" y="7"/>
                    <a:pt x="135" y="7"/>
                    <a:pt x="136" y="7"/>
                  </a:cubicBezTo>
                  <a:cubicBezTo>
                    <a:pt x="137" y="8"/>
                    <a:pt x="136" y="11"/>
                    <a:pt x="137" y="12"/>
                  </a:cubicBezTo>
                  <a:cubicBezTo>
                    <a:pt x="141" y="14"/>
                    <a:pt x="145" y="11"/>
                    <a:pt x="149" y="13"/>
                  </a:cubicBezTo>
                  <a:cubicBezTo>
                    <a:pt x="152" y="14"/>
                    <a:pt x="154" y="17"/>
                    <a:pt x="156" y="19"/>
                  </a:cubicBezTo>
                  <a:cubicBezTo>
                    <a:pt x="159" y="21"/>
                    <a:pt x="165" y="23"/>
                    <a:pt x="167" y="26"/>
                  </a:cubicBezTo>
                  <a:cubicBezTo>
                    <a:pt x="169" y="28"/>
                    <a:pt x="168" y="35"/>
                    <a:pt x="168" y="38"/>
                  </a:cubicBezTo>
                  <a:cubicBezTo>
                    <a:pt x="168" y="38"/>
                    <a:pt x="168" y="39"/>
                    <a:pt x="168" y="39"/>
                  </a:cubicBezTo>
                  <a:cubicBezTo>
                    <a:pt x="173" y="42"/>
                    <a:pt x="173" y="42"/>
                    <a:pt x="173" y="4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" name="MARION"/>
            <p:cNvSpPr>
              <a:spLocks/>
            </p:cNvSpPr>
            <p:nvPr/>
          </p:nvSpPr>
          <p:spPr bwMode="auto">
            <a:xfrm>
              <a:off x="3128963" y="3617913"/>
              <a:ext cx="268288" cy="500063"/>
            </a:xfrm>
            <a:custGeom>
              <a:avLst/>
              <a:gdLst>
                <a:gd name="T0" fmla="*/ 90 w 113"/>
                <a:gd name="T1" fmla="*/ 0 h 210"/>
                <a:gd name="T2" fmla="*/ 85 w 113"/>
                <a:gd name="T3" fmla="*/ 10 h 210"/>
                <a:gd name="T4" fmla="*/ 89 w 113"/>
                <a:gd name="T5" fmla="*/ 18 h 210"/>
                <a:gd name="T6" fmla="*/ 90 w 113"/>
                <a:gd name="T7" fmla="*/ 19 h 210"/>
                <a:gd name="T8" fmla="*/ 93 w 113"/>
                <a:gd name="T9" fmla="*/ 29 h 210"/>
                <a:gd name="T10" fmla="*/ 100 w 113"/>
                <a:gd name="T11" fmla="*/ 36 h 210"/>
                <a:gd name="T12" fmla="*/ 102 w 113"/>
                <a:gd name="T13" fmla="*/ 39 h 210"/>
                <a:gd name="T14" fmla="*/ 102 w 113"/>
                <a:gd name="T15" fmla="*/ 50 h 210"/>
                <a:gd name="T16" fmla="*/ 110 w 113"/>
                <a:gd name="T17" fmla="*/ 60 h 210"/>
                <a:gd name="T18" fmla="*/ 113 w 113"/>
                <a:gd name="T19" fmla="*/ 70 h 210"/>
                <a:gd name="T20" fmla="*/ 113 w 113"/>
                <a:gd name="T21" fmla="*/ 70 h 210"/>
                <a:gd name="T22" fmla="*/ 110 w 113"/>
                <a:gd name="T23" fmla="*/ 70 h 210"/>
                <a:gd name="T24" fmla="*/ 110 w 113"/>
                <a:gd name="T25" fmla="*/ 130 h 210"/>
                <a:gd name="T26" fmla="*/ 103 w 113"/>
                <a:gd name="T27" fmla="*/ 130 h 210"/>
                <a:gd name="T28" fmla="*/ 103 w 113"/>
                <a:gd name="T29" fmla="*/ 163 h 210"/>
                <a:gd name="T30" fmla="*/ 97 w 113"/>
                <a:gd name="T31" fmla="*/ 163 h 210"/>
                <a:gd name="T32" fmla="*/ 97 w 113"/>
                <a:gd name="T33" fmla="*/ 181 h 210"/>
                <a:gd name="T34" fmla="*/ 100 w 113"/>
                <a:gd name="T35" fmla="*/ 181 h 210"/>
                <a:gd name="T36" fmla="*/ 100 w 113"/>
                <a:gd name="T37" fmla="*/ 189 h 210"/>
                <a:gd name="T38" fmla="*/ 94 w 113"/>
                <a:gd name="T39" fmla="*/ 189 h 210"/>
                <a:gd name="T40" fmla="*/ 94 w 113"/>
                <a:gd name="T41" fmla="*/ 194 h 210"/>
                <a:gd name="T42" fmla="*/ 94 w 113"/>
                <a:gd name="T43" fmla="*/ 194 h 210"/>
                <a:gd name="T44" fmla="*/ 94 w 113"/>
                <a:gd name="T45" fmla="*/ 210 h 210"/>
                <a:gd name="T46" fmla="*/ 94 w 113"/>
                <a:gd name="T47" fmla="*/ 210 h 210"/>
                <a:gd name="T48" fmla="*/ 55 w 113"/>
                <a:gd name="T49" fmla="*/ 210 h 210"/>
                <a:gd name="T50" fmla="*/ 55 w 113"/>
                <a:gd name="T51" fmla="*/ 199 h 210"/>
                <a:gd name="T52" fmla="*/ 48 w 113"/>
                <a:gd name="T53" fmla="*/ 199 h 210"/>
                <a:gd name="T54" fmla="*/ 48 w 113"/>
                <a:gd name="T55" fmla="*/ 190 h 210"/>
                <a:gd name="T56" fmla="*/ 39 w 113"/>
                <a:gd name="T57" fmla="*/ 190 h 210"/>
                <a:gd name="T58" fmla="*/ 39 w 113"/>
                <a:gd name="T59" fmla="*/ 183 h 210"/>
                <a:gd name="T60" fmla="*/ 24 w 113"/>
                <a:gd name="T61" fmla="*/ 183 h 210"/>
                <a:gd name="T62" fmla="*/ 24 w 113"/>
                <a:gd name="T63" fmla="*/ 172 h 210"/>
                <a:gd name="T64" fmla="*/ 16 w 113"/>
                <a:gd name="T65" fmla="*/ 162 h 210"/>
                <a:gd name="T66" fmla="*/ 0 w 113"/>
                <a:gd name="T67" fmla="*/ 162 h 210"/>
                <a:gd name="T68" fmla="*/ 0 w 113"/>
                <a:gd name="T69" fmla="*/ 162 h 210"/>
                <a:gd name="T70" fmla="*/ 0 w 113"/>
                <a:gd name="T71" fmla="*/ 32 h 210"/>
                <a:gd name="T72" fmla="*/ 9 w 113"/>
                <a:gd name="T73" fmla="*/ 32 h 210"/>
                <a:gd name="T74" fmla="*/ 9 w 113"/>
                <a:gd name="T75" fmla="*/ 13 h 210"/>
                <a:gd name="T76" fmla="*/ 9 w 113"/>
                <a:gd name="T77" fmla="*/ 13 h 210"/>
                <a:gd name="T78" fmla="*/ 19 w 113"/>
                <a:gd name="T79" fmla="*/ 12 h 210"/>
                <a:gd name="T80" fmla="*/ 23 w 113"/>
                <a:gd name="T81" fmla="*/ 16 h 210"/>
                <a:gd name="T82" fmla="*/ 33 w 113"/>
                <a:gd name="T83" fmla="*/ 17 h 210"/>
                <a:gd name="T84" fmla="*/ 41 w 113"/>
                <a:gd name="T85" fmla="*/ 7 h 210"/>
                <a:gd name="T86" fmla="*/ 42 w 113"/>
                <a:gd name="T87" fmla="*/ 7 h 210"/>
                <a:gd name="T88" fmla="*/ 59 w 113"/>
                <a:gd name="T89" fmla="*/ 8 h 210"/>
                <a:gd name="T90" fmla="*/ 72 w 113"/>
                <a:gd name="T91" fmla="*/ 0 h 210"/>
                <a:gd name="T92" fmla="*/ 90 w 113"/>
                <a:gd name="T9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210">
                  <a:moveTo>
                    <a:pt x="90" y="0"/>
                  </a:moveTo>
                  <a:cubicBezTo>
                    <a:pt x="89" y="4"/>
                    <a:pt x="86" y="6"/>
                    <a:pt x="85" y="10"/>
                  </a:cubicBezTo>
                  <a:cubicBezTo>
                    <a:pt x="85" y="12"/>
                    <a:pt x="88" y="17"/>
                    <a:pt x="89" y="18"/>
                  </a:cubicBezTo>
                  <a:cubicBezTo>
                    <a:pt x="89" y="19"/>
                    <a:pt x="89" y="19"/>
                    <a:pt x="90" y="19"/>
                  </a:cubicBezTo>
                  <a:cubicBezTo>
                    <a:pt x="90" y="22"/>
                    <a:pt x="91" y="27"/>
                    <a:pt x="93" y="29"/>
                  </a:cubicBezTo>
                  <a:cubicBezTo>
                    <a:pt x="95" y="31"/>
                    <a:pt x="99" y="34"/>
                    <a:pt x="100" y="36"/>
                  </a:cubicBezTo>
                  <a:cubicBezTo>
                    <a:pt x="101" y="37"/>
                    <a:pt x="101" y="38"/>
                    <a:pt x="102" y="39"/>
                  </a:cubicBezTo>
                  <a:cubicBezTo>
                    <a:pt x="102" y="42"/>
                    <a:pt x="102" y="46"/>
                    <a:pt x="102" y="50"/>
                  </a:cubicBezTo>
                  <a:cubicBezTo>
                    <a:pt x="104" y="52"/>
                    <a:pt x="109" y="57"/>
                    <a:pt x="110" y="6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94" y="189"/>
                    <a:pt x="94" y="189"/>
                    <a:pt x="94" y="189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1" y="12"/>
                    <a:pt x="22" y="14"/>
                    <a:pt x="23" y="16"/>
                  </a:cubicBezTo>
                  <a:cubicBezTo>
                    <a:pt x="25" y="19"/>
                    <a:pt x="31" y="19"/>
                    <a:pt x="33" y="17"/>
                  </a:cubicBezTo>
                  <a:cubicBezTo>
                    <a:pt x="37" y="16"/>
                    <a:pt x="39" y="11"/>
                    <a:pt x="41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8" y="6"/>
                    <a:pt x="53" y="10"/>
                    <a:pt x="59" y="8"/>
                  </a:cubicBezTo>
                  <a:cubicBezTo>
                    <a:pt x="64" y="7"/>
                    <a:pt x="67" y="1"/>
                    <a:pt x="72" y="0"/>
                  </a:cubicBezTo>
                  <a:cubicBezTo>
                    <a:pt x="90" y="0"/>
                    <a:pt x="90" y="0"/>
                    <a:pt x="9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" name="TALBOT"/>
            <p:cNvSpPr>
              <a:spLocks/>
            </p:cNvSpPr>
            <p:nvPr/>
          </p:nvSpPr>
          <p:spPr bwMode="auto">
            <a:xfrm>
              <a:off x="3086100" y="3243263"/>
              <a:ext cx="411163" cy="427038"/>
            </a:xfrm>
            <a:custGeom>
              <a:avLst/>
              <a:gdLst>
                <a:gd name="T0" fmla="*/ 4 w 173"/>
                <a:gd name="T1" fmla="*/ 155 h 179"/>
                <a:gd name="T2" fmla="*/ 12 w 173"/>
                <a:gd name="T3" fmla="*/ 158 h 179"/>
                <a:gd name="T4" fmla="*/ 8 w 173"/>
                <a:gd name="T5" fmla="*/ 170 h 179"/>
                <a:gd name="T6" fmla="*/ 4 w 173"/>
                <a:gd name="T7" fmla="*/ 178 h 179"/>
                <a:gd name="T8" fmla="*/ 11 w 173"/>
                <a:gd name="T9" fmla="*/ 176 h 179"/>
                <a:gd name="T10" fmla="*/ 18 w 173"/>
                <a:gd name="T11" fmla="*/ 172 h 179"/>
                <a:gd name="T12" fmla="*/ 27 w 173"/>
                <a:gd name="T13" fmla="*/ 170 h 179"/>
                <a:gd name="T14" fmla="*/ 37 w 173"/>
                <a:gd name="T15" fmla="*/ 169 h 179"/>
                <a:gd name="T16" fmla="*/ 51 w 173"/>
                <a:gd name="T17" fmla="*/ 174 h 179"/>
                <a:gd name="T18" fmla="*/ 60 w 173"/>
                <a:gd name="T19" fmla="*/ 164 h 179"/>
                <a:gd name="T20" fmla="*/ 90 w 173"/>
                <a:gd name="T21" fmla="*/ 157 h 179"/>
                <a:gd name="T22" fmla="*/ 108 w 173"/>
                <a:gd name="T23" fmla="*/ 157 h 179"/>
                <a:gd name="T24" fmla="*/ 122 w 173"/>
                <a:gd name="T25" fmla="*/ 134 h 179"/>
                <a:gd name="T26" fmla="*/ 137 w 173"/>
                <a:gd name="T27" fmla="*/ 100 h 179"/>
                <a:gd name="T28" fmla="*/ 151 w 173"/>
                <a:gd name="T29" fmla="*/ 80 h 179"/>
                <a:gd name="T30" fmla="*/ 173 w 173"/>
                <a:gd name="T31" fmla="*/ 68 h 179"/>
                <a:gd name="T32" fmla="*/ 154 w 173"/>
                <a:gd name="T33" fmla="*/ 58 h 179"/>
                <a:gd name="T34" fmla="*/ 131 w 173"/>
                <a:gd name="T35" fmla="*/ 45 h 179"/>
                <a:gd name="T36" fmla="*/ 104 w 173"/>
                <a:gd name="T37" fmla="*/ 26 h 179"/>
                <a:gd name="T38" fmla="*/ 96 w 173"/>
                <a:gd name="T39" fmla="*/ 11 h 179"/>
                <a:gd name="T40" fmla="*/ 90 w 173"/>
                <a:gd name="T41" fmla="*/ 10 h 179"/>
                <a:gd name="T42" fmla="*/ 93 w 173"/>
                <a:gd name="T43" fmla="*/ 1 h 179"/>
                <a:gd name="T44" fmla="*/ 81 w 173"/>
                <a:gd name="T45" fmla="*/ 0 h 179"/>
                <a:gd name="T46" fmla="*/ 2 w 173"/>
                <a:gd name="T47" fmla="*/ 17 h 179"/>
                <a:gd name="T48" fmla="*/ 2 w 173"/>
                <a:gd name="T49" fmla="*/ 20 h 179"/>
                <a:gd name="T50" fmla="*/ 2 w 173"/>
                <a:gd name="T51" fmla="*/ 20 h 179"/>
                <a:gd name="T52" fmla="*/ 3 w 173"/>
                <a:gd name="T53" fmla="*/ 21 h 179"/>
                <a:gd name="T54" fmla="*/ 5 w 173"/>
                <a:gd name="T55" fmla="*/ 25 h 179"/>
                <a:gd name="T56" fmla="*/ 5 w 173"/>
                <a:gd name="T57" fmla="*/ 37 h 179"/>
                <a:gd name="T58" fmla="*/ 4 w 173"/>
                <a:gd name="T59" fmla="*/ 63 h 179"/>
                <a:gd name="T60" fmla="*/ 1 w 173"/>
                <a:gd name="T61" fmla="*/ 90 h 179"/>
                <a:gd name="T62" fmla="*/ 0 w 173"/>
                <a:gd name="T63" fmla="*/ 91 h 179"/>
                <a:gd name="T64" fmla="*/ 0 w 173"/>
                <a:gd name="T65" fmla="*/ 93 h 179"/>
                <a:gd name="T66" fmla="*/ 0 w 173"/>
                <a:gd name="T67" fmla="*/ 94 h 179"/>
                <a:gd name="T68" fmla="*/ 2 w 173"/>
                <a:gd name="T69" fmla="*/ 96 h 179"/>
                <a:gd name="T70" fmla="*/ 3 w 173"/>
                <a:gd name="T71" fmla="*/ 97 h 179"/>
                <a:gd name="T72" fmla="*/ 3 w 173"/>
                <a:gd name="T73" fmla="*/ 98 h 179"/>
                <a:gd name="T74" fmla="*/ 4 w 173"/>
                <a:gd name="T75" fmla="*/ 10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179">
                  <a:moveTo>
                    <a:pt x="4" y="146"/>
                  </a:moveTo>
                  <a:cubicBezTo>
                    <a:pt x="4" y="155"/>
                    <a:pt x="4" y="155"/>
                    <a:pt x="4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6"/>
                    <a:pt x="12" y="157"/>
                    <a:pt x="12" y="158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10" y="164"/>
                    <a:pt x="9" y="167"/>
                    <a:pt x="8" y="170"/>
                  </a:cubicBezTo>
                  <a:cubicBezTo>
                    <a:pt x="7" y="170"/>
                    <a:pt x="7" y="172"/>
                    <a:pt x="6" y="173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6" y="179"/>
                    <a:pt x="9" y="177"/>
                    <a:pt x="11" y="176"/>
                  </a:cubicBezTo>
                  <a:cubicBezTo>
                    <a:pt x="12" y="176"/>
                    <a:pt x="13" y="175"/>
                    <a:pt x="14" y="174"/>
                  </a:cubicBezTo>
                  <a:cubicBezTo>
                    <a:pt x="15" y="173"/>
                    <a:pt x="16" y="172"/>
                    <a:pt x="18" y="172"/>
                  </a:cubicBezTo>
                  <a:cubicBezTo>
                    <a:pt x="18" y="171"/>
                    <a:pt x="20" y="170"/>
                    <a:pt x="21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31" y="170"/>
                    <a:pt x="34" y="168"/>
                    <a:pt x="37" y="169"/>
                  </a:cubicBezTo>
                  <a:cubicBezTo>
                    <a:pt x="39" y="169"/>
                    <a:pt x="40" y="171"/>
                    <a:pt x="41" y="173"/>
                  </a:cubicBezTo>
                  <a:cubicBezTo>
                    <a:pt x="43" y="176"/>
                    <a:pt x="49" y="176"/>
                    <a:pt x="51" y="174"/>
                  </a:cubicBezTo>
                  <a:cubicBezTo>
                    <a:pt x="55" y="173"/>
                    <a:pt x="57" y="168"/>
                    <a:pt x="59" y="164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66" y="163"/>
                    <a:pt x="71" y="167"/>
                    <a:pt x="77" y="165"/>
                  </a:cubicBezTo>
                  <a:cubicBezTo>
                    <a:pt x="82" y="164"/>
                    <a:pt x="85" y="158"/>
                    <a:pt x="90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65" y="57"/>
                    <a:pt x="160" y="61"/>
                    <a:pt x="154" y="58"/>
                  </a:cubicBezTo>
                  <a:cubicBezTo>
                    <a:pt x="148" y="56"/>
                    <a:pt x="146" y="46"/>
                    <a:pt x="140" y="49"/>
                  </a:cubicBezTo>
                  <a:cubicBezTo>
                    <a:pt x="135" y="52"/>
                    <a:pt x="133" y="49"/>
                    <a:pt x="131" y="45"/>
                  </a:cubicBezTo>
                  <a:cubicBezTo>
                    <a:pt x="127" y="38"/>
                    <a:pt x="125" y="31"/>
                    <a:pt x="121" y="25"/>
                  </a:cubicBezTo>
                  <a:cubicBezTo>
                    <a:pt x="114" y="11"/>
                    <a:pt x="111" y="27"/>
                    <a:pt x="104" y="26"/>
                  </a:cubicBezTo>
                  <a:cubicBezTo>
                    <a:pt x="103" y="22"/>
                    <a:pt x="99" y="18"/>
                    <a:pt x="99" y="15"/>
                  </a:cubicBezTo>
                  <a:cubicBezTo>
                    <a:pt x="98" y="14"/>
                    <a:pt x="97" y="12"/>
                    <a:pt x="96" y="11"/>
                  </a:cubicBezTo>
                  <a:cubicBezTo>
                    <a:pt x="94" y="10"/>
                    <a:pt x="92" y="11"/>
                    <a:pt x="91" y="10"/>
                  </a:cubicBezTo>
                  <a:cubicBezTo>
                    <a:pt x="91" y="10"/>
                    <a:pt x="91" y="10"/>
                    <a:pt x="90" y="10"/>
                  </a:cubicBezTo>
                  <a:cubicBezTo>
                    <a:pt x="90" y="6"/>
                    <a:pt x="94" y="4"/>
                    <a:pt x="94" y="2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0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3"/>
                    <a:pt x="5" y="23"/>
                    <a:pt x="5" y="25"/>
                  </a:cubicBezTo>
                  <a:cubicBezTo>
                    <a:pt x="5" y="26"/>
                    <a:pt x="5" y="28"/>
                    <a:pt x="5" y="29"/>
                  </a:cubicBezTo>
                  <a:cubicBezTo>
                    <a:pt x="5" y="29"/>
                    <a:pt x="5" y="36"/>
                    <a:pt x="5" y="37"/>
                  </a:cubicBezTo>
                  <a:cubicBezTo>
                    <a:pt x="4" y="38"/>
                    <a:pt x="3" y="44"/>
                    <a:pt x="5" y="45"/>
                  </a:cubicBezTo>
                  <a:cubicBezTo>
                    <a:pt x="5" y="51"/>
                    <a:pt x="4" y="57"/>
                    <a:pt x="4" y="63"/>
                  </a:cubicBezTo>
                  <a:cubicBezTo>
                    <a:pt x="9" y="66"/>
                    <a:pt x="4" y="83"/>
                    <a:pt x="2" y="88"/>
                  </a:cubicBezTo>
                  <a:cubicBezTo>
                    <a:pt x="2" y="88"/>
                    <a:pt x="1" y="89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1" y="95"/>
                    <a:pt x="1" y="95"/>
                  </a:cubicBezTo>
                  <a:cubicBezTo>
                    <a:pt x="1" y="95"/>
                    <a:pt x="2" y="96"/>
                    <a:pt x="2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9"/>
                    <a:pt x="4" y="99"/>
                    <a:pt x="4" y="100"/>
                  </a:cubicBezTo>
                  <a:cubicBezTo>
                    <a:pt x="4" y="146"/>
                    <a:pt x="4" y="146"/>
                    <a:pt x="4" y="14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" name="RICHMON"/>
            <p:cNvSpPr>
              <a:spLocks/>
            </p:cNvSpPr>
            <p:nvPr/>
          </p:nvSpPr>
          <p:spPr bwMode="auto">
            <a:xfrm>
              <a:off x="5407025" y="2471738"/>
              <a:ext cx="503238" cy="365125"/>
            </a:xfrm>
            <a:custGeom>
              <a:avLst/>
              <a:gdLst>
                <a:gd name="T0" fmla="*/ 37 w 211"/>
                <a:gd name="T1" fmla="*/ 133 h 153"/>
                <a:gd name="T2" fmla="*/ 54 w 211"/>
                <a:gd name="T3" fmla="*/ 125 h 153"/>
                <a:gd name="T4" fmla="*/ 72 w 211"/>
                <a:gd name="T5" fmla="*/ 119 h 153"/>
                <a:gd name="T6" fmla="*/ 82 w 211"/>
                <a:gd name="T7" fmla="*/ 125 h 153"/>
                <a:gd name="T8" fmla="*/ 90 w 211"/>
                <a:gd name="T9" fmla="*/ 131 h 153"/>
                <a:gd name="T10" fmla="*/ 98 w 211"/>
                <a:gd name="T11" fmla="*/ 144 h 153"/>
                <a:gd name="T12" fmla="*/ 113 w 211"/>
                <a:gd name="T13" fmla="*/ 148 h 153"/>
                <a:gd name="T14" fmla="*/ 144 w 211"/>
                <a:gd name="T15" fmla="*/ 151 h 153"/>
                <a:gd name="T16" fmla="*/ 160 w 211"/>
                <a:gd name="T17" fmla="*/ 148 h 153"/>
                <a:gd name="T18" fmla="*/ 175 w 211"/>
                <a:gd name="T19" fmla="*/ 139 h 153"/>
                <a:gd name="T20" fmla="*/ 191 w 211"/>
                <a:gd name="T21" fmla="*/ 138 h 153"/>
                <a:gd name="T22" fmla="*/ 196 w 211"/>
                <a:gd name="T23" fmla="*/ 141 h 153"/>
                <a:gd name="T24" fmla="*/ 198 w 211"/>
                <a:gd name="T25" fmla="*/ 142 h 153"/>
                <a:gd name="T26" fmla="*/ 208 w 211"/>
                <a:gd name="T27" fmla="*/ 146 h 153"/>
                <a:gd name="T28" fmla="*/ 208 w 211"/>
                <a:gd name="T29" fmla="*/ 146 h 153"/>
                <a:gd name="T30" fmla="*/ 210 w 211"/>
                <a:gd name="T31" fmla="*/ 143 h 153"/>
                <a:gd name="T32" fmla="*/ 203 w 211"/>
                <a:gd name="T33" fmla="*/ 136 h 153"/>
                <a:gd name="T34" fmla="*/ 203 w 211"/>
                <a:gd name="T35" fmla="*/ 124 h 153"/>
                <a:gd name="T36" fmla="*/ 192 w 211"/>
                <a:gd name="T37" fmla="*/ 124 h 153"/>
                <a:gd name="T38" fmla="*/ 182 w 211"/>
                <a:gd name="T39" fmla="*/ 113 h 153"/>
                <a:gd name="T40" fmla="*/ 176 w 211"/>
                <a:gd name="T41" fmla="*/ 112 h 153"/>
                <a:gd name="T42" fmla="*/ 166 w 211"/>
                <a:gd name="T43" fmla="*/ 105 h 153"/>
                <a:gd name="T44" fmla="*/ 167 w 211"/>
                <a:gd name="T45" fmla="*/ 99 h 153"/>
                <a:gd name="T46" fmla="*/ 164 w 211"/>
                <a:gd name="T47" fmla="*/ 93 h 153"/>
                <a:gd name="T48" fmla="*/ 173 w 211"/>
                <a:gd name="T49" fmla="*/ 89 h 153"/>
                <a:gd name="T50" fmla="*/ 167 w 211"/>
                <a:gd name="T51" fmla="*/ 76 h 153"/>
                <a:gd name="T52" fmla="*/ 182 w 211"/>
                <a:gd name="T53" fmla="*/ 74 h 153"/>
                <a:gd name="T54" fmla="*/ 173 w 211"/>
                <a:gd name="T55" fmla="*/ 66 h 153"/>
                <a:gd name="T56" fmla="*/ 175 w 211"/>
                <a:gd name="T57" fmla="*/ 56 h 153"/>
                <a:gd name="T58" fmla="*/ 154 w 211"/>
                <a:gd name="T59" fmla="*/ 37 h 153"/>
                <a:gd name="T60" fmla="*/ 143 w 211"/>
                <a:gd name="T61" fmla="*/ 22 h 153"/>
                <a:gd name="T62" fmla="*/ 126 w 211"/>
                <a:gd name="T63" fmla="*/ 0 h 153"/>
                <a:gd name="T64" fmla="*/ 126 w 211"/>
                <a:gd name="T65" fmla="*/ 0 h 153"/>
                <a:gd name="T66" fmla="*/ 22 w 211"/>
                <a:gd name="T67" fmla="*/ 90 h 153"/>
                <a:gd name="T68" fmla="*/ 22 w 211"/>
                <a:gd name="T69" fmla="*/ 90 h 153"/>
                <a:gd name="T70" fmla="*/ 0 w 211"/>
                <a:gd name="T71" fmla="*/ 110 h 153"/>
                <a:gd name="T72" fmla="*/ 0 w 211"/>
                <a:gd name="T73" fmla="*/ 110 h 153"/>
                <a:gd name="T74" fmla="*/ 2 w 211"/>
                <a:gd name="T75" fmla="*/ 111 h 153"/>
                <a:gd name="T76" fmla="*/ 9 w 211"/>
                <a:gd name="T77" fmla="*/ 114 h 153"/>
                <a:gd name="T78" fmla="*/ 20 w 211"/>
                <a:gd name="T79" fmla="*/ 123 h 153"/>
                <a:gd name="T80" fmla="*/ 24 w 211"/>
                <a:gd name="T81" fmla="*/ 128 h 153"/>
                <a:gd name="T82" fmla="*/ 31 w 211"/>
                <a:gd name="T83" fmla="*/ 132 h 153"/>
                <a:gd name="T84" fmla="*/ 37 w 211"/>
                <a:gd name="T85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153">
                  <a:moveTo>
                    <a:pt x="37" y="133"/>
                  </a:moveTo>
                  <a:cubicBezTo>
                    <a:pt x="43" y="131"/>
                    <a:pt x="48" y="127"/>
                    <a:pt x="54" y="125"/>
                  </a:cubicBezTo>
                  <a:cubicBezTo>
                    <a:pt x="59" y="123"/>
                    <a:pt x="67" y="117"/>
                    <a:pt x="72" y="119"/>
                  </a:cubicBezTo>
                  <a:cubicBezTo>
                    <a:pt x="75" y="124"/>
                    <a:pt x="78" y="123"/>
                    <a:pt x="82" y="125"/>
                  </a:cubicBezTo>
                  <a:cubicBezTo>
                    <a:pt x="85" y="127"/>
                    <a:pt x="89" y="127"/>
                    <a:pt x="90" y="131"/>
                  </a:cubicBezTo>
                  <a:cubicBezTo>
                    <a:pt x="91" y="136"/>
                    <a:pt x="94" y="140"/>
                    <a:pt x="98" y="144"/>
                  </a:cubicBezTo>
                  <a:cubicBezTo>
                    <a:pt x="103" y="151"/>
                    <a:pt x="104" y="153"/>
                    <a:pt x="113" y="148"/>
                  </a:cubicBezTo>
                  <a:cubicBezTo>
                    <a:pt x="124" y="146"/>
                    <a:pt x="134" y="148"/>
                    <a:pt x="144" y="151"/>
                  </a:cubicBezTo>
                  <a:cubicBezTo>
                    <a:pt x="150" y="152"/>
                    <a:pt x="155" y="151"/>
                    <a:pt x="160" y="148"/>
                  </a:cubicBezTo>
                  <a:cubicBezTo>
                    <a:pt x="164" y="145"/>
                    <a:pt x="171" y="142"/>
                    <a:pt x="175" y="139"/>
                  </a:cubicBezTo>
                  <a:cubicBezTo>
                    <a:pt x="181" y="139"/>
                    <a:pt x="185" y="138"/>
                    <a:pt x="191" y="138"/>
                  </a:cubicBezTo>
                  <a:cubicBezTo>
                    <a:pt x="192" y="139"/>
                    <a:pt x="195" y="140"/>
                    <a:pt x="196" y="141"/>
                  </a:cubicBezTo>
                  <a:cubicBezTo>
                    <a:pt x="197" y="141"/>
                    <a:pt x="198" y="141"/>
                    <a:pt x="198" y="142"/>
                  </a:cubicBezTo>
                  <a:cubicBezTo>
                    <a:pt x="200" y="142"/>
                    <a:pt x="207" y="145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9" y="145"/>
                    <a:pt x="210" y="144"/>
                    <a:pt x="210" y="143"/>
                  </a:cubicBezTo>
                  <a:cubicBezTo>
                    <a:pt x="211" y="139"/>
                    <a:pt x="205" y="138"/>
                    <a:pt x="203" y="136"/>
                  </a:cubicBezTo>
                  <a:cubicBezTo>
                    <a:pt x="199" y="132"/>
                    <a:pt x="203" y="129"/>
                    <a:pt x="203" y="124"/>
                  </a:cubicBezTo>
                  <a:cubicBezTo>
                    <a:pt x="199" y="123"/>
                    <a:pt x="196" y="120"/>
                    <a:pt x="192" y="124"/>
                  </a:cubicBezTo>
                  <a:cubicBezTo>
                    <a:pt x="189" y="127"/>
                    <a:pt x="184" y="116"/>
                    <a:pt x="182" y="113"/>
                  </a:cubicBezTo>
                  <a:cubicBezTo>
                    <a:pt x="180" y="110"/>
                    <a:pt x="178" y="117"/>
                    <a:pt x="176" y="112"/>
                  </a:cubicBezTo>
                  <a:cubicBezTo>
                    <a:pt x="173" y="107"/>
                    <a:pt x="172" y="106"/>
                    <a:pt x="166" y="105"/>
                  </a:cubicBezTo>
                  <a:cubicBezTo>
                    <a:pt x="166" y="103"/>
                    <a:pt x="168" y="100"/>
                    <a:pt x="167" y="99"/>
                  </a:cubicBezTo>
                  <a:cubicBezTo>
                    <a:pt x="167" y="97"/>
                    <a:pt x="164" y="95"/>
                    <a:pt x="164" y="93"/>
                  </a:cubicBezTo>
                  <a:cubicBezTo>
                    <a:pt x="164" y="87"/>
                    <a:pt x="174" y="99"/>
                    <a:pt x="173" y="89"/>
                  </a:cubicBezTo>
                  <a:cubicBezTo>
                    <a:pt x="173" y="85"/>
                    <a:pt x="164" y="80"/>
                    <a:pt x="167" y="76"/>
                  </a:cubicBezTo>
                  <a:cubicBezTo>
                    <a:pt x="172" y="70"/>
                    <a:pt x="177" y="76"/>
                    <a:pt x="182" y="74"/>
                  </a:cubicBezTo>
                  <a:cubicBezTo>
                    <a:pt x="182" y="68"/>
                    <a:pt x="175" y="70"/>
                    <a:pt x="173" y="66"/>
                  </a:cubicBezTo>
                  <a:cubicBezTo>
                    <a:pt x="170" y="62"/>
                    <a:pt x="175" y="60"/>
                    <a:pt x="175" y="56"/>
                  </a:cubicBezTo>
                  <a:cubicBezTo>
                    <a:pt x="174" y="44"/>
                    <a:pt x="162" y="42"/>
                    <a:pt x="154" y="37"/>
                  </a:cubicBezTo>
                  <a:cubicBezTo>
                    <a:pt x="145" y="31"/>
                    <a:pt x="146" y="31"/>
                    <a:pt x="143" y="22"/>
                  </a:cubicBezTo>
                  <a:cubicBezTo>
                    <a:pt x="140" y="15"/>
                    <a:pt x="132" y="7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4" y="112"/>
                    <a:pt x="7" y="114"/>
                    <a:pt x="9" y="114"/>
                  </a:cubicBezTo>
                  <a:cubicBezTo>
                    <a:pt x="14" y="116"/>
                    <a:pt x="17" y="119"/>
                    <a:pt x="20" y="123"/>
                  </a:cubicBezTo>
                  <a:cubicBezTo>
                    <a:pt x="22" y="125"/>
                    <a:pt x="22" y="127"/>
                    <a:pt x="24" y="128"/>
                  </a:cubicBezTo>
                  <a:cubicBezTo>
                    <a:pt x="25" y="129"/>
                    <a:pt x="29" y="132"/>
                    <a:pt x="31" y="132"/>
                  </a:cubicBezTo>
                  <a:cubicBezTo>
                    <a:pt x="37" y="133"/>
                    <a:pt x="37" y="133"/>
                    <a:pt x="3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" name="JEFFERSON"/>
            <p:cNvSpPr>
              <a:spLocks/>
            </p:cNvSpPr>
            <p:nvPr/>
          </p:nvSpPr>
          <p:spPr bwMode="auto">
            <a:xfrm>
              <a:off x="5097463" y="2733675"/>
              <a:ext cx="431800" cy="655638"/>
            </a:xfrm>
            <a:custGeom>
              <a:avLst/>
              <a:gdLst>
                <a:gd name="T0" fmla="*/ 130 w 181"/>
                <a:gd name="T1" fmla="*/ 0 h 275"/>
                <a:gd name="T2" fmla="*/ 132 w 181"/>
                <a:gd name="T3" fmla="*/ 1 h 275"/>
                <a:gd name="T4" fmla="*/ 139 w 181"/>
                <a:gd name="T5" fmla="*/ 4 h 275"/>
                <a:gd name="T6" fmla="*/ 150 w 181"/>
                <a:gd name="T7" fmla="*/ 13 h 275"/>
                <a:gd name="T8" fmla="*/ 154 w 181"/>
                <a:gd name="T9" fmla="*/ 18 h 275"/>
                <a:gd name="T10" fmla="*/ 161 w 181"/>
                <a:gd name="T11" fmla="*/ 22 h 275"/>
                <a:gd name="T12" fmla="*/ 167 w 181"/>
                <a:gd name="T13" fmla="*/ 23 h 275"/>
                <a:gd name="T14" fmla="*/ 167 w 181"/>
                <a:gd name="T15" fmla="*/ 23 h 275"/>
                <a:gd name="T16" fmla="*/ 167 w 181"/>
                <a:gd name="T17" fmla="*/ 25 h 275"/>
                <a:gd name="T18" fmla="*/ 169 w 181"/>
                <a:gd name="T19" fmla="*/ 29 h 275"/>
                <a:gd name="T20" fmla="*/ 175 w 181"/>
                <a:gd name="T21" fmla="*/ 36 h 275"/>
                <a:gd name="T22" fmla="*/ 168 w 181"/>
                <a:gd name="T23" fmla="*/ 73 h 275"/>
                <a:gd name="T24" fmla="*/ 160 w 181"/>
                <a:gd name="T25" fmla="*/ 93 h 275"/>
                <a:gd name="T26" fmla="*/ 156 w 181"/>
                <a:gd name="T27" fmla="*/ 118 h 275"/>
                <a:gd name="T28" fmla="*/ 157 w 181"/>
                <a:gd name="T29" fmla="*/ 158 h 275"/>
                <a:gd name="T30" fmla="*/ 158 w 181"/>
                <a:gd name="T31" fmla="*/ 165 h 275"/>
                <a:gd name="T32" fmla="*/ 159 w 181"/>
                <a:gd name="T33" fmla="*/ 167 h 275"/>
                <a:gd name="T34" fmla="*/ 159 w 181"/>
                <a:gd name="T35" fmla="*/ 197 h 275"/>
                <a:gd name="T36" fmla="*/ 148 w 181"/>
                <a:gd name="T37" fmla="*/ 225 h 275"/>
                <a:gd name="T38" fmla="*/ 143 w 181"/>
                <a:gd name="T39" fmla="*/ 233 h 275"/>
                <a:gd name="T40" fmla="*/ 143 w 181"/>
                <a:gd name="T41" fmla="*/ 233 h 275"/>
                <a:gd name="T42" fmla="*/ 132 w 181"/>
                <a:gd name="T43" fmla="*/ 236 h 275"/>
                <a:gd name="T44" fmla="*/ 126 w 181"/>
                <a:gd name="T45" fmla="*/ 242 h 275"/>
                <a:gd name="T46" fmla="*/ 119 w 181"/>
                <a:gd name="T47" fmla="*/ 248 h 275"/>
                <a:gd name="T48" fmla="*/ 102 w 181"/>
                <a:gd name="T49" fmla="*/ 246 h 275"/>
                <a:gd name="T50" fmla="*/ 107 w 181"/>
                <a:gd name="T51" fmla="*/ 263 h 275"/>
                <a:gd name="T52" fmla="*/ 94 w 181"/>
                <a:gd name="T53" fmla="*/ 275 h 275"/>
                <a:gd name="T54" fmla="*/ 94 w 181"/>
                <a:gd name="T55" fmla="*/ 275 h 275"/>
                <a:gd name="T56" fmla="*/ 86 w 181"/>
                <a:gd name="T57" fmla="*/ 269 h 275"/>
                <a:gd name="T58" fmla="*/ 81 w 181"/>
                <a:gd name="T59" fmla="*/ 265 h 275"/>
                <a:gd name="T60" fmla="*/ 77 w 181"/>
                <a:gd name="T61" fmla="*/ 261 h 275"/>
                <a:gd name="T62" fmla="*/ 72 w 181"/>
                <a:gd name="T63" fmla="*/ 256 h 275"/>
                <a:gd name="T64" fmla="*/ 66 w 181"/>
                <a:gd name="T65" fmla="*/ 250 h 275"/>
                <a:gd name="T66" fmla="*/ 57 w 181"/>
                <a:gd name="T67" fmla="*/ 243 h 275"/>
                <a:gd name="T68" fmla="*/ 57 w 181"/>
                <a:gd name="T69" fmla="*/ 243 h 275"/>
                <a:gd name="T70" fmla="*/ 58 w 181"/>
                <a:gd name="T71" fmla="*/ 232 h 275"/>
                <a:gd name="T72" fmla="*/ 59 w 181"/>
                <a:gd name="T73" fmla="*/ 225 h 275"/>
                <a:gd name="T74" fmla="*/ 61 w 181"/>
                <a:gd name="T75" fmla="*/ 219 h 275"/>
                <a:gd name="T76" fmla="*/ 62 w 181"/>
                <a:gd name="T77" fmla="*/ 200 h 275"/>
                <a:gd name="T78" fmla="*/ 52 w 181"/>
                <a:gd name="T79" fmla="*/ 185 h 275"/>
                <a:gd name="T80" fmla="*/ 49 w 181"/>
                <a:gd name="T81" fmla="*/ 163 h 275"/>
                <a:gd name="T82" fmla="*/ 45 w 181"/>
                <a:gd name="T83" fmla="*/ 146 h 275"/>
                <a:gd name="T84" fmla="*/ 45 w 181"/>
                <a:gd name="T85" fmla="*/ 146 h 275"/>
                <a:gd name="T86" fmla="*/ 32 w 181"/>
                <a:gd name="T87" fmla="*/ 142 h 275"/>
                <a:gd name="T88" fmla="*/ 20 w 181"/>
                <a:gd name="T89" fmla="*/ 130 h 275"/>
                <a:gd name="T90" fmla="*/ 7 w 181"/>
                <a:gd name="T91" fmla="*/ 103 h 275"/>
                <a:gd name="T92" fmla="*/ 0 w 181"/>
                <a:gd name="T93" fmla="*/ 93 h 275"/>
                <a:gd name="T94" fmla="*/ 0 w 181"/>
                <a:gd name="T95" fmla="*/ 93 h 275"/>
                <a:gd name="T96" fmla="*/ 35 w 181"/>
                <a:gd name="T97" fmla="*/ 93 h 275"/>
                <a:gd name="T98" fmla="*/ 35 w 181"/>
                <a:gd name="T99" fmla="*/ 81 h 275"/>
                <a:gd name="T100" fmla="*/ 35 w 181"/>
                <a:gd name="T101" fmla="*/ 77 h 275"/>
                <a:gd name="T102" fmla="*/ 33 w 181"/>
                <a:gd name="T103" fmla="*/ 74 h 275"/>
                <a:gd name="T104" fmla="*/ 32 w 181"/>
                <a:gd name="T105" fmla="*/ 72 h 275"/>
                <a:gd name="T106" fmla="*/ 33 w 181"/>
                <a:gd name="T107" fmla="*/ 69 h 275"/>
                <a:gd name="T108" fmla="*/ 95 w 181"/>
                <a:gd name="T109" fmla="*/ 18 h 275"/>
                <a:gd name="T110" fmla="*/ 95 w 181"/>
                <a:gd name="T111" fmla="*/ 18 h 275"/>
                <a:gd name="T112" fmla="*/ 112 w 181"/>
                <a:gd name="T113" fmla="*/ 1 h 275"/>
                <a:gd name="T114" fmla="*/ 112 w 181"/>
                <a:gd name="T115" fmla="*/ 1 h 275"/>
                <a:gd name="T116" fmla="*/ 130 w 181"/>
                <a:gd name="T11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275">
                  <a:moveTo>
                    <a:pt x="130" y="0"/>
                  </a:moveTo>
                  <a:cubicBezTo>
                    <a:pt x="132" y="1"/>
                    <a:pt x="132" y="1"/>
                    <a:pt x="132" y="1"/>
                  </a:cubicBezTo>
                  <a:cubicBezTo>
                    <a:pt x="134" y="2"/>
                    <a:pt x="137" y="4"/>
                    <a:pt x="139" y="4"/>
                  </a:cubicBezTo>
                  <a:cubicBezTo>
                    <a:pt x="144" y="6"/>
                    <a:pt x="147" y="9"/>
                    <a:pt x="150" y="13"/>
                  </a:cubicBezTo>
                  <a:cubicBezTo>
                    <a:pt x="152" y="15"/>
                    <a:pt x="152" y="17"/>
                    <a:pt x="154" y="18"/>
                  </a:cubicBezTo>
                  <a:cubicBezTo>
                    <a:pt x="155" y="19"/>
                    <a:pt x="159" y="22"/>
                    <a:pt x="161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8" y="26"/>
                    <a:pt x="168" y="28"/>
                    <a:pt x="169" y="29"/>
                  </a:cubicBezTo>
                  <a:cubicBezTo>
                    <a:pt x="170" y="31"/>
                    <a:pt x="174" y="35"/>
                    <a:pt x="175" y="36"/>
                  </a:cubicBezTo>
                  <a:cubicBezTo>
                    <a:pt x="181" y="49"/>
                    <a:pt x="173" y="62"/>
                    <a:pt x="168" y="73"/>
                  </a:cubicBezTo>
                  <a:cubicBezTo>
                    <a:pt x="165" y="80"/>
                    <a:pt x="162" y="85"/>
                    <a:pt x="160" y="93"/>
                  </a:cubicBezTo>
                  <a:cubicBezTo>
                    <a:pt x="157" y="101"/>
                    <a:pt x="156" y="109"/>
                    <a:pt x="156" y="118"/>
                  </a:cubicBezTo>
                  <a:cubicBezTo>
                    <a:pt x="156" y="130"/>
                    <a:pt x="153" y="147"/>
                    <a:pt x="157" y="158"/>
                  </a:cubicBezTo>
                  <a:cubicBezTo>
                    <a:pt x="157" y="160"/>
                    <a:pt x="158" y="163"/>
                    <a:pt x="158" y="165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60" y="178"/>
                    <a:pt x="163" y="186"/>
                    <a:pt x="159" y="197"/>
                  </a:cubicBezTo>
                  <a:cubicBezTo>
                    <a:pt x="157" y="206"/>
                    <a:pt x="152" y="218"/>
                    <a:pt x="148" y="225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1" y="238"/>
                    <a:pt x="127" y="240"/>
                    <a:pt x="126" y="242"/>
                  </a:cubicBezTo>
                  <a:cubicBezTo>
                    <a:pt x="124" y="244"/>
                    <a:pt x="122" y="247"/>
                    <a:pt x="119" y="248"/>
                  </a:cubicBezTo>
                  <a:cubicBezTo>
                    <a:pt x="114" y="249"/>
                    <a:pt x="108" y="244"/>
                    <a:pt x="102" y="246"/>
                  </a:cubicBezTo>
                  <a:cubicBezTo>
                    <a:pt x="98" y="252"/>
                    <a:pt x="107" y="257"/>
                    <a:pt x="107" y="263"/>
                  </a:cubicBezTo>
                  <a:cubicBezTo>
                    <a:pt x="106" y="267"/>
                    <a:pt x="98" y="274"/>
                    <a:pt x="94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6" y="269"/>
                    <a:pt x="86" y="269"/>
                    <a:pt x="86" y="269"/>
                  </a:cubicBezTo>
                  <a:cubicBezTo>
                    <a:pt x="84" y="268"/>
                    <a:pt x="83" y="267"/>
                    <a:pt x="81" y="265"/>
                  </a:cubicBezTo>
                  <a:cubicBezTo>
                    <a:pt x="79" y="264"/>
                    <a:pt x="78" y="263"/>
                    <a:pt x="77" y="261"/>
                  </a:cubicBezTo>
                  <a:cubicBezTo>
                    <a:pt x="75" y="260"/>
                    <a:pt x="73" y="257"/>
                    <a:pt x="72" y="256"/>
                  </a:cubicBezTo>
                  <a:cubicBezTo>
                    <a:pt x="70" y="254"/>
                    <a:pt x="68" y="252"/>
                    <a:pt x="66" y="250"/>
                  </a:cubicBezTo>
                  <a:cubicBezTo>
                    <a:pt x="64" y="248"/>
                    <a:pt x="60" y="245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9" y="230"/>
                    <a:pt x="58" y="227"/>
                    <a:pt x="59" y="225"/>
                  </a:cubicBezTo>
                  <a:cubicBezTo>
                    <a:pt x="59" y="223"/>
                    <a:pt x="60" y="221"/>
                    <a:pt x="61" y="219"/>
                  </a:cubicBezTo>
                  <a:cubicBezTo>
                    <a:pt x="64" y="217"/>
                    <a:pt x="62" y="204"/>
                    <a:pt x="62" y="200"/>
                  </a:cubicBezTo>
                  <a:cubicBezTo>
                    <a:pt x="62" y="194"/>
                    <a:pt x="56" y="189"/>
                    <a:pt x="52" y="185"/>
                  </a:cubicBezTo>
                  <a:cubicBezTo>
                    <a:pt x="48" y="180"/>
                    <a:pt x="52" y="169"/>
                    <a:pt x="49" y="163"/>
                  </a:cubicBezTo>
                  <a:cubicBezTo>
                    <a:pt x="47" y="158"/>
                    <a:pt x="47" y="152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9" y="145"/>
                    <a:pt x="37" y="145"/>
                    <a:pt x="32" y="142"/>
                  </a:cubicBezTo>
                  <a:cubicBezTo>
                    <a:pt x="26" y="138"/>
                    <a:pt x="24" y="135"/>
                    <a:pt x="20" y="130"/>
                  </a:cubicBezTo>
                  <a:cubicBezTo>
                    <a:pt x="14" y="122"/>
                    <a:pt x="8" y="113"/>
                    <a:pt x="7" y="103"/>
                  </a:cubicBezTo>
                  <a:cubicBezTo>
                    <a:pt x="4" y="101"/>
                    <a:pt x="1" y="96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8"/>
                    <a:pt x="35" y="77"/>
                  </a:cubicBezTo>
                  <a:cubicBezTo>
                    <a:pt x="35" y="76"/>
                    <a:pt x="34" y="75"/>
                    <a:pt x="33" y="74"/>
                  </a:cubicBezTo>
                  <a:cubicBezTo>
                    <a:pt x="33" y="74"/>
                    <a:pt x="32" y="73"/>
                    <a:pt x="32" y="72"/>
                  </a:cubicBezTo>
                  <a:cubicBezTo>
                    <a:pt x="32" y="71"/>
                    <a:pt x="32" y="70"/>
                    <a:pt x="33" y="6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" name="JOHNSON"/>
            <p:cNvSpPr>
              <a:spLocks/>
            </p:cNvSpPr>
            <p:nvPr/>
          </p:nvSpPr>
          <p:spPr bwMode="auto">
            <a:xfrm>
              <a:off x="4816475" y="3309938"/>
              <a:ext cx="504825" cy="371475"/>
            </a:xfrm>
            <a:custGeom>
              <a:avLst/>
              <a:gdLst>
                <a:gd name="T0" fmla="*/ 175 w 212"/>
                <a:gd name="T1" fmla="*/ 1 h 156"/>
                <a:gd name="T2" fmla="*/ 184 w 212"/>
                <a:gd name="T3" fmla="*/ 8 h 156"/>
                <a:gd name="T4" fmla="*/ 190 w 212"/>
                <a:gd name="T5" fmla="*/ 14 h 156"/>
                <a:gd name="T6" fmla="*/ 195 w 212"/>
                <a:gd name="T7" fmla="*/ 19 h 156"/>
                <a:gd name="T8" fmla="*/ 199 w 212"/>
                <a:gd name="T9" fmla="*/ 23 h 156"/>
                <a:gd name="T10" fmla="*/ 204 w 212"/>
                <a:gd name="T11" fmla="*/ 27 h 156"/>
                <a:gd name="T12" fmla="*/ 212 w 212"/>
                <a:gd name="T13" fmla="*/ 33 h 156"/>
                <a:gd name="T14" fmla="*/ 212 w 212"/>
                <a:gd name="T15" fmla="*/ 33 h 156"/>
                <a:gd name="T16" fmla="*/ 210 w 212"/>
                <a:gd name="T17" fmla="*/ 39 h 156"/>
                <a:gd name="T18" fmla="*/ 204 w 212"/>
                <a:gd name="T19" fmla="*/ 51 h 156"/>
                <a:gd name="T20" fmla="*/ 188 w 212"/>
                <a:gd name="T21" fmla="*/ 62 h 156"/>
                <a:gd name="T22" fmla="*/ 186 w 212"/>
                <a:gd name="T23" fmla="*/ 72 h 156"/>
                <a:gd name="T24" fmla="*/ 198 w 212"/>
                <a:gd name="T25" fmla="*/ 84 h 156"/>
                <a:gd name="T26" fmla="*/ 185 w 212"/>
                <a:gd name="T27" fmla="*/ 91 h 156"/>
                <a:gd name="T28" fmla="*/ 172 w 212"/>
                <a:gd name="T29" fmla="*/ 102 h 156"/>
                <a:gd name="T30" fmla="*/ 151 w 212"/>
                <a:gd name="T31" fmla="*/ 118 h 156"/>
                <a:gd name="T32" fmla="*/ 151 w 212"/>
                <a:gd name="T33" fmla="*/ 136 h 156"/>
                <a:gd name="T34" fmla="*/ 156 w 212"/>
                <a:gd name="T35" fmla="*/ 144 h 156"/>
                <a:gd name="T36" fmla="*/ 143 w 212"/>
                <a:gd name="T37" fmla="*/ 147 h 156"/>
                <a:gd name="T38" fmla="*/ 131 w 212"/>
                <a:gd name="T39" fmla="*/ 151 h 156"/>
                <a:gd name="T40" fmla="*/ 126 w 212"/>
                <a:gd name="T41" fmla="*/ 156 h 156"/>
                <a:gd name="T42" fmla="*/ 126 w 212"/>
                <a:gd name="T43" fmla="*/ 156 h 156"/>
                <a:gd name="T44" fmla="*/ 114 w 212"/>
                <a:gd name="T45" fmla="*/ 148 h 156"/>
                <a:gd name="T46" fmla="*/ 114 w 212"/>
                <a:gd name="T47" fmla="*/ 104 h 156"/>
                <a:gd name="T48" fmla="*/ 65 w 212"/>
                <a:gd name="T49" fmla="*/ 82 h 156"/>
                <a:gd name="T50" fmla="*/ 65 w 212"/>
                <a:gd name="T51" fmla="*/ 68 h 156"/>
                <a:gd name="T52" fmla="*/ 39 w 212"/>
                <a:gd name="T53" fmla="*/ 54 h 156"/>
                <a:gd name="T54" fmla="*/ 0 w 212"/>
                <a:gd name="T55" fmla="*/ 54 h 156"/>
                <a:gd name="T56" fmla="*/ 0 w 212"/>
                <a:gd name="T57" fmla="*/ 54 h 156"/>
                <a:gd name="T58" fmla="*/ 1 w 212"/>
                <a:gd name="T59" fmla="*/ 30 h 156"/>
                <a:gd name="T60" fmla="*/ 1 w 212"/>
                <a:gd name="T61" fmla="*/ 30 h 156"/>
                <a:gd name="T62" fmla="*/ 58 w 212"/>
                <a:gd name="T63" fmla="*/ 6 h 156"/>
                <a:gd name="T64" fmla="*/ 75 w 212"/>
                <a:gd name="T65" fmla="*/ 23 h 156"/>
                <a:gd name="T66" fmla="*/ 97 w 212"/>
                <a:gd name="T67" fmla="*/ 18 h 156"/>
                <a:gd name="T68" fmla="*/ 110 w 212"/>
                <a:gd name="T69" fmla="*/ 13 h 156"/>
                <a:gd name="T70" fmla="*/ 133 w 212"/>
                <a:gd name="T71" fmla="*/ 13 h 156"/>
                <a:gd name="T72" fmla="*/ 150 w 212"/>
                <a:gd name="T73" fmla="*/ 6 h 156"/>
                <a:gd name="T74" fmla="*/ 163 w 212"/>
                <a:gd name="T75" fmla="*/ 0 h 156"/>
                <a:gd name="T76" fmla="*/ 175 w 212"/>
                <a:gd name="T77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56">
                  <a:moveTo>
                    <a:pt x="175" y="1"/>
                  </a:moveTo>
                  <a:cubicBezTo>
                    <a:pt x="178" y="3"/>
                    <a:pt x="182" y="6"/>
                    <a:pt x="184" y="8"/>
                  </a:cubicBezTo>
                  <a:cubicBezTo>
                    <a:pt x="186" y="10"/>
                    <a:pt x="188" y="12"/>
                    <a:pt x="190" y="14"/>
                  </a:cubicBezTo>
                  <a:cubicBezTo>
                    <a:pt x="191" y="15"/>
                    <a:pt x="193" y="18"/>
                    <a:pt x="195" y="19"/>
                  </a:cubicBezTo>
                  <a:cubicBezTo>
                    <a:pt x="196" y="21"/>
                    <a:pt x="197" y="22"/>
                    <a:pt x="199" y="23"/>
                  </a:cubicBezTo>
                  <a:cubicBezTo>
                    <a:pt x="201" y="25"/>
                    <a:pt x="202" y="26"/>
                    <a:pt x="204" y="27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8" y="42"/>
                    <a:pt x="207" y="49"/>
                    <a:pt x="204" y="51"/>
                  </a:cubicBezTo>
                  <a:cubicBezTo>
                    <a:pt x="198" y="53"/>
                    <a:pt x="194" y="59"/>
                    <a:pt x="188" y="62"/>
                  </a:cubicBezTo>
                  <a:cubicBezTo>
                    <a:pt x="184" y="65"/>
                    <a:pt x="185" y="68"/>
                    <a:pt x="186" y="72"/>
                  </a:cubicBezTo>
                  <a:cubicBezTo>
                    <a:pt x="188" y="76"/>
                    <a:pt x="194" y="84"/>
                    <a:pt x="198" y="84"/>
                  </a:cubicBezTo>
                  <a:cubicBezTo>
                    <a:pt x="202" y="89"/>
                    <a:pt x="189" y="91"/>
                    <a:pt x="185" y="91"/>
                  </a:cubicBezTo>
                  <a:cubicBezTo>
                    <a:pt x="177" y="93"/>
                    <a:pt x="178" y="98"/>
                    <a:pt x="172" y="102"/>
                  </a:cubicBezTo>
                  <a:cubicBezTo>
                    <a:pt x="165" y="108"/>
                    <a:pt x="157" y="112"/>
                    <a:pt x="151" y="118"/>
                  </a:cubicBezTo>
                  <a:cubicBezTo>
                    <a:pt x="144" y="123"/>
                    <a:pt x="148" y="130"/>
                    <a:pt x="151" y="136"/>
                  </a:cubicBezTo>
                  <a:cubicBezTo>
                    <a:pt x="152" y="138"/>
                    <a:pt x="157" y="141"/>
                    <a:pt x="156" y="144"/>
                  </a:cubicBezTo>
                  <a:cubicBezTo>
                    <a:pt x="152" y="146"/>
                    <a:pt x="146" y="145"/>
                    <a:pt x="143" y="147"/>
                  </a:cubicBezTo>
                  <a:cubicBezTo>
                    <a:pt x="139" y="150"/>
                    <a:pt x="135" y="149"/>
                    <a:pt x="131" y="151"/>
                  </a:cubicBezTo>
                  <a:cubicBezTo>
                    <a:pt x="129" y="152"/>
                    <a:pt x="127" y="154"/>
                    <a:pt x="126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6" y="10"/>
                    <a:pt x="73" y="13"/>
                    <a:pt x="75" y="23"/>
                  </a:cubicBezTo>
                  <a:cubicBezTo>
                    <a:pt x="80" y="24"/>
                    <a:pt x="92" y="20"/>
                    <a:pt x="97" y="18"/>
                  </a:cubicBezTo>
                  <a:cubicBezTo>
                    <a:pt x="99" y="17"/>
                    <a:pt x="108" y="11"/>
                    <a:pt x="110" y="13"/>
                  </a:cubicBezTo>
                  <a:cubicBezTo>
                    <a:pt x="119" y="22"/>
                    <a:pt x="123" y="17"/>
                    <a:pt x="133" y="13"/>
                  </a:cubicBezTo>
                  <a:cubicBezTo>
                    <a:pt x="139" y="11"/>
                    <a:pt x="145" y="10"/>
                    <a:pt x="150" y="6"/>
                  </a:cubicBezTo>
                  <a:cubicBezTo>
                    <a:pt x="154" y="2"/>
                    <a:pt x="158" y="2"/>
                    <a:pt x="163" y="0"/>
                  </a:cubicBezTo>
                  <a:cubicBezTo>
                    <a:pt x="175" y="1"/>
                    <a:pt x="175" y="1"/>
                    <a:pt x="175" y="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" name="WASHINGTON"/>
            <p:cNvSpPr>
              <a:spLocks/>
            </p:cNvSpPr>
            <p:nvPr/>
          </p:nvSpPr>
          <p:spPr bwMode="auto">
            <a:xfrm>
              <a:off x="4691063" y="2808288"/>
              <a:ext cx="558800" cy="573088"/>
            </a:xfrm>
            <a:custGeom>
              <a:avLst/>
              <a:gdLst>
                <a:gd name="T0" fmla="*/ 138 w 235"/>
                <a:gd name="T1" fmla="*/ 8 h 241"/>
                <a:gd name="T2" fmla="*/ 140 w 235"/>
                <a:gd name="T3" fmla="*/ 27 h 241"/>
                <a:gd name="T4" fmla="*/ 158 w 235"/>
                <a:gd name="T5" fmla="*/ 49 h 241"/>
                <a:gd name="T6" fmla="*/ 171 w 235"/>
                <a:gd name="T7" fmla="*/ 62 h 241"/>
                <a:gd name="T8" fmla="*/ 178 w 235"/>
                <a:gd name="T9" fmla="*/ 72 h 241"/>
                <a:gd name="T10" fmla="*/ 203 w 235"/>
                <a:gd name="T11" fmla="*/ 111 h 241"/>
                <a:gd name="T12" fmla="*/ 216 w 235"/>
                <a:gd name="T13" fmla="*/ 115 h 241"/>
                <a:gd name="T14" fmla="*/ 223 w 235"/>
                <a:gd name="T15" fmla="*/ 154 h 241"/>
                <a:gd name="T16" fmla="*/ 232 w 235"/>
                <a:gd name="T17" fmla="*/ 188 h 241"/>
                <a:gd name="T18" fmla="*/ 229 w 235"/>
                <a:gd name="T19" fmla="*/ 201 h 241"/>
                <a:gd name="T20" fmla="*/ 228 w 235"/>
                <a:gd name="T21" fmla="*/ 212 h 241"/>
                <a:gd name="T22" fmla="*/ 203 w 235"/>
                <a:gd name="T23" fmla="*/ 217 h 241"/>
                <a:gd name="T24" fmla="*/ 163 w 235"/>
                <a:gd name="T25" fmla="*/ 224 h 241"/>
                <a:gd name="T26" fmla="*/ 128 w 235"/>
                <a:gd name="T27" fmla="*/ 234 h 241"/>
                <a:gd name="T28" fmla="*/ 54 w 235"/>
                <a:gd name="T29" fmla="*/ 241 h 241"/>
                <a:gd name="T30" fmla="*/ 49 w 235"/>
                <a:gd name="T31" fmla="*/ 239 h 241"/>
                <a:gd name="T32" fmla="*/ 49 w 235"/>
                <a:gd name="T33" fmla="*/ 219 h 241"/>
                <a:gd name="T34" fmla="*/ 35 w 235"/>
                <a:gd name="T35" fmla="*/ 196 h 241"/>
                <a:gd name="T36" fmla="*/ 7 w 235"/>
                <a:gd name="T37" fmla="*/ 165 h 241"/>
                <a:gd name="T38" fmla="*/ 0 w 235"/>
                <a:gd name="T39" fmla="*/ 148 h 241"/>
                <a:gd name="T40" fmla="*/ 3 w 235"/>
                <a:gd name="T41" fmla="*/ 136 h 241"/>
                <a:gd name="T42" fmla="*/ 5 w 235"/>
                <a:gd name="T43" fmla="*/ 134 h 241"/>
                <a:gd name="T44" fmla="*/ 9 w 235"/>
                <a:gd name="T45" fmla="*/ 131 h 241"/>
                <a:gd name="T46" fmla="*/ 9 w 235"/>
                <a:gd name="T47" fmla="*/ 126 h 241"/>
                <a:gd name="T48" fmla="*/ 3 w 235"/>
                <a:gd name="T49" fmla="*/ 111 h 241"/>
                <a:gd name="T50" fmla="*/ 12 w 235"/>
                <a:gd name="T51" fmla="*/ 97 h 241"/>
                <a:gd name="T52" fmla="*/ 12 w 235"/>
                <a:gd name="T53" fmla="*/ 84 h 241"/>
                <a:gd name="T54" fmla="*/ 33 w 235"/>
                <a:gd name="T55" fmla="*/ 81 h 241"/>
                <a:gd name="T56" fmla="*/ 60 w 235"/>
                <a:gd name="T57" fmla="*/ 67 h 241"/>
                <a:gd name="T58" fmla="*/ 83 w 235"/>
                <a:gd name="T59" fmla="*/ 41 h 241"/>
                <a:gd name="T60" fmla="*/ 88 w 235"/>
                <a:gd name="T61" fmla="*/ 30 h 241"/>
                <a:gd name="T62" fmla="*/ 103 w 235"/>
                <a:gd name="T63" fmla="*/ 22 h 241"/>
                <a:gd name="T64" fmla="*/ 131 w 235"/>
                <a:gd name="T65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41">
                  <a:moveTo>
                    <a:pt x="136" y="0"/>
                  </a:moveTo>
                  <a:cubicBezTo>
                    <a:pt x="137" y="3"/>
                    <a:pt x="136" y="6"/>
                    <a:pt x="138" y="8"/>
                  </a:cubicBezTo>
                  <a:cubicBezTo>
                    <a:pt x="139" y="10"/>
                    <a:pt x="142" y="12"/>
                    <a:pt x="142" y="14"/>
                  </a:cubicBezTo>
                  <a:cubicBezTo>
                    <a:pt x="146" y="18"/>
                    <a:pt x="141" y="23"/>
                    <a:pt x="140" y="27"/>
                  </a:cubicBezTo>
                  <a:cubicBezTo>
                    <a:pt x="139" y="36"/>
                    <a:pt x="145" y="38"/>
                    <a:pt x="150" y="43"/>
                  </a:cubicBezTo>
                  <a:cubicBezTo>
                    <a:pt x="153" y="47"/>
                    <a:pt x="154" y="48"/>
                    <a:pt x="158" y="49"/>
                  </a:cubicBezTo>
                  <a:cubicBezTo>
                    <a:pt x="161" y="51"/>
                    <a:pt x="166" y="53"/>
                    <a:pt x="167" y="56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2" y="65"/>
                    <a:pt x="175" y="70"/>
                    <a:pt x="178" y="72"/>
                  </a:cubicBezTo>
                  <a:cubicBezTo>
                    <a:pt x="179" y="82"/>
                    <a:pt x="185" y="91"/>
                    <a:pt x="191" y="99"/>
                  </a:cubicBezTo>
                  <a:cubicBezTo>
                    <a:pt x="195" y="104"/>
                    <a:pt x="197" y="107"/>
                    <a:pt x="203" y="111"/>
                  </a:cubicBezTo>
                  <a:cubicBezTo>
                    <a:pt x="208" y="114"/>
                    <a:pt x="210" y="114"/>
                    <a:pt x="216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8" y="121"/>
                    <a:pt x="218" y="127"/>
                    <a:pt x="220" y="132"/>
                  </a:cubicBezTo>
                  <a:cubicBezTo>
                    <a:pt x="223" y="138"/>
                    <a:pt x="219" y="149"/>
                    <a:pt x="223" y="154"/>
                  </a:cubicBezTo>
                  <a:cubicBezTo>
                    <a:pt x="227" y="158"/>
                    <a:pt x="233" y="163"/>
                    <a:pt x="233" y="169"/>
                  </a:cubicBezTo>
                  <a:cubicBezTo>
                    <a:pt x="233" y="173"/>
                    <a:pt x="235" y="186"/>
                    <a:pt x="232" y="188"/>
                  </a:cubicBezTo>
                  <a:cubicBezTo>
                    <a:pt x="231" y="190"/>
                    <a:pt x="230" y="192"/>
                    <a:pt x="230" y="194"/>
                  </a:cubicBezTo>
                  <a:cubicBezTo>
                    <a:pt x="229" y="196"/>
                    <a:pt x="230" y="199"/>
                    <a:pt x="229" y="201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1" y="213"/>
                    <a:pt x="207" y="213"/>
                    <a:pt x="203" y="217"/>
                  </a:cubicBezTo>
                  <a:cubicBezTo>
                    <a:pt x="198" y="221"/>
                    <a:pt x="192" y="222"/>
                    <a:pt x="186" y="224"/>
                  </a:cubicBezTo>
                  <a:cubicBezTo>
                    <a:pt x="176" y="228"/>
                    <a:pt x="172" y="233"/>
                    <a:pt x="163" y="224"/>
                  </a:cubicBezTo>
                  <a:cubicBezTo>
                    <a:pt x="161" y="222"/>
                    <a:pt x="152" y="228"/>
                    <a:pt x="150" y="229"/>
                  </a:cubicBezTo>
                  <a:cubicBezTo>
                    <a:pt x="145" y="231"/>
                    <a:pt x="133" y="235"/>
                    <a:pt x="128" y="234"/>
                  </a:cubicBezTo>
                  <a:cubicBezTo>
                    <a:pt x="126" y="224"/>
                    <a:pt x="119" y="221"/>
                    <a:pt x="111" y="217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5"/>
                    <a:pt x="48" y="232"/>
                    <a:pt x="48" y="228"/>
                  </a:cubicBezTo>
                  <a:cubicBezTo>
                    <a:pt x="48" y="225"/>
                    <a:pt x="49" y="222"/>
                    <a:pt x="49" y="219"/>
                  </a:cubicBezTo>
                  <a:cubicBezTo>
                    <a:pt x="47" y="217"/>
                    <a:pt x="46" y="214"/>
                    <a:pt x="45" y="211"/>
                  </a:cubicBezTo>
                  <a:cubicBezTo>
                    <a:pt x="44" y="205"/>
                    <a:pt x="38" y="201"/>
                    <a:pt x="35" y="196"/>
                  </a:cubicBezTo>
                  <a:cubicBezTo>
                    <a:pt x="28" y="196"/>
                    <a:pt x="19" y="195"/>
                    <a:pt x="16" y="188"/>
                  </a:cubicBezTo>
                  <a:cubicBezTo>
                    <a:pt x="13" y="181"/>
                    <a:pt x="9" y="173"/>
                    <a:pt x="7" y="165"/>
                  </a:cubicBezTo>
                  <a:cubicBezTo>
                    <a:pt x="6" y="160"/>
                    <a:pt x="4" y="151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7"/>
                    <a:pt x="3" y="136"/>
                  </a:cubicBezTo>
                  <a:cubicBezTo>
                    <a:pt x="3" y="136"/>
                    <a:pt x="4" y="135"/>
                    <a:pt x="4" y="135"/>
                  </a:cubicBezTo>
                  <a:cubicBezTo>
                    <a:pt x="4" y="135"/>
                    <a:pt x="5" y="135"/>
                    <a:pt x="5" y="134"/>
                  </a:cubicBezTo>
                  <a:cubicBezTo>
                    <a:pt x="6" y="133"/>
                    <a:pt x="7" y="132"/>
                    <a:pt x="8" y="132"/>
                  </a:cubicBezTo>
                  <a:cubicBezTo>
                    <a:pt x="8" y="132"/>
                    <a:pt x="9" y="131"/>
                    <a:pt x="9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9" y="128"/>
                    <a:pt x="9" y="126"/>
                  </a:cubicBezTo>
                  <a:cubicBezTo>
                    <a:pt x="10" y="124"/>
                    <a:pt x="9" y="118"/>
                    <a:pt x="6" y="117"/>
                  </a:cubicBezTo>
                  <a:cubicBezTo>
                    <a:pt x="5" y="115"/>
                    <a:pt x="4" y="114"/>
                    <a:pt x="3" y="111"/>
                  </a:cubicBezTo>
                  <a:cubicBezTo>
                    <a:pt x="3" y="108"/>
                    <a:pt x="6" y="107"/>
                    <a:pt x="6" y="105"/>
                  </a:cubicBezTo>
                  <a:cubicBezTo>
                    <a:pt x="8" y="104"/>
                    <a:pt x="11" y="99"/>
                    <a:pt x="12" y="97"/>
                  </a:cubicBezTo>
                  <a:cubicBezTo>
                    <a:pt x="13" y="93"/>
                    <a:pt x="13" y="89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2" y="83"/>
                    <a:pt x="29" y="84"/>
                    <a:pt x="33" y="81"/>
                  </a:cubicBezTo>
                  <a:cubicBezTo>
                    <a:pt x="36" y="78"/>
                    <a:pt x="38" y="74"/>
                    <a:pt x="41" y="71"/>
                  </a:cubicBezTo>
                  <a:cubicBezTo>
                    <a:pt x="48" y="71"/>
                    <a:pt x="54" y="70"/>
                    <a:pt x="60" y="67"/>
                  </a:cubicBezTo>
                  <a:cubicBezTo>
                    <a:pt x="65" y="65"/>
                    <a:pt x="76" y="59"/>
                    <a:pt x="77" y="54"/>
                  </a:cubicBezTo>
                  <a:cubicBezTo>
                    <a:pt x="80" y="50"/>
                    <a:pt x="82" y="46"/>
                    <a:pt x="83" y="41"/>
                  </a:cubicBezTo>
                  <a:cubicBezTo>
                    <a:pt x="84" y="38"/>
                    <a:pt x="87" y="34"/>
                    <a:pt x="88" y="31"/>
                  </a:cubicBezTo>
                  <a:cubicBezTo>
                    <a:pt x="88" y="31"/>
                    <a:pt x="88" y="31"/>
                    <a:pt x="88" y="30"/>
                  </a:cubicBezTo>
                  <a:cubicBezTo>
                    <a:pt x="90" y="28"/>
                    <a:pt x="91" y="24"/>
                    <a:pt x="94" y="24"/>
                  </a:cubicBezTo>
                  <a:cubicBezTo>
                    <a:pt x="97" y="23"/>
                    <a:pt x="101" y="23"/>
                    <a:pt x="103" y="22"/>
                  </a:cubicBezTo>
                  <a:cubicBezTo>
                    <a:pt x="105" y="22"/>
                    <a:pt x="107" y="20"/>
                    <a:pt x="109" y="19"/>
                  </a:cubicBezTo>
                  <a:cubicBezTo>
                    <a:pt x="118" y="14"/>
                    <a:pt x="120" y="5"/>
                    <a:pt x="131" y="4"/>
                  </a:cubicBezTo>
                  <a:cubicBezTo>
                    <a:pt x="136" y="0"/>
                    <a:pt x="136" y="0"/>
                    <a:pt x="13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" name="GLASCOCK"/>
            <p:cNvSpPr>
              <a:spLocks/>
            </p:cNvSpPr>
            <p:nvPr/>
          </p:nvSpPr>
          <p:spPr bwMode="auto">
            <a:xfrm>
              <a:off x="5014913" y="2713038"/>
              <a:ext cx="309563" cy="242888"/>
            </a:xfrm>
            <a:custGeom>
              <a:avLst/>
              <a:gdLst>
                <a:gd name="T0" fmla="*/ 0 w 130"/>
                <a:gd name="T1" fmla="*/ 40 h 102"/>
                <a:gd name="T2" fmla="*/ 2 w 130"/>
                <a:gd name="T3" fmla="*/ 48 h 102"/>
                <a:gd name="T4" fmla="*/ 6 w 130"/>
                <a:gd name="T5" fmla="*/ 54 h 102"/>
                <a:gd name="T6" fmla="*/ 4 w 130"/>
                <a:gd name="T7" fmla="*/ 67 h 102"/>
                <a:gd name="T8" fmla="*/ 14 w 130"/>
                <a:gd name="T9" fmla="*/ 83 h 102"/>
                <a:gd name="T10" fmla="*/ 22 w 130"/>
                <a:gd name="T11" fmla="*/ 89 h 102"/>
                <a:gd name="T12" fmla="*/ 31 w 130"/>
                <a:gd name="T13" fmla="*/ 96 h 102"/>
                <a:gd name="T14" fmla="*/ 35 w 130"/>
                <a:gd name="T15" fmla="*/ 102 h 102"/>
                <a:gd name="T16" fmla="*/ 35 w 130"/>
                <a:gd name="T17" fmla="*/ 102 h 102"/>
                <a:gd name="T18" fmla="*/ 70 w 130"/>
                <a:gd name="T19" fmla="*/ 102 h 102"/>
                <a:gd name="T20" fmla="*/ 70 w 130"/>
                <a:gd name="T21" fmla="*/ 90 h 102"/>
                <a:gd name="T22" fmla="*/ 70 w 130"/>
                <a:gd name="T23" fmla="*/ 86 h 102"/>
                <a:gd name="T24" fmla="*/ 68 w 130"/>
                <a:gd name="T25" fmla="*/ 83 h 102"/>
                <a:gd name="T26" fmla="*/ 67 w 130"/>
                <a:gd name="T27" fmla="*/ 81 h 102"/>
                <a:gd name="T28" fmla="*/ 68 w 130"/>
                <a:gd name="T29" fmla="*/ 78 h 102"/>
                <a:gd name="T30" fmla="*/ 130 w 130"/>
                <a:gd name="T31" fmla="*/ 27 h 102"/>
                <a:gd name="T32" fmla="*/ 130 w 130"/>
                <a:gd name="T33" fmla="*/ 27 h 102"/>
                <a:gd name="T34" fmla="*/ 111 w 130"/>
                <a:gd name="T35" fmla="*/ 19 h 102"/>
                <a:gd name="T36" fmla="*/ 79 w 130"/>
                <a:gd name="T37" fmla="*/ 4 h 102"/>
                <a:gd name="T38" fmla="*/ 57 w 130"/>
                <a:gd name="T39" fmla="*/ 12 h 102"/>
                <a:gd name="T40" fmla="*/ 26 w 130"/>
                <a:gd name="T41" fmla="*/ 28 h 102"/>
                <a:gd name="T42" fmla="*/ 14 w 130"/>
                <a:gd name="T43" fmla="*/ 33 h 102"/>
                <a:gd name="T44" fmla="*/ 0 w 130"/>
                <a:gd name="T45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2">
                  <a:moveTo>
                    <a:pt x="0" y="40"/>
                  </a:moveTo>
                  <a:cubicBezTo>
                    <a:pt x="1" y="43"/>
                    <a:pt x="0" y="46"/>
                    <a:pt x="2" y="48"/>
                  </a:cubicBezTo>
                  <a:cubicBezTo>
                    <a:pt x="3" y="50"/>
                    <a:pt x="6" y="52"/>
                    <a:pt x="6" y="54"/>
                  </a:cubicBezTo>
                  <a:cubicBezTo>
                    <a:pt x="10" y="58"/>
                    <a:pt x="5" y="63"/>
                    <a:pt x="4" y="67"/>
                  </a:cubicBezTo>
                  <a:cubicBezTo>
                    <a:pt x="3" y="76"/>
                    <a:pt x="9" y="78"/>
                    <a:pt x="14" y="83"/>
                  </a:cubicBezTo>
                  <a:cubicBezTo>
                    <a:pt x="17" y="87"/>
                    <a:pt x="18" y="88"/>
                    <a:pt x="22" y="89"/>
                  </a:cubicBezTo>
                  <a:cubicBezTo>
                    <a:pt x="25" y="91"/>
                    <a:pt x="30" y="93"/>
                    <a:pt x="31" y="96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9"/>
                    <a:pt x="70" y="87"/>
                    <a:pt x="70" y="86"/>
                  </a:cubicBezTo>
                  <a:cubicBezTo>
                    <a:pt x="70" y="85"/>
                    <a:pt x="69" y="84"/>
                    <a:pt x="68" y="83"/>
                  </a:cubicBezTo>
                  <a:cubicBezTo>
                    <a:pt x="68" y="83"/>
                    <a:pt x="67" y="82"/>
                    <a:pt x="67" y="81"/>
                  </a:cubicBezTo>
                  <a:cubicBezTo>
                    <a:pt x="67" y="80"/>
                    <a:pt x="67" y="79"/>
                    <a:pt x="68" y="78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03" y="15"/>
                    <a:pt x="88" y="5"/>
                    <a:pt x="79" y="4"/>
                  </a:cubicBezTo>
                  <a:cubicBezTo>
                    <a:pt x="76" y="0"/>
                    <a:pt x="60" y="9"/>
                    <a:pt x="57" y="12"/>
                  </a:cubicBezTo>
                  <a:cubicBezTo>
                    <a:pt x="44" y="13"/>
                    <a:pt x="37" y="23"/>
                    <a:pt x="26" y="28"/>
                  </a:cubicBezTo>
                  <a:cubicBezTo>
                    <a:pt x="22" y="30"/>
                    <a:pt x="18" y="30"/>
                    <a:pt x="14" y="33"/>
                  </a:cubicBezTo>
                  <a:cubicBezTo>
                    <a:pt x="10" y="35"/>
                    <a:pt x="5" y="38"/>
                    <a:pt x="0" y="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9" name="WARREN"/>
            <p:cNvSpPr>
              <a:spLocks/>
            </p:cNvSpPr>
            <p:nvPr/>
          </p:nvSpPr>
          <p:spPr bwMode="auto">
            <a:xfrm>
              <a:off x="4902200" y="2381250"/>
              <a:ext cx="461963" cy="427038"/>
            </a:xfrm>
            <a:custGeom>
              <a:avLst/>
              <a:gdLst>
                <a:gd name="T0" fmla="*/ 177 w 194"/>
                <a:gd name="T1" fmla="*/ 166 h 179"/>
                <a:gd name="T2" fmla="*/ 194 w 194"/>
                <a:gd name="T3" fmla="*/ 149 h 179"/>
                <a:gd name="T4" fmla="*/ 194 w 194"/>
                <a:gd name="T5" fmla="*/ 149 h 179"/>
                <a:gd name="T6" fmla="*/ 183 w 194"/>
                <a:gd name="T7" fmla="*/ 143 h 179"/>
                <a:gd name="T8" fmla="*/ 171 w 194"/>
                <a:gd name="T9" fmla="*/ 135 h 179"/>
                <a:gd name="T10" fmla="*/ 153 w 194"/>
                <a:gd name="T11" fmla="*/ 134 h 179"/>
                <a:gd name="T12" fmla="*/ 144 w 194"/>
                <a:gd name="T13" fmla="*/ 131 h 179"/>
                <a:gd name="T14" fmla="*/ 132 w 194"/>
                <a:gd name="T15" fmla="*/ 126 h 179"/>
                <a:gd name="T16" fmla="*/ 131 w 194"/>
                <a:gd name="T17" fmla="*/ 125 h 179"/>
                <a:gd name="T18" fmla="*/ 130 w 194"/>
                <a:gd name="T19" fmla="*/ 124 h 179"/>
                <a:gd name="T20" fmla="*/ 129 w 194"/>
                <a:gd name="T21" fmla="*/ 107 h 179"/>
                <a:gd name="T22" fmla="*/ 123 w 194"/>
                <a:gd name="T23" fmla="*/ 90 h 179"/>
                <a:gd name="T24" fmla="*/ 112 w 194"/>
                <a:gd name="T25" fmla="*/ 76 h 179"/>
                <a:gd name="T26" fmla="*/ 99 w 194"/>
                <a:gd name="T27" fmla="*/ 35 h 179"/>
                <a:gd name="T28" fmla="*/ 89 w 194"/>
                <a:gd name="T29" fmla="*/ 2 h 179"/>
                <a:gd name="T30" fmla="*/ 89 w 194"/>
                <a:gd name="T31" fmla="*/ 0 h 179"/>
                <a:gd name="T32" fmla="*/ 89 w 194"/>
                <a:gd name="T33" fmla="*/ 0 h 179"/>
                <a:gd name="T34" fmla="*/ 73 w 194"/>
                <a:gd name="T35" fmla="*/ 8 h 179"/>
                <a:gd name="T36" fmla="*/ 73 w 194"/>
                <a:gd name="T37" fmla="*/ 8 h 179"/>
                <a:gd name="T38" fmla="*/ 64 w 194"/>
                <a:gd name="T39" fmla="*/ 16 h 179"/>
                <a:gd name="T40" fmla="*/ 60 w 194"/>
                <a:gd name="T41" fmla="*/ 23 h 179"/>
                <a:gd name="T42" fmla="*/ 56 w 194"/>
                <a:gd name="T43" fmla="*/ 32 h 179"/>
                <a:gd name="T44" fmla="*/ 43 w 194"/>
                <a:gd name="T45" fmla="*/ 50 h 179"/>
                <a:gd name="T46" fmla="*/ 26 w 194"/>
                <a:gd name="T47" fmla="*/ 49 h 179"/>
                <a:gd name="T48" fmla="*/ 19 w 194"/>
                <a:gd name="T49" fmla="*/ 46 h 179"/>
                <a:gd name="T50" fmla="*/ 8 w 194"/>
                <a:gd name="T51" fmla="*/ 63 h 179"/>
                <a:gd name="T52" fmla="*/ 0 w 194"/>
                <a:gd name="T53" fmla="*/ 82 h 179"/>
                <a:gd name="T54" fmla="*/ 0 w 194"/>
                <a:gd name="T55" fmla="*/ 82 h 179"/>
                <a:gd name="T56" fmla="*/ 15 w 194"/>
                <a:gd name="T57" fmla="*/ 93 h 179"/>
                <a:gd name="T58" fmla="*/ 19 w 194"/>
                <a:gd name="T59" fmla="*/ 121 h 179"/>
                <a:gd name="T60" fmla="*/ 24 w 194"/>
                <a:gd name="T61" fmla="*/ 131 h 179"/>
                <a:gd name="T62" fmla="*/ 25 w 194"/>
                <a:gd name="T63" fmla="*/ 138 h 179"/>
                <a:gd name="T64" fmla="*/ 29 w 194"/>
                <a:gd name="T65" fmla="*/ 143 h 179"/>
                <a:gd name="T66" fmla="*/ 30 w 194"/>
                <a:gd name="T67" fmla="*/ 160 h 179"/>
                <a:gd name="T68" fmla="*/ 40 w 194"/>
                <a:gd name="T69" fmla="*/ 174 h 179"/>
                <a:gd name="T70" fmla="*/ 47 w 194"/>
                <a:gd name="T71" fmla="*/ 179 h 179"/>
                <a:gd name="T72" fmla="*/ 47 w 194"/>
                <a:gd name="T73" fmla="*/ 179 h 179"/>
                <a:gd name="T74" fmla="*/ 61 w 194"/>
                <a:gd name="T75" fmla="*/ 172 h 179"/>
                <a:gd name="T76" fmla="*/ 73 w 194"/>
                <a:gd name="T77" fmla="*/ 167 h 179"/>
                <a:gd name="T78" fmla="*/ 104 w 194"/>
                <a:gd name="T79" fmla="*/ 151 h 179"/>
                <a:gd name="T80" fmla="*/ 126 w 194"/>
                <a:gd name="T81" fmla="*/ 143 h 179"/>
                <a:gd name="T82" fmla="*/ 158 w 194"/>
                <a:gd name="T83" fmla="*/ 158 h 179"/>
                <a:gd name="T84" fmla="*/ 177 w 194"/>
                <a:gd name="T85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79">
                  <a:moveTo>
                    <a:pt x="177" y="166"/>
                  </a:move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79" y="140"/>
                    <a:pt x="176" y="136"/>
                    <a:pt x="171" y="135"/>
                  </a:cubicBezTo>
                  <a:cubicBezTo>
                    <a:pt x="165" y="134"/>
                    <a:pt x="159" y="134"/>
                    <a:pt x="153" y="134"/>
                  </a:cubicBezTo>
                  <a:cubicBezTo>
                    <a:pt x="148" y="134"/>
                    <a:pt x="147" y="133"/>
                    <a:pt x="144" y="131"/>
                  </a:cubicBezTo>
                  <a:cubicBezTo>
                    <a:pt x="141" y="129"/>
                    <a:pt x="135" y="127"/>
                    <a:pt x="132" y="126"/>
                  </a:cubicBezTo>
                  <a:cubicBezTo>
                    <a:pt x="131" y="126"/>
                    <a:pt x="131" y="126"/>
                    <a:pt x="131" y="125"/>
                  </a:cubicBezTo>
                  <a:cubicBezTo>
                    <a:pt x="130" y="125"/>
                    <a:pt x="130" y="124"/>
                    <a:pt x="130" y="124"/>
                  </a:cubicBezTo>
                  <a:cubicBezTo>
                    <a:pt x="129" y="119"/>
                    <a:pt x="129" y="113"/>
                    <a:pt x="129" y="107"/>
                  </a:cubicBezTo>
                  <a:cubicBezTo>
                    <a:pt x="127" y="99"/>
                    <a:pt x="128" y="97"/>
                    <a:pt x="123" y="9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4" y="66"/>
                    <a:pt x="103" y="47"/>
                    <a:pt x="99" y="35"/>
                  </a:cubicBezTo>
                  <a:cubicBezTo>
                    <a:pt x="97" y="27"/>
                    <a:pt x="94" y="9"/>
                    <a:pt x="89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20"/>
                    <a:pt x="62" y="19"/>
                    <a:pt x="60" y="23"/>
                  </a:cubicBezTo>
                  <a:cubicBezTo>
                    <a:pt x="59" y="27"/>
                    <a:pt x="56" y="27"/>
                    <a:pt x="56" y="32"/>
                  </a:cubicBezTo>
                  <a:cubicBezTo>
                    <a:pt x="56" y="38"/>
                    <a:pt x="49" y="49"/>
                    <a:pt x="43" y="50"/>
                  </a:cubicBezTo>
                  <a:cubicBezTo>
                    <a:pt x="38" y="51"/>
                    <a:pt x="31" y="51"/>
                    <a:pt x="26" y="49"/>
                  </a:cubicBezTo>
                  <a:cubicBezTo>
                    <a:pt x="23" y="48"/>
                    <a:pt x="21" y="46"/>
                    <a:pt x="19" y="46"/>
                  </a:cubicBezTo>
                  <a:cubicBezTo>
                    <a:pt x="15" y="52"/>
                    <a:pt x="14" y="58"/>
                    <a:pt x="8" y="63"/>
                  </a:cubicBezTo>
                  <a:cubicBezTo>
                    <a:pt x="0" y="69"/>
                    <a:pt x="2" y="7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87"/>
                    <a:pt x="15" y="83"/>
                    <a:pt x="15" y="93"/>
                  </a:cubicBezTo>
                  <a:cubicBezTo>
                    <a:pt x="15" y="99"/>
                    <a:pt x="15" y="117"/>
                    <a:pt x="19" y="121"/>
                  </a:cubicBezTo>
                  <a:cubicBezTo>
                    <a:pt x="23" y="124"/>
                    <a:pt x="24" y="125"/>
                    <a:pt x="24" y="131"/>
                  </a:cubicBezTo>
                  <a:cubicBezTo>
                    <a:pt x="24" y="133"/>
                    <a:pt x="25" y="136"/>
                    <a:pt x="25" y="138"/>
                  </a:cubicBezTo>
                  <a:cubicBezTo>
                    <a:pt x="26" y="140"/>
                    <a:pt x="29" y="142"/>
                    <a:pt x="29" y="143"/>
                  </a:cubicBezTo>
                  <a:cubicBezTo>
                    <a:pt x="33" y="146"/>
                    <a:pt x="30" y="156"/>
                    <a:pt x="30" y="160"/>
                  </a:cubicBezTo>
                  <a:cubicBezTo>
                    <a:pt x="29" y="170"/>
                    <a:pt x="35" y="169"/>
                    <a:pt x="40" y="17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77"/>
                    <a:pt x="57" y="174"/>
                    <a:pt x="61" y="172"/>
                  </a:cubicBezTo>
                  <a:cubicBezTo>
                    <a:pt x="65" y="169"/>
                    <a:pt x="69" y="169"/>
                    <a:pt x="73" y="167"/>
                  </a:cubicBezTo>
                  <a:cubicBezTo>
                    <a:pt x="84" y="162"/>
                    <a:pt x="91" y="152"/>
                    <a:pt x="104" y="151"/>
                  </a:cubicBezTo>
                  <a:cubicBezTo>
                    <a:pt x="107" y="148"/>
                    <a:pt x="123" y="139"/>
                    <a:pt x="126" y="143"/>
                  </a:cubicBezTo>
                  <a:cubicBezTo>
                    <a:pt x="135" y="144"/>
                    <a:pt x="150" y="154"/>
                    <a:pt x="158" y="158"/>
                  </a:cubicBezTo>
                  <a:cubicBezTo>
                    <a:pt x="177" y="166"/>
                    <a:pt x="177" y="166"/>
                    <a:pt x="177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0" name="MCDUFFIE"/>
            <p:cNvSpPr>
              <a:spLocks/>
            </p:cNvSpPr>
            <p:nvPr/>
          </p:nvSpPr>
          <p:spPr bwMode="auto">
            <a:xfrm>
              <a:off x="5114925" y="2332038"/>
              <a:ext cx="344488" cy="404813"/>
            </a:xfrm>
            <a:custGeom>
              <a:avLst/>
              <a:gdLst>
                <a:gd name="T0" fmla="*/ 123 w 145"/>
                <a:gd name="T1" fmla="*/ 169 h 170"/>
                <a:gd name="T2" fmla="*/ 145 w 145"/>
                <a:gd name="T3" fmla="*/ 149 h 170"/>
                <a:gd name="T4" fmla="*/ 145 w 145"/>
                <a:gd name="T5" fmla="*/ 149 h 170"/>
                <a:gd name="T6" fmla="*/ 136 w 145"/>
                <a:gd name="T7" fmla="*/ 137 h 170"/>
                <a:gd name="T8" fmla="*/ 124 w 145"/>
                <a:gd name="T9" fmla="*/ 119 h 170"/>
                <a:gd name="T10" fmla="*/ 113 w 145"/>
                <a:gd name="T11" fmla="*/ 99 h 170"/>
                <a:gd name="T12" fmla="*/ 104 w 145"/>
                <a:gd name="T13" fmla="*/ 85 h 170"/>
                <a:gd name="T14" fmla="*/ 104 w 145"/>
                <a:gd name="T15" fmla="*/ 64 h 170"/>
                <a:gd name="T16" fmla="*/ 106 w 145"/>
                <a:gd name="T17" fmla="*/ 61 h 170"/>
                <a:gd name="T18" fmla="*/ 106 w 145"/>
                <a:gd name="T19" fmla="*/ 61 h 170"/>
                <a:gd name="T20" fmla="*/ 86 w 145"/>
                <a:gd name="T21" fmla="*/ 52 h 170"/>
                <a:gd name="T22" fmla="*/ 86 w 145"/>
                <a:gd name="T23" fmla="*/ 50 h 170"/>
                <a:gd name="T24" fmla="*/ 88 w 145"/>
                <a:gd name="T25" fmla="*/ 41 h 170"/>
                <a:gd name="T26" fmla="*/ 95 w 145"/>
                <a:gd name="T27" fmla="*/ 34 h 170"/>
                <a:gd name="T28" fmla="*/ 89 w 145"/>
                <a:gd name="T29" fmla="*/ 23 h 170"/>
                <a:gd name="T30" fmla="*/ 85 w 145"/>
                <a:gd name="T31" fmla="*/ 15 h 170"/>
                <a:gd name="T32" fmla="*/ 90 w 145"/>
                <a:gd name="T33" fmla="*/ 6 h 170"/>
                <a:gd name="T34" fmla="*/ 90 w 145"/>
                <a:gd name="T35" fmla="*/ 6 h 170"/>
                <a:gd name="T36" fmla="*/ 83 w 145"/>
                <a:gd name="T37" fmla="*/ 4 h 170"/>
                <a:gd name="T38" fmla="*/ 79 w 145"/>
                <a:gd name="T39" fmla="*/ 4 h 170"/>
                <a:gd name="T40" fmla="*/ 75 w 145"/>
                <a:gd name="T41" fmla="*/ 7 h 170"/>
                <a:gd name="T42" fmla="*/ 75 w 145"/>
                <a:gd name="T43" fmla="*/ 8 h 170"/>
                <a:gd name="T44" fmla="*/ 72 w 145"/>
                <a:gd name="T45" fmla="*/ 8 h 170"/>
                <a:gd name="T46" fmla="*/ 70 w 145"/>
                <a:gd name="T47" fmla="*/ 8 h 170"/>
                <a:gd name="T48" fmla="*/ 70 w 145"/>
                <a:gd name="T49" fmla="*/ 8 h 170"/>
                <a:gd name="T50" fmla="*/ 62 w 145"/>
                <a:gd name="T51" fmla="*/ 7 h 170"/>
                <a:gd name="T52" fmla="*/ 48 w 145"/>
                <a:gd name="T53" fmla="*/ 4 h 170"/>
                <a:gd name="T54" fmla="*/ 28 w 145"/>
                <a:gd name="T55" fmla="*/ 4 h 170"/>
                <a:gd name="T56" fmla="*/ 20 w 145"/>
                <a:gd name="T57" fmla="*/ 9 h 170"/>
                <a:gd name="T58" fmla="*/ 12 w 145"/>
                <a:gd name="T59" fmla="*/ 15 h 170"/>
                <a:gd name="T60" fmla="*/ 8 w 145"/>
                <a:gd name="T61" fmla="*/ 19 h 170"/>
                <a:gd name="T62" fmla="*/ 0 w 145"/>
                <a:gd name="T63" fmla="*/ 21 h 170"/>
                <a:gd name="T64" fmla="*/ 0 w 145"/>
                <a:gd name="T65" fmla="*/ 21 h 170"/>
                <a:gd name="T66" fmla="*/ 0 w 145"/>
                <a:gd name="T67" fmla="*/ 23 h 170"/>
                <a:gd name="T68" fmla="*/ 10 w 145"/>
                <a:gd name="T69" fmla="*/ 56 h 170"/>
                <a:gd name="T70" fmla="*/ 23 w 145"/>
                <a:gd name="T71" fmla="*/ 97 h 170"/>
                <a:gd name="T72" fmla="*/ 34 w 145"/>
                <a:gd name="T73" fmla="*/ 111 h 170"/>
                <a:gd name="T74" fmla="*/ 40 w 145"/>
                <a:gd name="T75" fmla="*/ 128 h 170"/>
                <a:gd name="T76" fmla="*/ 41 w 145"/>
                <a:gd name="T77" fmla="*/ 145 h 170"/>
                <a:gd name="T78" fmla="*/ 42 w 145"/>
                <a:gd name="T79" fmla="*/ 146 h 170"/>
                <a:gd name="T80" fmla="*/ 43 w 145"/>
                <a:gd name="T81" fmla="*/ 147 h 170"/>
                <a:gd name="T82" fmla="*/ 55 w 145"/>
                <a:gd name="T83" fmla="*/ 152 h 170"/>
                <a:gd name="T84" fmla="*/ 64 w 145"/>
                <a:gd name="T85" fmla="*/ 155 h 170"/>
                <a:gd name="T86" fmla="*/ 82 w 145"/>
                <a:gd name="T87" fmla="*/ 156 h 170"/>
                <a:gd name="T88" fmla="*/ 94 w 145"/>
                <a:gd name="T89" fmla="*/ 164 h 170"/>
                <a:gd name="T90" fmla="*/ 105 w 145"/>
                <a:gd name="T91" fmla="*/ 170 h 170"/>
                <a:gd name="T92" fmla="*/ 105 w 145"/>
                <a:gd name="T93" fmla="*/ 170 h 170"/>
                <a:gd name="T94" fmla="*/ 123 w 145"/>
                <a:gd name="T95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70">
                  <a:moveTo>
                    <a:pt x="123" y="169"/>
                  </a:moveTo>
                  <a:cubicBezTo>
                    <a:pt x="145" y="149"/>
                    <a:pt x="145" y="149"/>
                    <a:pt x="145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2" y="133"/>
                    <a:pt x="125" y="124"/>
                    <a:pt x="124" y="119"/>
                  </a:cubicBezTo>
                  <a:cubicBezTo>
                    <a:pt x="123" y="110"/>
                    <a:pt x="117" y="106"/>
                    <a:pt x="113" y="99"/>
                  </a:cubicBezTo>
                  <a:cubicBezTo>
                    <a:pt x="110" y="94"/>
                    <a:pt x="106" y="90"/>
                    <a:pt x="104" y="85"/>
                  </a:cubicBezTo>
                  <a:cubicBezTo>
                    <a:pt x="101" y="78"/>
                    <a:pt x="103" y="71"/>
                    <a:pt x="104" y="64"/>
                  </a:cubicBezTo>
                  <a:cubicBezTo>
                    <a:pt x="104" y="63"/>
                    <a:pt x="106" y="62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98" y="60"/>
                    <a:pt x="93" y="56"/>
                    <a:pt x="86" y="52"/>
                  </a:cubicBezTo>
                  <a:cubicBezTo>
                    <a:pt x="86" y="52"/>
                    <a:pt x="86" y="51"/>
                    <a:pt x="86" y="50"/>
                  </a:cubicBezTo>
                  <a:cubicBezTo>
                    <a:pt x="86" y="47"/>
                    <a:pt x="86" y="44"/>
                    <a:pt x="88" y="41"/>
                  </a:cubicBezTo>
                  <a:cubicBezTo>
                    <a:pt x="90" y="39"/>
                    <a:pt x="93" y="37"/>
                    <a:pt x="95" y="34"/>
                  </a:cubicBezTo>
                  <a:cubicBezTo>
                    <a:pt x="97" y="29"/>
                    <a:pt x="91" y="27"/>
                    <a:pt x="89" y="23"/>
                  </a:cubicBezTo>
                  <a:cubicBezTo>
                    <a:pt x="88" y="22"/>
                    <a:pt x="86" y="15"/>
                    <a:pt x="85" y="15"/>
                  </a:cubicBezTo>
                  <a:cubicBezTo>
                    <a:pt x="85" y="9"/>
                    <a:pt x="85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0" y="4"/>
                    <a:pt x="79" y="4"/>
                  </a:cubicBezTo>
                  <a:cubicBezTo>
                    <a:pt x="77" y="5"/>
                    <a:pt x="77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6" y="4"/>
                    <a:pt x="55" y="0"/>
                    <a:pt x="48" y="4"/>
                  </a:cubicBezTo>
                  <a:cubicBezTo>
                    <a:pt x="43" y="6"/>
                    <a:pt x="31" y="12"/>
                    <a:pt x="28" y="4"/>
                  </a:cubicBezTo>
                  <a:cubicBezTo>
                    <a:pt x="26" y="3"/>
                    <a:pt x="22" y="8"/>
                    <a:pt x="20" y="9"/>
                  </a:cubicBezTo>
                  <a:cubicBezTo>
                    <a:pt x="18" y="12"/>
                    <a:pt x="15" y="13"/>
                    <a:pt x="12" y="15"/>
                  </a:cubicBezTo>
                  <a:cubicBezTo>
                    <a:pt x="10" y="16"/>
                    <a:pt x="9" y="18"/>
                    <a:pt x="8" y="19"/>
                  </a:cubicBezTo>
                  <a:cubicBezTo>
                    <a:pt x="6" y="22"/>
                    <a:pt x="3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30"/>
                    <a:pt x="8" y="48"/>
                    <a:pt x="10" y="56"/>
                  </a:cubicBezTo>
                  <a:cubicBezTo>
                    <a:pt x="14" y="68"/>
                    <a:pt x="15" y="87"/>
                    <a:pt x="23" y="97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9" y="118"/>
                    <a:pt x="38" y="120"/>
                    <a:pt x="40" y="128"/>
                  </a:cubicBezTo>
                  <a:cubicBezTo>
                    <a:pt x="40" y="134"/>
                    <a:pt x="40" y="140"/>
                    <a:pt x="41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2" y="147"/>
                    <a:pt x="42" y="147"/>
                    <a:pt x="43" y="147"/>
                  </a:cubicBezTo>
                  <a:cubicBezTo>
                    <a:pt x="46" y="148"/>
                    <a:pt x="52" y="150"/>
                    <a:pt x="55" y="152"/>
                  </a:cubicBezTo>
                  <a:cubicBezTo>
                    <a:pt x="58" y="154"/>
                    <a:pt x="59" y="155"/>
                    <a:pt x="64" y="155"/>
                  </a:cubicBezTo>
                  <a:cubicBezTo>
                    <a:pt x="70" y="155"/>
                    <a:pt x="76" y="155"/>
                    <a:pt x="82" y="156"/>
                  </a:cubicBezTo>
                  <a:cubicBezTo>
                    <a:pt x="87" y="157"/>
                    <a:pt x="90" y="161"/>
                    <a:pt x="94" y="164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23" y="169"/>
                    <a:pt x="123" y="169"/>
                    <a:pt x="123" y="1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1" name="LINCOLN"/>
            <p:cNvSpPr>
              <a:spLocks/>
            </p:cNvSpPr>
            <p:nvPr/>
          </p:nvSpPr>
          <p:spPr bwMode="auto">
            <a:xfrm>
              <a:off x="5116513" y="1951038"/>
              <a:ext cx="403225" cy="400050"/>
            </a:xfrm>
            <a:custGeom>
              <a:avLst/>
              <a:gdLst>
                <a:gd name="T0" fmla="*/ 69 w 169"/>
                <a:gd name="T1" fmla="*/ 168 h 168"/>
                <a:gd name="T2" fmla="*/ 71 w 169"/>
                <a:gd name="T3" fmla="*/ 168 h 168"/>
                <a:gd name="T4" fmla="*/ 74 w 169"/>
                <a:gd name="T5" fmla="*/ 168 h 168"/>
                <a:gd name="T6" fmla="*/ 74 w 169"/>
                <a:gd name="T7" fmla="*/ 167 h 168"/>
                <a:gd name="T8" fmla="*/ 78 w 169"/>
                <a:gd name="T9" fmla="*/ 164 h 168"/>
                <a:gd name="T10" fmla="*/ 82 w 169"/>
                <a:gd name="T11" fmla="*/ 164 h 168"/>
                <a:gd name="T12" fmla="*/ 89 w 169"/>
                <a:gd name="T13" fmla="*/ 166 h 168"/>
                <a:gd name="T14" fmla="*/ 89 w 169"/>
                <a:gd name="T15" fmla="*/ 166 h 168"/>
                <a:gd name="T16" fmla="*/ 93 w 169"/>
                <a:gd name="T17" fmla="*/ 160 h 168"/>
                <a:gd name="T18" fmla="*/ 102 w 169"/>
                <a:gd name="T19" fmla="*/ 155 h 168"/>
                <a:gd name="T20" fmla="*/ 110 w 169"/>
                <a:gd name="T21" fmla="*/ 150 h 168"/>
                <a:gd name="T22" fmla="*/ 119 w 169"/>
                <a:gd name="T23" fmla="*/ 144 h 168"/>
                <a:gd name="T24" fmla="*/ 124 w 169"/>
                <a:gd name="T25" fmla="*/ 142 h 168"/>
                <a:gd name="T26" fmla="*/ 133 w 169"/>
                <a:gd name="T27" fmla="*/ 138 h 168"/>
                <a:gd name="T28" fmla="*/ 148 w 169"/>
                <a:gd name="T29" fmla="*/ 143 h 168"/>
                <a:gd name="T30" fmla="*/ 163 w 169"/>
                <a:gd name="T31" fmla="*/ 144 h 168"/>
                <a:gd name="T32" fmla="*/ 169 w 169"/>
                <a:gd name="T33" fmla="*/ 141 h 168"/>
                <a:gd name="T34" fmla="*/ 169 w 169"/>
                <a:gd name="T35" fmla="*/ 141 h 168"/>
                <a:gd name="T36" fmla="*/ 168 w 169"/>
                <a:gd name="T37" fmla="*/ 135 h 168"/>
                <a:gd name="T38" fmla="*/ 155 w 169"/>
                <a:gd name="T39" fmla="*/ 114 h 168"/>
                <a:gd name="T40" fmla="*/ 145 w 169"/>
                <a:gd name="T41" fmla="*/ 105 h 168"/>
                <a:gd name="T42" fmla="*/ 134 w 169"/>
                <a:gd name="T43" fmla="*/ 90 h 168"/>
                <a:gd name="T44" fmla="*/ 116 w 169"/>
                <a:gd name="T45" fmla="*/ 79 h 168"/>
                <a:gd name="T46" fmla="*/ 91 w 169"/>
                <a:gd name="T47" fmla="*/ 63 h 168"/>
                <a:gd name="T48" fmla="*/ 65 w 169"/>
                <a:gd name="T49" fmla="*/ 43 h 168"/>
                <a:gd name="T50" fmla="*/ 40 w 169"/>
                <a:gd name="T51" fmla="*/ 26 h 168"/>
                <a:gd name="T52" fmla="*/ 29 w 169"/>
                <a:gd name="T53" fmla="*/ 10 h 168"/>
                <a:gd name="T54" fmla="*/ 29 w 169"/>
                <a:gd name="T55" fmla="*/ 10 h 168"/>
                <a:gd name="T56" fmla="*/ 19 w 169"/>
                <a:gd name="T57" fmla="*/ 2 h 168"/>
                <a:gd name="T58" fmla="*/ 19 w 169"/>
                <a:gd name="T59" fmla="*/ 2 h 168"/>
                <a:gd name="T60" fmla="*/ 17 w 169"/>
                <a:gd name="T61" fmla="*/ 2 h 168"/>
                <a:gd name="T62" fmla="*/ 13 w 169"/>
                <a:gd name="T63" fmla="*/ 1 h 168"/>
                <a:gd name="T64" fmla="*/ 13 w 169"/>
                <a:gd name="T65" fmla="*/ 1 h 168"/>
                <a:gd name="T66" fmla="*/ 11 w 169"/>
                <a:gd name="T67" fmla="*/ 0 h 168"/>
                <a:gd name="T68" fmla="*/ 8 w 169"/>
                <a:gd name="T69" fmla="*/ 0 h 168"/>
                <a:gd name="T70" fmla="*/ 0 w 169"/>
                <a:gd name="T71" fmla="*/ 0 h 168"/>
                <a:gd name="T72" fmla="*/ 0 w 169"/>
                <a:gd name="T73" fmla="*/ 0 h 168"/>
                <a:gd name="T74" fmla="*/ 8 w 169"/>
                <a:gd name="T75" fmla="*/ 31 h 168"/>
                <a:gd name="T76" fmla="*/ 17 w 169"/>
                <a:gd name="T77" fmla="*/ 58 h 168"/>
                <a:gd name="T78" fmla="*/ 17 w 169"/>
                <a:gd name="T79" fmla="*/ 59 h 168"/>
                <a:gd name="T80" fmla="*/ 18 w 169"/>
                <a:gd name="T81" fmla="*/ 59 h 168"/>
                <a:gd name="T82" fmla="*/ 18 w 169"/>
                <a:gd name="T83" fmla="*/ 59 h 168"/>
                <a:gd name="T84" fmla="*/ 28 w 169"/>
                <a:gd name="T85" fmla="*/ 53 h 168"/>
                <a:gd name="T86" fmla="*/ 22 w 169"/>
                <a:gd name="T87" fmla="*/ 70 h 168"/>
                <a:gd name="T88" fmla="*/ 29 w 169"/>
                <a:gd name="T89" fmla="*/ 97 h 168"/>
                <a:gd name="T90" fmla="*/ 30 w 169"/>
                <a:gd name="T91" fmla="*/ 101 h 168"/>
                <a:gd name="T92" fmla="*/ 31 w 169"/>
                <a:gd name="T93" fmla="*/ 102 h 168"/>
                <a:gd name="T94" fmla="*/ 35 w 169"/>
                <a:gd name="T95" fmla="*/ 112 h 168"/>
                <a:gd name="T96" fmla="*/ 45 w 169"/>
                <a:gd name="T97" fmla="*/ 129 h 168"/>
                <a:gd name="T98" fmla="*/ 53 w 169"/>
                <a:gd name="T99" fmla="*/ 143 h 168"/>
                <a:gd name="T100" fmla="*/ 56 w 169"/>
                <a:gd name="T101" fmla="*/ 149 h 168"/>
                <a:gd name="T102" fmla="*/ 69 w 169"/>
                <a:gd name="T103" fmla="*/ 168 h 168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5385 w 10000"/>
                <a:gd name="connsiteY23" fmla="*/ 3750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392 w 10000"/>
                <a:gd name="connsiteY22" fmla="*/ 4107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4083" y="10000"/>
                  </a:moveTo>
                  <a:lnTo>
                    <a:pt x="4201" y="10000"/>
                  </a:lnTo>
                  <a:lnTo>
                    <a:pt x="4379" y="10000"/>
                  </a:lnTo>
                  <a:lnTo>
                    <a:pt x="4379" y="9940"/>
                  </a:lnTo>
                  <a:cubicBezTo>
                    <a:pt x="4497" y="9940"/>
                    <a:pt x="4497" y="9821"/>
                    <a:pt x="4615" y="9762"/>
                  </a:cubicBezTo>
                  <a:lnTo>
                    <a:pt x="4852" y="9762"/>
                  </a:lnTo>
                  <a:lnTo>
                    <a:pt x="5266" y="9881"/>
                  </a:lnTo>
                  <a:lnTo>
                    <a:pt x="5266" y="9881"/>
                  </a:lnTo>
                  <a:lnTo>
                    <a:pt x="5503" y="9524"/>
                  </a:lnTo>
                  <a:cubicBezTo>
                    <a:pt x="5562" y="9345"/>
                    <a:pt x="5858" y="9226"/>
                    <a:pt x="6036" y="9226"/>
                  </a:cubicBezTo>
                  <a:cubicBezTo>
                    <a:pt x="6154" y="8988"/>
                    <a:pt x="6272" y="8988"/>
                    <a:pt x="6509" y="8929"/>
                  </a:cubicBezTo>
                  <a:cubicBezTo>
                    <a:pt x="6864" y="8869"/>
                    <a:pt x="6805" y="8869"/>
                    <a:pt x="7041" y="8571"/>
                  </a:cubicBezTo>
                  <a:cubicBezTo>
                    <a:pt x="7041" y="8512"/>
                    <a:pt x="7278" y="8452"/>
                    <a:pt x="7337" y="8452"/>
                  </a:cubicBezTo>
                  <a:cubicBezTo>
                    <a:pt x="7633" y="8452"/>
                    <a:pt x="7692" y="8333"/>
                    <a:pt x="7870" y="8214"/>
                  </a:cubicBezTo>
                  <a:cubicBezTo>
                    <a:pt x="8166" y="8095"/>
                    <a:pt x="8521" y="8333"/>
                    <a:pt x="8757" y="8512"/>
                  </a:cubicBezTo>
                  <a:cubicBezTo>
                    <a:pt x="9053" y="8810"/>
                    <a:pt x="9290" y="8869"/>
                    <a:pt x="9645" y="8571"/>
                  </a:cubicBezTo>
                  <a:lnTo>
                    <a:pt x="10000" y="8393"/>
                  </a:lnTo>
                  <a:lnTo>
                    <a:pt x="10000" y="8393"/>
                  </a:lnTo>
                  <a:cubicBezTo>
                    <a:pt x="10000" y="8274"/>
                    <a:pt x="10000" y="8155"/>
                    <a:pt x="9941" y="8036"/>
                  </a:cubicBezTo>
                  <a:cubicBezTo>
                    <a:pt x="9822" y="7500"/>
                    <a:pt x="9467" y="7202"/>
                    <a:pt x="9172" y="6786"/>
                  </a:cubicBezTo>
                  <a:cubicBezTo>
                    <a:pt x="9053" y="6607"/>
                    <a:pt x="8580" y="6548"/>
                    <a:pt x="8580" y="6250"/>
                  </a:cubicBezTo>
                  <a:cubicBezTo>
                    <a:pt x="8343" y="5952"/>
                    <a:pt x="8284" y="5595"/>
                    <a:pt x="7929" y="5357"/>
                  </a:cubicBezTo>
                  <a:cubicBezTo>
                    <a:pt x="7633" y="5060"/>
                    <a:pt x="6747" y="4286"/>
                    <a:pt x="6392" y="4107"/>
                  </a:cubicBezTo>
                  <a:cubicBezTo>
                    <a:pt x="6037" y="3869"/>
                    <a:pt x="4618" y="2858"/>
                    <a:pt x="4204" y="2798"/>
                  </a:cubicBezTo>
                  <a:cubicBezTo>
                    <a:pt x="3454" y="2272"/>
                    <a:pt x="2978" y="2074"/>
                    <a:pt x="2367" y="1548"/>
                  </a:cubicBezTo>
                  <a:cubicBezTo>
                    <a:pt x="2071" y="1369"/>
                    <a:pt x="1893" y="952"/>
                    <a:pt x="1716" y="595"/>
                  </a:cubicBezTo>
                  <a:lnTo>
                    <a:pt x="1716" y="595"/>
                  </a:lnTo>
                  <a:lnTo>
                    <a:pt x="1124" y="119"/>
                  </a:lnTo>
                  <a:lnTo>
                    <a:pt x="1124" y="119"/>
                  </a:lnTo>
                  <a:lnTo>
                    <a:pt x="1006" y="119"/>
                  </a:lnTo>
                  <a:cubicBezTo>
                    <a:pt x="947" y="60"/>
                    <a:pt x="888" y="60"/>
                    <a:pt x="769" y="60"/>
                  </a:cubicBezTo>
                  <a:lnTo>
                    <a:pt x="769" y="60"/>
                  </a:lnTo>
                  <a:cubicBezTo>
                    <a:pt x="710" y="60"/>
                    <a:pt x="651" y="60"/>
                    <a:pt x="651" y="0"/>
                  </a:cubicBezTo>
                  <a:lnTo>
                    <a:pt x="47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18" y="536"/>
                    <a:pt x="178" y="1310"/>
                    <a:pt x="473" y="1845"/>
                  </a:cubicBezTo>
                  <a:cubicBezTo>
                    <a:pt x="651" y="2262"/>
                    <a:pt x="947" y="2976"/>
                    <a:pt x="1006" y="3452"/>
                  </a:cubicBezTo>
                  <a:lnTo>
                    <a:pt x="1006" y="3512"/>
                  </a:lnTo>
                  <a:lnTo>
                    <a:pt x="1065" y="3512"/>
                  </a:lnTo>
                  <a:lnTo>
                    <a:pt x="1065" y="3512"/>
                  </a:lnTo>
                  <a:cubicBezTo>
                    <a:pt x="1302" y="3512"/>
                    <a:pt x="1420" y="3036"/>
                    <a:pt x="1657" y="3155"/>
                  </a:cubicBezTo>
                  <a:cubicBezTo>
                    <a:pt x="2189" y="3452"/>
                    <a:pt x="1420" y="3929"/>
                    <a:pt x="1302" y="4167"/>
                  </a:cubicBezTo>
                  <a:cubicBezTo>
                    <a:pt x="1124" y="4702"/>
                    <a:pt x="1479" y="5238"/>
                    <a:pt x="1716" y="5774"/>
                  </a:cubicBezTo>
                  <a:cubicBezTo>
                    <a:pt x="1716" y="5833"/>
                    <a:pt x="1775" y="5952"/>
                    <a:pt x="1775" y="6012"/>
                  </a:cubicBezTo>
                  <a:cubicBezTo>
                    <a:pt x="1834" y="6012"/>
                    <a:pt x="1834" y="6071"/>
                    <a:pt x="1834" y="6071"/>
                  </a:cubicBezTo>
                  <a:cubicBezTo>
                    <a:pt x="1953" y="6190"/>
                    <a:pt x="2012" y="6548"/>
                    <a:pt x="2071" y="6667"/>
                  </a:cubicBezTo>
                  <a:cubicBezTo>
                    <a:pt x="2249" y="7024"/>
                    <a:pt x="2426" y="7381"/>
                    <a:pt x="2663" y="7679"/>
                  </a:cubicBezTo>
                  <a:cubicBezTo>
                    <a:pt x="2840" y="7917"/>
                    <a:pt x="2959" y="8274"/>
                    <a:pt x="3136" y="8512"/>
                  </a:cubicBezTo>
                  <a:cubicBezTo>
                    <a:pt x="3136" y="8571"/>
                    <a:pt x="3254" y="8810"/>
                    <a:pt x="3314" y="8869"/>
                  </a:cubicBezTo>
                  <a:lnTo>
                    <a:pt x="4083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2" name="WILKES"/>
            <p:cNvSpPr>
              <a:spLocks/>
            </p:cNvSpPr>
            <p:nvPr/>
          </p:nvSpPr>
          <p:spPr bwMode="auto">
            <a:xfrm>
              <a:off x="4767263" y="1938338"/>
              <a:ext cx="514350" cy="461963"/>
            </a:xfrm>
            <a:custGeom>
              <a:avLst/>
              <a:gdLst>
                <a:gd name="T0" fmla="*/ 147 w 216"/>
                <a:gd name="T1" fmla="*/ 5 h 194"/>
                <a:gd name="T2" fmla="*/ 155 w 216"/>
                <a:gd name="T3" fmla="*/ 36 h 194"/>
                <a:gd name="T4" fmla="*/ 164 w 216"/>
                <a:gd name="T5" fmla="*/ 63 h 194"/>
                <a:gd name="T6" fmla="*/ 164 w 216"/>
                <a:gd name="T7" fmla="*/ 64 h 194"/>
                <a:gd name="T8" fmla="*/ 165 w 216"/>
                <a:gd name="T9" fmla="*/ 64 h 194"/>
                <a:gd name="T10" fmla="*/ 165 w 216"/>
                <a:gd name="T11" fmla="*/ 64 h 194"/>
                <a:gd name="T12" fmla="*/ 175 w 216"/>
                <a:gd name="T13" fmla="*/ 58 h 194"/>
                <a:gd name="T14" fmla="*/ 169 w 216"/>
                <a:gd name="T15" fmla="*/ 75 h 194"/>
                <a:gd name="T16" fmla="*/ 176 w 216"/>
                <a:gd name="T17" fmla="*/ 102 h 194"/>
                <a:gd name="T18" fmla="*/ 177 w 216"/>
                <a:gd name="T19" fmla="*/ 106 h 194"/>
                <a:gd name="T20" fmla="*/ 178 w 216"/>
                <a:gd name="T21" fmla="*/ 107 h 194"/>
                <a:gd name="T22" fmla="*/ 182 w 216"/>
                <a:gd name="T23" fmla="*/ 117 h 194"/>
                <a:gd name="T24" fmla="*/ 192 w 216"/>
                <a:gd name="T25" fmla="*/ 134 h 194"/>
                <a:gd name="T26" fmla="*/ 200 w 216"/>
                <a:gd name="T27" fmla="*/ 148 h 194"/>
                <a:gd name="T28" fmla="*/ 203 w 216"/>
                <a:gd name="T29" fmla="*/ 154 h 194"/>
                <a:gd name="T30" fmla="*/ 216 w 216"/>
                <a:gd name="T31" fmla="*/ 173 h 194"/>
                <a:gd name="T32" fmla="*/ 216 w 216"/>
                <a:gd name="T33" fmla="*/ 173 h 194"/>
                <a:gd name="T34" fmla="*/ 208 w 216"/>
                <a:gd name="T35" fmla="*/ 172 h 194"/>
                <a:gd name="T36" fmla="*/ 194 w 216"/>
                <a:gd name="T37" fmla="*/ 169 h 194"/>
                <a:gd name="T38" fmla="*/ 174 w 216"/>
                <a:gd name="T39" fmla="*/ 169 h 194"/>
                <a:gd name="T40" fmla="*/ 166 w 216"/>
                <a:gd name="T41" fmla="*/ 174 h 194"/>
                <a:gd name="T42" fmla="*/ 158 w 216"/>
                <a:gd name="T43" fmla="*/ 180 h 194"/>
                <a:gd name="T44" fmla="*/ 154 w 216"/>
                <a:gd name="T45" fmla="*/ 184 h 194"/>
                <a:gd name="T46" fmla="*/ 146 w 216"/>
                <a:gd name="T47" fmla="*/ 186 h 194"/>
                <a:gd name="T48" fmla="*/ 146 w 216"/>
                <a:gd name="T49" fmla="*/ 186 h 194"/>
                <a:gd name="T50" fmla="*/ 130 w 216"/>
                <a:gd name="T51" fmla="*/ 194 h 194"/>
                <a:gd name="T52" fmla="*/ 130 w 216"/>
                <a:gd name="T53" fmla="*/ 194 h 194"/>
                <a:gd name="T54" fmla="*/ 127 w 216"/>
                <a:gd name="T55" fmla="*/ 188 h 194"/>
                <a:gd name="T56" fmla="*/ 127 w 216"/>
                <a:gd name="T57" fmla="*/ 183 h 194"/>
                <a:gd name="T58" fmla="*/ 117 w 216"/>
                <a:gd name="T59" fmla="*/ 185 h 194"/>
                <a:gd name="T60" fmla="*/ 105 w 216"/>
                <a:gd name="T61" fmla="*/ 185 h 194"/>
                <a:gd name="T62" fmla="*/ 83 w 216"/>
                <a:gd name="T63" fmla="*/ 172 h 194"/>
                <a:gd name="T64" fmla="*/ 67 w 216"/>
                <a:gd name="T65" fmla="*/ 170 h 194"/>
                <a:gd name="T66" fmla="*/ 50 w 216"/>
                <a:gd name="T67" fmla="*/ 176 h 194"/>
                <a:gd name="T68" fmla="*/ 48 w 216"/>
                <a:gd name="T69" fmla="*/ 182 h 194"/>
                <a:gd name="T70" fmla="*/ 37 w 216"/>
                <a:gd name="T71" fmla="*/ 161 h 194"/>
                <a:gd name="T72" fmla="*/ 21 w 216"/>
                <a:gd name="T73" fmla="*/ 129 h 194"/>
                <a:gd name="T74" fmla="*/ 21 w 216"/>
                <a:gd name="T75" fmla="*/ 129 h 194"/>
                <a:gd name="T76" fmla="*/ 18 w 216"/>
                <a:gd name="T77" fmla="*/ 122 h 194"/>
                <a:gd name="T78" fmla="*/ 16 w 216"/>
                <a:gd name="T79" fmla="*/ 117 h 194"/>
                <a:gd name="T80" fmla="*/ 13 w 216"/>
                <a:gd name="T81" fmla="*/ 114 h 194"/>
                <a:gd name="T82" fmla="*/ 12 w 216"/>
                <a:gd name="T83" fmla="*/ 111 h 194"/>
                <a:gd name="T84" fmla="*/ 9 w 216"/>
                <a:gd name="T85" fmla="*/ 108 h 194"/>
                <a:gd name="T86" fmla="*/ 16 w 216"/>
                <a:gd name="T87" fmla="*/ 85 h 194"/>
                <a:gd name="T88" fmla="*/ 20 w 216"/>
                <a:gd name="T89" fmla="*/ 77 h 194"/>
                <a:gd name="T90" fmla="*/ 29 w 216"/>
                <a:gd name="T91" fmla="*/ 68 h 194"/>
                <a:gd name="T92" fmla="*/ 39 w 216"/>
                <a:gd name="T93" fmla="*/ 52 h 194"/>
                <a:gd name="T94" fmla="*/ 70 w 216"/>
                <a:gd name="T95" fmla="*/ 23 h 194"/>
                <a:gd name="T96" fmla="*/ 90 w 216"/>
                <a:gd name="T97" fmla="*/ 12 h 194"/>
                <a:gd name="T98" fmla="*/ 90 w 216"/>
                <a:gd name="T99" fmla="*/ 12 h 194"/>
                <a:gd name="T100" fmla="*/ 93 w 216"/>
                <a:gd name="T101" fmla="*/ 12 h 194"/>
                <a:gd name="T102" fmla="*/ 104 w 216"/>
                <a:gd name="T103" fmla="*/ 9 h 194"/>
                <a:gd name="T104" fmla="*/ 129 w 216"/>
                <a:gd name="T105" fmla="*/ 4 h 194"/>
                <a:gd name="T106" fmla="*/ 144 w 216"/>
                <a:gd name="T107" fmla="*/ 3 h 194"/>
                <a:gd name="T108" fmla="*/ 147 w 216"/>
                <a:gd name="T109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94">
                  <a:moveTo>
                    <a:pt x="147" y="5"/>
                  </a:moveTo>
                  <a:cubicBezTo>
                    <a:pt x="149" y="14"/>
                    <a:pt x="150" y="27"/>
                    <a:pt x="155" y="36"/>
                  </a:cubicBezTo>
                  <a:cubicBezTo>
                    <a:pt x="158" y="43"/>
                    <a:pt x="163" y="55"/>
                    <a:pt x="164" y="63"/>
                  </a:cubicBezTo>
                  <a:cubicBezTo>
                    <a:pt x="164" y="63"/>
                    <a:pt x="164" y="63"/>
                    <a:pt x="164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9" y="64"/>
                    <a:pt x="171" y="56"/>
                    <a:pt x="175" y="58"/>
                  </a:cubicBezTo>
                  <a:cubicBezTo>
                    <a:pt x="184" y="63"/>
                    <a:pt x="171" y="71"/>
                    <a:pt x="169" y="75"/>
                  </a:cubicBezTo>
                  <a:cubicBezTo>
                    <a:pt x="166" y="84"/>
                    <a:pt x="172" y="93"/>
                    <a:pt x="176" y="102"/>
                  </a:cubicBezTo>
                  <a:cubicBezTo>
                    <a:pt x="176" y="103"/>
                    <a:pt x="177" y="105"/>
                    <a:pt x="177" y="106"/>
                  </a:cubicBezTo>
                  <a:cubicBezTo>
                    <a:pt x="178" y="106"/>
                    <a:pt x="178" y="107"/>
                    <a:pt x="178" y="107"/>
                  </a:cubicBezTo>
                  <a:cubicBezTo>
                    <a:pt x="180" y="109"/>
                    <a:pt x="181" y="115"/>
                    <a:pt x="182" y="117"/>
                  </a:cubicBezTo>
                  <a:cubicBezTo>
                    <a:pt x="185" y="123"/>
                    <a:pt x="188" y="129"/>
                    <a:pt x="192" y="134"/>
                  </a:cubicBezTo>
                  <a:cubicBezTo>
                    <a:pt x="195" y="138"/>
                    <a:pt x="197" y="144"/>
                    <a:pt x="200" y="148"/>
                  </a:cubicBezTo>
                  <a:cubicBezTo>
                    <a:pt x="200" y="149"/>
                    <a:pt x="202" y="153"/>
                    <a:pt x="203" y="154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2" y="169"/>
                    <a:pt x="201" y="165"/>
                    <a:pt x="194" y="169"/>
                  </a:cubicBezTo>
                  <a:cubicBezTo>
                    <a:pt x="189" y="171"/>
                    <a:pt x="177" y="177"/>
                    <a:pt x="174" y="169"/>
                  </a:cubicBezTo>
                  <a:cubicBezTo>
                    <a:pt x="172" y="168"/>
                    <a:pt x="168" y="173"/>
                    <a:pt x="166" y="174"/>
                  </a:cubicBezTo>
                  <a:cubicBezTo>
                    <a:pt x="164" y="177"/>
                    <a:pt x="161" y="178"/>
                    <a:pt x="158" y="180"/>
                  </a:cubicBezTo>
                  <a:cubicBezTo>
                    <a:pt x="156" y="181"/>
                    <a:pt x="155" y="183"/>
                    <a:pt x="154" y="184"/>
                  </a:cubicBezTo>
                  <a:cubicBezTo>
                    <a:pt x="152" y="187"/>
                    <a:pt x="149" y="185"/>
                    <a:pt x="1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8" y="185"/>
                    <a:pt x="127" y="183"/>
                  </a:cubicBezTo>
                  <a:cubicBezTo>
                    <a:pt x="124" y="183"/>
                    <a:pt x="120" y="184"/>
                    <a:pt x="117" y="185"/>
                  </a:cubicBezTo>
                  <a:cubicBezTo>
                    <a:pt x="113" y="187"/>
                    <a:pt x="109" y="186"/>
                    <a:pt x="105" y="185"/>
                  </a:cubicBezTo>
                  <a:cubicBezTo>
                    <a:pt x="96" y="183"/>
                    <a:pt x="90" y="176"/>
                    <a:pt x="83" y="172"/>
                  </a:cubicBezTo>
                  <a:cubicBezTo>
                    <a:pt x="75" y="167"/>
                    <a:pt x="76" y="162"/>
                    <a:pt x="67" y="170"/>
                  </a:cubicBezTo>
                  <a:cubicBezTo>
                    <a:pt x="61" y="174"/>
                    <a:pt x="57" y="175"/>
                    <a:pt x="50" y="176"/>
                  </a:cubicBezTo>
                  <a:cubicBezTo>
                    <a:pt x="49" y="177"/>
                    <a:pt x="49" y="180"/>
                    <a:pt x="48" y="182"/>
                  </a:cubicBezTo>
                  <a:cubicBezTo>
                    <a:pt x="47" y="182"/>
                    <a:pt x="38" y="164"/>
                    <a:pt x="37" y="16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19"/>
                    <a:pt x="16" y="117"/>
                  </a:cubicBezTo>
                  <a:cubicBezTo>
                    <a:pt x="15" y="116"/>
                    <a:pt x="14" y="115"/>
                    <a:pt x="13" y="114"/>
                  </a:cubicBezTo>
                  <a:cubicBezTo>
                    <a:pt x="13" y="113"/>
                    <a:pt x="12" y="112"/>
                    <a:pt x="12" y="111"/>
                  </a:cubicBezTo>
                  <a:cubicBezTo>
                    <a:pt x="10" y="111"/>
                    <a:pt x="10" y="109"/>
                    <a:pt x="9" y="108"/>
                  </a:cubicBezTo>
                  <a:cubicBezTo>
                    <a:pt x="0" y="99"/>
                    <a:pt x="10" y="92"/>
                    <a:pt x="16" y="85"/>
                  </a:cubicBezTo>
                  <a:cubicBezTo>
                    <a:pt x="18" y="83"/>
                    <a:pt x="18" y="78"/>
                    <a:pt x="20" y="77"/>
                  </a:cubicBezTo>
                  <a:cubicBezTo>
                    <a:pt x="21" y="70"/>
                    <a:pt x="26" y="71"/>
                    <a:pt x="29" y="68"/>
                  </a:cubicBezTo>
                  <a:cubicBezTo>
                    <a:pt x="32" y="66"/>
                    <a:pt x="37" y="56"/>
                    <a:pt x="39" y="52"/>
                  </a:cubicBezTo>
                  <a:cubicBezTo>
                    <a:pt x="47" y="41"/>
                    <a:pt x="56" y="25"/>
                    <a:pt x="70" y="23"/>
                  </a:cubicBezTo>
                  <a:cubicBezTo>
                    <a:pt x="77" y="22"/>
                    <a:pt x="89" y="2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2" y="12"/>
                    <a:pt x="93" y="12"/>
                  </a:cubicBezTo>
                  <a:cubicBezTo>
                    <a:pt x="95" y="10"/>
                    <a:pt x="102" y="9"/>
                    <a:pt x="104" y="9"/>
                  </a:cubicBezTo>
                  <a:cubicBezTo>
                    <a:pt x="112" y="8"/>
                    <a:pt x="121" y="7"/>
                    <a:pt x="129" y="4"/>
                  </a:cubicBezTo>
                  <a:cubicBezTo>
                    <a:pt x="133" y="3"/>
                    <a:pt x="139" y="0"/>
                    <a:pt x="144" y="3"/>
                  </a:cubicBezTo>
                  <a:cubicBezTo>
                    <a:pt x="147" y="5"/>
                    <a:pt x="147" y="5"/>
                    <a:pt x="147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3" name="OGLETHORPE"/>
            <p:cNvSpPr>
              <a:spLocks/>
            </p:cNvSpPr>
            <p:nvPr/>
          </p:nvSpPr>
          <p:spPr bwMode="auto">
            <a:xfrm>
              <a:off x="4468813" y="1874838"/>
              <a:ext cx="512763" cy="414338"/>
            </a:xfrm>
            <a:custGeom>
              <a:avLst/>
              <a:gdLst>
                <a:gd name="T0" fmla="*/ 215 w 215"/>
                <a:gd name="T1" fmla="*/ 39 h 174"/>
                <a:gd name="T2" fmla="*/ 195 w 215"/>
                <a:gd name="T3" fmla="*/ 50 h 174"/>
                <a:gd name="T4" fmla="*/ 164 w 215"/>
                <a:gd name="T5" fmla="*/ 79 h 174"/>
                <a:gd name="T6" fmla="*/ 154 w 215"/>
                <a:gd name="T7" fmla="*/ 95 h 174"/>
                <a:gd name="T8" fmla="*/ 145 w 215"/>
                <a:gd name="T9" fmla="*/ 104 h 174"/>
                <a:gd name="T10" fmla="*/ 141 w 215"/>
                <a:gd name="T11" fmla="*/ 112 h 174"/>
                <a:gd name="T12" fmla="*/ 134 w 215"/>
                <a:gd name="T13" fmla="*/ 135 h 174"/>
                <a:gd name="T14" fmla="*/ 137 w 215"/>
                <a:gd name="T15" fmla="*/ 138 h 174"/>
                <a:gd name="T16" fmla="*/ 138 w 215"/>
                <a:gd name="T17" fmla="*/ 141 h 174"/>
                <a:gd name="T18" fmla="*/ 141 w 215"/>
                <a:gd name="T19" fmla="*/ 144 h 174"/>
                <a:gd name="T20" fmla="*/ 143 w 215"/>
                <a:gd name="T21" fmla="*/ 149 h 174"/>
                <a:gd name="T22" fmla="*/ 146 w 215"/>
                <a:gd name="T23" fmla="*/ 156 h 174"/>
                <a:gd name="T24" fmla="*/ 146 w 215"/>
                <a:gd name="T25" fmla="*/ 156 h 174"/>
                <a:gd name="T26" fmla="*/ 126 w 215"/>
                <a:gd name="T27" fmla="*/ 173 h 174"/>
                <a:gd name="T28" fmla="*/ 126 w 215"/>
                <a:gd name="T29" fmla="*/ 173 h 174"/>
                <a:gd name="T30" fmla="*/ 119 w 215"/>
                <a:gd name="T31" fmla="*/ 174 h 174"/>
                <a:gd name="T32" fmla="*/ 114 w 215"/>
                <a:gd name="T33" fmla="*/ 173 h 174"/>
                <a:gd name="T34" fmla="*/ 111 w 215"/>
                <a:gd name="T35" fmla="*/ 170 h 174"/>
                <a:gd name="T36" fmla="*/ 110 w 215"/>
                <a:gd name="T37" fmla="*/ 168 h 174"/>
                <a:gd name="T38" fmla="*/ 106 w 215"/>
                <a:gd name="T39" fmla="*/ 164 h 174"/>
                <a:gd name="T40" fmla="*/ 97 w 215"/>
                <a:gd name="T41" fmla="*/ 165 h 174"/>
                <a:gd name="T42" fmla="*/ 72 w 215"/>
                <a:gd name="T43" fmla="*/ 171 h 174"/>
                <a:gd name="T44" fmla="*/ 7 w 215"/>
                <a:gd name="T45" fmla="*/ 143 h 174"/>
                <a:gd name="T46" fmla="*/ 7 w 215"/>
                <a:gd name="T47" fmla="*/ 143 h 174"/>
                <a:gd name="T48" fmla="*/ 6 w 215"/>
                <a:gd name="T49" fmla="*/ 135 h 174"/>
                <a:gd name="T50" fmla="*/ 6 w 215"/>
                <a:gd name="T51" fmla="*/ 131 h 174"/>
                <a:gd name="T52" fmla="*/ 9 w 215"/>
                <a:gd name="T53" fmla="*/ 128 h 174"/>
                <a:gd name="T54" fmla="*/ 3 w 215"/>
                <a:gd name="T55" fmla="*/ 119 h 174"/>
                <a:gd name="T56" fmla="*/ 3 w 215"/>
                <a:gd name="T57" fmla="*/ 106 h 174"/>
                <a:gd name="T58" fmla="*/ 10 w 215"/>
                <a:gd name="T59" fmla="*/ 98 h 174"/>
                <a:gd name="T60" fmla="*/ 10 w 215"/>
                <a:gd name="T61" fmla="*/ 98 h 174"/>
                <a:gd name="T62" fmla="*/ 13 w 215"/>
                <a:gd name="T63" fmla="*/ 90 h 174"/>
                <a:gd name="T64" fmla="*/ 22 w 215"/>
                <a:gd name="T65" fmla="*/ 65 h 174"/>
                <a:gd name="T66" fmla="*/ 8 w 215"/>
                <a:gd name="T67" fmla="*/ 46 h 174"/>
                <a:gd name="T68" fmla="*/ 14 w 215"/>
                <a:gd name="T69" fmla="*/ 36 h 174"/>
                <a:gd name="T70" fmla="*/ 11 w 215"/>
                <a:gd name="T71" fmla="*/ 31 h 174"/>
                <a:gd name="T72" fmla="*/ 15 w 215"/>
                <a:gd name="T73" fmla="*/ 25 h 174"/>
                <a:gd name="T74" fmla="*/ 16 w 215"/>
                <a:gd name="T75" fmla="*/ 23 h 174"/>
                <a:gd name="T76" fmla="*/ 16 w 215"/>
                <a:gd name="T77" fmla="*/ 23 h 174"/>
                <a:gd name="T78" fmla="*/ 28 w 215"/>
                <a:gd name="T79" fmla="*/ 18 h 174"/>
                <a:gd name="T80" fmla="*/ 52 w 215"/>
                <a:gd name="T81" fmla="*/ 11 h 174"/>
                <a:gd name="T82" fmla="*/ 71 w 215"/>
                <a:gd name="T83" fmla="*/ 2 h 174"/>
                <a:gd name="T84" fmla="*/ 80 w 215"/>
                <a:gd name="T85" fmla="*/ 10 h 174"/>
                <a:gd name="T86" fmla="*/ 89 w 215"/>
                <a:gd name="T87" fmla="*/ 7 h 174"/>
                <a:gd name="T88" fmla="*/ 98 w 215"/>
                <a:gd name="T89" fmla="*/ 13 h 174"/>
                <a:gd name="T90" fmla="*/ 103 w 215"/>
                <a:gd name="T91" fmla="*/ 14 h 174"/>
                <a:gd name="T92" fmla="*/ 105 w 215"/>
                <a:gd name="T93" fmla="*/ 13 h 174"/>
                <a:gd name="T94" fmla="*/ 115 w 215"/>
                <a:gd name="T95" fmla="*/ 8 h 174"/>
                <a:gd name="T96" fmla="*/ 126 w 215"/>
                <a:gd name="T97" fmla="*/ 5 h 174"/>
                <a:gd name="T98" fmla="*/ 133 w 215"/>
                <a:gd name="T99" fmla="*/ 0 h 174"/>
                <a:gd name="T100" fmla="*/ 133 w 215"/>
                <a:gd name="T101" fmla="*/ 0 h 174"/>
                <a:gd name="T102" fmla="*/ 136 w 215"/>
                <a:gd name="T103" fmla="*/ 1 h 174"/>
                <a:gd name="T104" fmla="*/ 142 w 215"/>
                <a:gd name="T105" fmla="*/ 3 h 174"/>
                <a:gd name="T106" fmla="*/ 147 w 215"/>
                <a:gd name="T107" fmla="*/ 6 h 174"/>
                <a:gd name="T108" fmla="*/ 150 w 215"/>
                <a:gd name="T109" fmla="*/ 15 h 174"/>
                <a:gd name="T110" fmla="*/ 158 w 215"/>
                <a:gd name="T111" fmla="*/ 16 h 174"/>
                <a:gd name="T112" fmla="*/ 180 w 215"/>
                <a:gd name="T113" fmla="*/ 30 h 174"/>
                <a:gd name="T114" fmla="*/ 193 w 215"/>
                <a:gd name="T115" fmla="*/ 27 h 174"/>
                <a:gd name="T116" fmla="*/ 206 w 215"/>
                <a:gd name="T117" fmla="*/ 33 h 174"/>
                <a:gd name="T118" fmla="*/ 215 w 215"/>
                <a:gd name="T119" fmla="*/ 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174">
                  <a:moveTo>
                    <a:pt x="215" y="39"/>
                  </a:moveTo>
                  <a:cubicBezTo>
                    <a:pt x="214" y="48"/>
                    <a:pt x="202" y="49"/>
                    <a:pt x="195" y="50"/>
                  </a:cubicBezTo>
                  <a:cubicBezTo>
                    <a:pt x="181" y="52"/>
                    <a:pt x="172" y="68"/>
                    <a:pt x="164" y="79"/>
                  </a:cubicBezTo>
                  <a:cubicBezTo>
                    <a:pt x="162" y="83"/>
                    <a:pt x="157" y="93"/>
                    <a:pt x="154" y="95"/>
                  </a:cubicBezTo>
                  <a:cubicBezTo>
                    <a:pt x="151" y="98"/>
                    <a:pt x="146" y="97"/>
                    <a:pt x="145" y="104"/>
                  </a:cubicBezTo>
                  <a:cubicBezTo>
                    <a:pt x="143" y="105"/>
                    <a:pt x="143" y="110"/>
                    <a:pt x="141" y="112"/>
                  </a:cubicBezTo>
                  <a:cubicBezTo>
                    <a:pt x="135" y="119"/>
                    <a:pt x="125" y="126"/>
                    <a:pt x="134" y="135"/>
                  </a:cubicBezTo>
                  <a:cubicBezTo>
                    <a:pt x="135" y="136"/>
                    <a:pt x="135" y="138"/>
                    <a:pt x="137" y="138"/>
                  </a:cubicBezTo>
                  <a:cubicBezTo>
                    <a:pt x="137" y="139"/>
                    <a:pt x="138" y="140"/>
                    <a:pt x="138" y="141"/>
                  </a:cubicBezTo>
                  <a:cubicBezTo>
                    <a:pt x="139" y="142"/>
                    <a:pt x="140" y="143"/>
                    <a:pt x="141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7" y="173"/>
                    <a:pt x="115" y="174"/>
                    <a:pt x="114" y="173"/>
                  </a:cubicBezTo>
                  <a:cubicBezTo>
                    <a:pt x="113" y="172"/>
                    <a:pt x="112" y="171"/>
                    <a:pt x="111" y="170"/>
                  </a:cubicBezTo>
                  <a:cubicBezTo>
                    <a:pt x="111" y="170"/>
                    <a:pt x="111" y="168"/>
                    <a:pt x="110" y="168"/>
                  </a:cubicBezTo>
                  <a:cubicBezTo>
                    <a:pt x="110" y="167"/>
                    <a:pt x="107" y="164"/>
                    <a:pt x="106" y="164"/>
                  </a:cubicBezTo>
                  <a:cubicBezTo>
                    <a:pt x="103" y="164"/>
                    <a:pt x="100" y="165"/>
                    <a:pt x="97" y="165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4"/>
                    <a:pt x="5" y="132"/>
                    <a:pt x="6" y="131"/>
                  </a:cubicBezTo>
                  <a:cubicBezTo>
                    <a:pt x="7" y="130"/>
                    <a:pt x="8" y="128"/>
                    <a:pt x="9" y="128"/>
                  </a:cubicBezTo>
                  <a:cubicBezTo>
                    <a:pt x="9" y="123"/>
                    <a:pt x="5" y="123"/>
                    <a:pt x="3" y="119"/>
                  </a:cubicBezTo>
                  <a:cubicBezTo>
                    <a:pt x="1" y="115"/>
                    <a:pt x="0" y="110"/>
                    <a:pt x="3" y="106"/>
                  </a:cubicBezTo>
                  <a:cubicBezTo>
                    <a:pt x="5" y="103"/>
                    <a:pt x="8" y="101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3"/>
                    <a:pt x="26" y="73"/>
                    <a:pt x="22" y="65"/>
                  </a:cubicBezTo>
                  <a:cubicBezTo>
                    <a:pt x="19" y="60"/>
                    <a:pt x="7" y="51"/>
                    <a:pt x="8" y="46"/>
                  </a:cubicBezTo>
                  <a:cubicBezTo>
                    <a:pt x="10" y="42"/>
                    <a:pt x="16" y="40"/>
                    <a:pt x="14" y="36"/>
                  </a:cubicBezTo>
                  <a:cubicBezTo>
                    <a:pt x="14" y="34"/>
                    <a:pt x="11" y="32"/>
                    <a:pt x="11" y="31"/>
                  </a:cubicBezTo>
                  <a:cubicBezTo>
                    <a:pt x="11" y="29"/>
                    <a:pt x="13" y="25"/>
                    <a:pt x="15" y="25"/>
                  </a:cubicBezTo>
                  <a:cubicBezTo>
                    <a:pt x="15" y="24"/>
                    <a:pt x="15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2" y="24"/>
                    <a:pt x="23" y="17"/>
                    <a:pt x="28" y="18"/>
                  </a:cubicBezTo>
                  <a:cubicBezTo>
                    <a:pt x="38" y="21"/>
                    <a:pt x="43" y="18"/>
                    <a:pt x="52" y="11"/>
                  </a:cubicBezTo>
                  <a:cubicBezTo>
                    <a:pt x="58" y="7"/>
                    <a:pt x="63" y="2"/>
                    <a:pt x="71" y="2"/>
                  </a:cubicBezTo>
                  <a:cubicBezTo>
                    <a:pt x="73" y="3"/>
                    <a:pt x="78" y="10"/>
                    <a:pt x="80" y="10"/>
                  </a:cubicBezTo>
                  <a:cubicBezTo>
                    <a:pt x="83" y="8"/>
                    <a:pt x="85" y="5"/>
                    <a:pt x="89" y="7"/>
                  </a:cubicBezTo>
                  <a:cubicBezTo>
                    <a:pt x="92" y="8"/>
                    <a:pt x="95" y="13"/>
                    <a:pt x="98" y="13"/>
                  </a:cubicBezTo>
                  <a:cubicBezTo>
                    <a:pt x="98" y="14"/>
                    <a:pt x="102" y="15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0" y="8"/>
                    <a:pt x="115" y="8"/>
                  </a:cubicBezTo>
                  <a:cubicBezTo>
                    <a:pt x="121" y="8"/>
                    <a:pt x="121" y="7"/>
                    <a:pt x="126" y="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5" y="0"/>
                    <a:pt x="136" y="1"/>
                  </a:cubicBezTo>
                  <a:cubicBezTo>
                    <a:pt x="138" y="1"/>
                    <a:pt x="140" y="3"/>
                    <a:pt x="142" y="3"/>
                  </a:cubicBezTo>
                  <a:cubicBezTo>
                    <a:pt x="144" y="4"/>
                    <a:pt x="146" y="6"/>
                    <a:pt x="147" y="6"/>
                  </a:cubicBezTo>
                  <a:cubicBezTo>
                    <a:pt x="147" y="10"/>
                    <a:pt x="148" y="12"/>
                    <a:pt x="150" y="15"/>
                  </a:cubicBezTo>
                  <a:cubicBezTo>
                    <a:pt x="152" y="17"/>
                    <a:pt x="155" y="16"/>
                    <a:pt x="158" y="16"/>
                  </a:cubicBezTo>
                  <a:cubicBezTo>
                    <a:pt x="164" y="16"/>
                    <a:pt x="177" y="25"/>
                    <a:pt x="180" y="30"/>
                  </a:cubicBezTo>
                  <a:cubicBezTo>
                    <a:pt x="185" y="31"/>
                    <a:pt x="187" y="27"/>
                    <a:pt x="193" y="27"/>
                  </a:cubicBezTo>
                  <a:cubicBezTo>
                    <a:pt x="197" y="27"/>
                    <a:pt x="202" y="31"/>
                    <a:pt x="206" y="33"/>
                  </a:cubicBezTo>
                  <a:cubicBezTo>
                    <a:pt x="215" y="39"/>
                    <a:pt x="215" y="39"/>
                    <a:pt x="215" y="3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4" name="MADISON"/>
            <p:cNvSpPr>
              <a:spLocks/>
            </p:cNvSpPr>
            <p:nvPr/>
          </p:nvSpPr>
          <p:spPr bwMode="auto">
            <a:xfrm>
              <a:off x="4371975" y="1609725"/>
              <a:ext cx="414338" cy="322263"/>
            </a:xfrm>
            <a:custGeom>
              <a:avLst/>
              <a:gdLst>
                <a:gd name="T0" fmla="*/ 134 w 174"/>
                <a:gd name="T1" fmla="*/ 25 h 135"/>
                <a:gd name="T2" fmla="*/ 115 w 174"/>
                <a:gd name="T3" fmla="*/ 2 h 135"/>
                <a:gd name="T4" fmla="*/ 115 w 174"/>
                <a:gd name="T5" fmla="*/ 2 h 135"/>
                <a:gd name="T6" fmla="*/ 104 w 174"/>
                <a:gd name="T7" fmla="*/ 7 h 135"/>
                <a:gd name="T8" fmla="*/ 90 w 174"/>
                <a:gd name="T9" fmla="*/ 15 h 135"/>
                <a:gd name="T10" fmla="*/ 72 w 174"/>
                <a:gd name="T11" fmla="*/ 11 h 135"/>
                <a:gd name="T12" fmla="*/ 57 w 174"/>
                <a:gd name="T13" fmla="*/ 11 h 135"/>
                <a:gd name="T14" fmla="*/ 43 w 174"/>
                <a:gd name="T15" fmla="*/ 3 h 135"/>
                <a:gd name="T16" fmla="*/ 28 w 174"/>
                <a:gd name="T17" fmla="*/ 13 h 135"/>
                <a:gd name="T18" fmla="*/ 26 w 174"/>
                <a:gd name="T19" fmla="*/ 13 h 135"/>
                <a:gd name="T20" fmla="*/ 26 w 174"/>
                <a:gd name="T21" fmla="*/ 13 h 135"/>
                <a:gd name="T22" fmla="*/ 19 w 174"/>
                <a:gd name="T23" fmla="*/ 21 h 135"/>
                <a:gd name="T24" fmla="*/ 17 w 174"/>
                <a:gd name="T25" fmla="*/ 24 h 135"/>
                <a:gd name="T26" fmla="*/ 15 w 174"/>
                <a:gd name="T27" fmla="*/ 27 h 135"/>
                <a:gd name="T28" fmla="*/ 11 w 174"/>
                <a:gd name="T29" fmla="*/ 31 h 135"/>
                <a:gd name="T30" fmla="*/ 8 w 174"/>
                <a:gd name="T31" fmla="*/ 33 h 135"/>
                <a:gd name="T32" fmla="*/ 4 w 174"/>
                <a:gd name="T33" fmla="*/ 35 h 135"/>
                <a:gd name="T34" fmla="*/ 2 w 174"/>
                <a:gd name="T35" fmla="*/ 37 h 135"/>
                <a:gd name="T36" fmla="*/ 0 w 174"/>
                <a:gd name="T37" fmla="*/ 37 h 135"/>
                <a:gd name="T38" fmla="*/ 0 w 174"/>
                <a:gd name="T39" fmla="*/ 37 h 135"/>
                <a:gd name="T40" fmla="*/ 9 w 174"/>
                <a:gd name="T41" fmla="*/ 48 h 135"/>
                <a:gd name="T42" fmla="*/ 14 w 174"/>
                <a:gd name="T43" fmla="*/ 57 h 135"/>
                <a:gd name="T44" fmla="*/ 15 w 174"/>
                <a:gd name="T45" fmla="*/ 76 h 135"/>
                <a:gd name="T46" fmla="*/ 11 w 174"/>
                <a:gd name="T47" fmla="*/ 84 h 135"/>
                <a:gd name="T48" fmla="*/ 7 w 174"/>
                <a:gd name="T49" fmla="*/ 96 h 135"/>
                <a:gd name="T50" fmla="*/ 8 w 174"/>
                <a:gd name="T51" fmla="*/ 99 h 135"/>
                <a:gd name="T52" fmla="*/ 6 w 174"/>
                <a:gd name="T53" fmla="*/ 102 h 135"/>
                <a:gd name="T54" fmla="*/ 6 w 174"/>
                <a:gd name="T55" fmla="*/ 103 h 135"/>
                <a:gd name="T56" fmla="*/ 7 w 174"/>
                <a:gd name="T57" fmla="*/ 105 h 135"/>
                <a:gd name="T58" fmla="*/ 8 w 174"/>
                <a:gd name="T59" fmla="*/ 106 h 135"/>
                <a:gd name="T60" fmla="*/ 11 w 174"/>
                <a:gd name="T61" fmla="*/ 108 h 135"/>
                <a:gd name="T62" fmla="*/ 16 w 174"/>
                <a:gd name="T63" fmla="*/ 113 h 135"/>
                <a:gd name="T64" fmla="*/ 16 w 174"/>
                <a:gd name="T65" fmla="*/ 113 h 135"/>
                <a:gd name="T66" fmla="*/ 18 w 174"/>
                <a:gd name="T67" fmla="*/ 114 h 135"/>
                <a:gd name="T68" fmla="*/ 26 w 174"/>
                <a:gd name="T69" fmla="*/ 119 h 135"/>
                <a:gd name="T70" fmla="*/ 33 w 174"/>
                <a:gd name="T71" fmla="*/ 123 h 135"/>
                <a:gd name="T72" fmla="*/ 43 w 174"/>
                <a:gd name="T73" fmla="*/ 128 h 135"/>
                <a:gd name="T74" fmla="*/ 54 w 174"/>
                <a:gd name="T75" fmla="*/ 131 h 135"/>
                <a:gd name="T76" fmla="*/ 57 w 174"/>
                <a:gd name="T77" fmla="*/ 134 h 135"/>
                <a:gd name="T78" fmla="*/ 57 w 174"/>
                <a:gd name="T79" fmla="*/ 134 h 135"/>
                <a:gd name="T80" fmla="*/ 69 w 174"/>
                <a:gd name="T81" fmla="*/ 129 h 135"/>
                <a:gd name="T82" fmla="*/ 93 w 174"/>
                <a:gd name="T83" fmla="*/ 122 h 135"/>
                <a:gd name="T84" fmla="*/ 112 w 174"/>
                <a:gd name="T85" fmla="*/ 113 h 135"/>
                <a:gd name="T86" fmla="*/ 121 w 174"/>
                <a:gd name="T87" fmla="*/ 121 h 135"/>
                <a:gd name="T88" fmla="*/ 130 w 174"/>
                <a:gd name="T89" fmla="*/ 118 h 135"/>
                <a:gd name="T90" fmla="*/ 139 w 174"/>
                <a:gd name="T91" fmla="*/ 124 h 135"/>
                <a:gd name="T92" fmla="*/ 144 w 174"/>
                <a:gd name="T93" fmla="*/ 125 h 135"/>
                <a:gd name="T94" fmla="*/ 146 w 174"/>
                <a:gd name="T95" fmla="*/ 124 h 135"/>
                <a:gd name="T96" fmla="*/ 156 w 174"/>
                <a:gd name="T97" fmla="*/ 119 h 135"/>
                <a:gd name="T98" fmla="*/ 167 w 174"/>
                <a:gd name="T99" fmla="*/ 116 h 135"/>
                <a:gd name="T100" fmla="*/ 174 w 174"/>
                <a:gd name="T101" fmla="*/ 111 h 135"/>
                <a:gd name="T102" fmla="*/ 174 w 174"/>
                <a:gd name="T103" fmla="*/ 111 h 135"/>
                <a:gd name="T104" fmla="*/ 169 w 174"/>
                <a:gd name="T105" fmla="*/ 103 h 135"/>
                <a:gd name="T106" fmla="*/ 159 w 174"/>
                <a:gd name="T107" fmla="*/ 93 h 135"/>
                <a:gd name="T108" fmla="*/ 151 w 174"/>
                <a:gd name="T109" fmla="*/ 78 h 135"/>
                <a:gd name="T110" fmla="*/ 143 w 174"/>
                <a:gd name="T111" fmla="*/ 71 h 135"/>
                <a:gd name="T112" fmla="*/ 133 w 174"/>
                <a:gd name="T113" fmla="*/ 58 h 135"/>
                <a:gd name="T114" fmla="*/ 124 w 174"/>
                <a:gd name="T115" fmla="*/ 41 h 135"/>
                <a:gd name="T116" fmla="*/ 126 w 174"/>
                <a:gd name="T117" fmla="*/ 32 h 135"/>
                <a:gd name="T118" fmla="*/ 134 w 174"/>
                <a:gd name="T119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35">
                  <a:moveTo>
                    <a:pt x="134" y="25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0" y="10"/>
                    <a:pt x="97" y="16"/>
                    <a:pt x="90" y="15"/>
                  </a:cubicBezTo>
                  <a:cubicBezTo>
                    <a:pt x="84" y="14"/>
                    <a:pt x="79" y="11"/>
                    <a:pt x="72" y="11"/>
                  </a:cubicBezTo>
                  <a:cubicBezTo>
                    <a:pt x="67" y="11"/>
                    <a:pt x="62" y="12"/>
                    <a:pt x="57" y="11"/>
                  </a:cubicBezTo>
                  <a:cubicBezTo>
                    <a:pt x="51" y="10"/>
                    <a:pt x="48" y="6"/>
                    <a:pt x="43" y="3"/>
                  </a:cubicBezTo>
                  <a:cubicBezTo>
                    <a:pt x="38" y="0"/>
                    <a:pt x="31" y="10"/>
                    <a:pt x="28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3"/>
                    <a:pt x="17" y="24"/>
                  </a:cubicBezTo>
                  <a:cubicBezTo>
                    <a:pt x="16" y="25"/>
                    <a:pt x="16" y="26"/>
                    <a:pt x="15" y="27"/>
                  </a:cubicBezTo>
                  <a:cubicBezTo>
                    <a:pt x="14" y="28"/>
                    <a:pt x="13" y="30"/>
                    <a:pt x="11" y="31"/>
                  </a:cubicBezTo>
                  <a:cubicBezTo>
                    <a:pt x="10" y="32"/>
                    <a:pt x="9" y="33"/>
                    <a:pt x="8" y="33"/>
                  </a:cubicBezTo>
                  <a:cubicBezTo>
                    <a:pt x="7" y="34"/>
                    <a:pt x="5" y="35"/>
                    <a:pt x="4" y="35"/>
                  </a:cubicBezTo>
                  <a:cubicBezTo>
                    <a:pt x="3" y="36"/>
                    <a:pt x="2" y="37"/>
                    <a:pt x="2" y="37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40"/>
                    <a:pt x="5" y="47"/>
                    <a:pt x="9" y="48"/>
                  </a:cubicBezTo>
                  <a:cubicBezTo>
                    <a:pt x="11" y="52"/>
                    <a:pt x="13" y="53"/>
                    <a:pt x="14" y="57"/>
                  </a:cubicBezTo>
                  <a:cubicBezTo>
                    <a:pt x="16" y="63"/>
                    <a:pt x="17" y="70"/>
                    <a:pt x="15" y="76"/>
                  </a:cubicBezTo>
                  <a:cubicBezTo>
                    <a:pt x="14" y="79"/>
                    <a:pt x="13" y="81"/>
                    <a:pt x="11" y="84"/>
                  </a:cubicBezTo>
                  <a:cubicBezTo>
                    <a:pt x="9" y="88"/>
                    <a:pt x="8" y="92"/>
                    <a:pt x="7" y="96"/>
                  </a:cubicBezTo>
                  <a:cubicBezTo>
                    <a:pt x="8" y="98"/>
                    <a:pt x="8" y="98"/>
                    <a:pt x="8" y="99"/>
                  </a:cubicBezTo>
                  <a:cubicBezTo>
                    <a:pt x="7" y="100"/>
                    <a:pt x="6" y="101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7" y="104"/>
                    <a:pt x="7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6"/>
                    <a:pt x="10" y="107"/>
                    <a:pt x="11" y="10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6"/>
                    <a:pt x="24" y="118"/>
                    <a:pt x="26" y="119"/>
                  </a:cubicBezTo>
                  <a:cubicBezTo>
                    <a:pt x="28" y="120"/>
                    <a:pt x="31" y="121"/>
                    <a:pt x="33" y="123"/>
                  </a:cubicBezTo>
                  <a:cubicBezTo>
                    <a:pt x="36" y="125"/>
                    <a:pt x="39" y="127"/>
                    <a:pt x="43" y="128"/>
                  </a:cubicBezTo>
                  <a:cubicBezTo>
                    <a:pt x="47" y="129"/>
                    <a:pt x="50" y="130"/>
                    <a:pt x="54" y="131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63" y="135"/>
                    <a:pt x="64" y="128"/>
                    <a:pt x="69" y="129"/>
                  </a:cubicBezTo>
                  <a:cubicBezTo>
                    <a:pt x="79" y="132"/>
                    <a:pt x="84" y="129"/>
                    <a:pt x="93" y="122"/>
                  </a:cubicBezTo>
                  <a:cubicBezTo>
                    <a:pt x="99" y="118"/>
                    <a:pt x="104" y="113"/>
                    <a:pt x="112" y="113"/>
                  </a:cubicBezTo>
                  <a:cubicBezTo>
                    <a:pt x="114" y="114"/>
                    <a:pt x="119" y="121"/>
                    <a:pt x="121" y="121"/>
                  </a:cubicBezTo>
                  <a:cubicBezTo>
                    <a:pt x="124" y="119"/>
                    <a:pt x="126" y="116"/>
                    <a:pt x="130" y="118"/>
                  </a:cubicBezTo>
                  <a:cubicBezTo>
                    <a:pt x="133" y="119"/>
                    <a:pt x="136" y="124"/>
                    <a:pt x="139" y="124"/>
                  </a:cubicBezTo>
                  <a:cubicBezTo>
                    <a:pt x="139" y="125"/>
                    <a:pt x="143" y="126"/>
                    <a:pt x="144" y="125"/>
                  </a:cubicBezTo>
                  <a:cubicBezTo>
                    <a:pt x="145" y="125"/>
                    <a:pt x="146" y="124"/>
                    <a:pt x="146" y="124"/>
                  </a:cubicBezTo>
                  <a:cubicBezTo>
                    <a:pt x="150" y="121"/>
                    <a:pt x="151" y="119"/>
                    <a:pt x="156" y="119"/>
                  </a:cubicBezTo>
                  <a:cubicBezTo>
                    <a:pt x="162" y="119"/>
                    <a:pt x="162" y="118"/>
                    <a:pt x="167" y="116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5" y="100"/>
                    <a:pt x="165" y="96"/>
                    <a:pt x="159" y="93"/>
                  </a:cubicBezTo>
                  <a:cubicBezTo>
                    <a:pt x="153" y="89"/>
                    <a:pt x="151" y="87"/>
                    <a:pt x="151" y="78"/>
                  </a:cubicBezTo>
                  <a:cubicBezTo>
                    <a:pt x="151" y="74"/>
                    <a:pt x="147" y="73"/>
                    <a:pt x="143" y="71"/>
                  </a:cubicBezTo>
                  <a:cubicBezTo>
                    <a:pt x="138" y="69"/>
                    <a:pt x="139" y="62"/>
                    <a:pt x="133" y="58"/>
                  </a:cubicBezTo>
                  <a:cubicBezTo>
                    <a:pt x="126" y="54"/>
                    <a:pt x="117" y="51"/>
                    <a:pt x="124" y="41"/>
                  </a:cubicBezTo>
                  <a:cubicBezTo>
                    <a:pt x="126" y="39"/>
                    <a:pt x="125" y="34"/>
                    <a:pt x="126" y="32"/>
                  </a:cubicBezTo>
                  <a:cubicBezTo>
                    <a:pt x="129" y="30"/>
                    <a:pt x="131" y="27"/>
                    <a:pt x="134" y="2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5" name="TALIAFERRO"/>
            <p:cNvSpPr>
              <a:spLocks/>
            </p:cNvSpPr>
            <p:nvPr/>
          </p:nvSpPr>
          <p:spPr bwMode="auto">
            <a:xfrm>
              <a:off x="4749800" y="2246313"/>
              <a:ext cx="327025" cy="339725"/>
            </a:xfrm>
            <a:custGeom>
              <a:avLst/>
              <a:gdLst>
                <a:gd name="T0" fmla="*/ 28 w 137"/>
                <a:gd name="T1" fmla="*/ 0 h 143"/>
                <a:gd name="T2" fmla="*/ 44 w 137"/>
                <a:gd name="T3" fmla="*/ 32 h 143"/>
                <a:gd name="T4" fmla="*/ 55 w 137"/>
                <a:gd name="T5" fmla="*/ 53 h 143"/>
                <a:gd name="T6" fmla="*/ 57 w 137"/>
                <a:gd name="T7" fmla="*/ 47 h 143"/>
                <a:gd name="T8" fmla="*/ 74 w 137"/>
                <a:gd name="T9" fmla="*/ 41 h 143"/>
                <a:gd name="T10" fmla="*/ 90 w 137"/>
                <a:gd name="T11" fmla="*/ 43 h 143"/>
                <a:gd name="T12" fmla="*/ 112 w 137"/>
                <a:gd name="T13" fmla="*/ 56 h 143"/>
                <a:gd name="T14" fmla="*/ 124 w 137"/>
                <a:gd name="T15" fmla="*/ 56 h 143"/>
                <a:gd name="T16" fmla="*/ 134 w 137"/>
                <a:gd name="T17" fmla="*/ 54 h 143"/>
                <a:gd name="T18" fmla="*/ 134 w 137"/>
                <a:gd name="T19" fmla="*/ 59 h 143"/>
                <a:gd name="T20" fmla="*/ 137 w 137"/>
                <a:gd name="T21" fmla="*/ 65 h 143"/>
                <a:gd name="T22" fmla="*/ 137 w 137"/>
                <a:gd name="T23" fmla="*/ 65 h 143"/>
                <a:gd name="T24" fmla="*/ 128 w 137"/>
                <a:gd name="T25" fmla="*/ 73 h 143"/>
                <a:gd name="T26" fmla="*/ 124 w 137"/>
                <a:gd name="T27" fmla="*/ 80 h 143"/>
                <a:gd name="T28" fmla="*/ 120 w 137"/>
                <a:gd name="T29" fmla="*/ 89 h 143"/>
                <a:gd name="T30" fmla="*/ 107 w 137"/>
                <a:gd name="T31" fmla="*/ 107 h 143"/>
                <a:gd name="T32" fmla="*/ 90 w 137"/>
                <a:gd name="T33" fmla="*/ 106 h 143"/>
                <a:gd name="T34" fmla="*/ 83 w 137"/>
                <a:gd name="T35" fmla="*/ 103 h 143"/>
                <a:gd name="T36" fmla="*/ 72 w 137"/>
                <a:gd name="T37" fmla="*/ 120 h 143"/>
                <a:gd name="T38" fmla="*/ 64 w 137"/>
                <a:gd name="T39" fmla="*/ 139 h 143"/>
                <a:gd name="T40" fmla="*/ 64 w 137"/>
                <a:gd name="T41" fmla="*/ 139 h 143"/>
                <a:gd name="T42" fmla="*/ 53 w 137"/>
                <a:gd name="T43" fmla="*/ 141 h 143"/>
                <a:gd name="T44" fmla="*/ 24 w 137"/>
                <a:gd name="T45" fmla="*/ 136 h 143"/>
                <a:gd name="T46" fmla="*/ 24 w 137"/>
                <a:gd name="T47" fmla="*/ 135 h 143"/>
                <a:gd name="T48" fmla="*/ 12 w 137"/>
                <a:gd name="T49" fmla="*/ 137 h 143"/>
                <a:gd name="T50" fmla="*/ 3 w 137"/>
                <a:gd name="T51" fmla="*/ 130 h 143"/>
                <a:gd name="T52" fmla="*/ 0 w 137"/>
                <a:gd name="T53" fmla="*/ 128 h 143"/>
                <a:gd name="T54" fmla="*/ 0 w 137"/>
                <a:gd name="T55" fmla="*/ 128 h 143"/>
                <a:gd name="T56" fmla="*/ 12 w 137"/>
                <a:gd name="T57" fmla="*/ 117 h 143"/>
                <a:gd name="T58" fmla="*/ 9 w 137"/>
                <a:gd name="T59" fmla="*/ 92 h 143"/>
                <a:gd name="T60" fmla="*/ 4 w 137"/>
                <a:gd name="T61" fmla="*/ 80 h 143"/>
                <a:gd name="T62" fmla="*/ 4 w 137"/>
                <a:gd name="T63" fmla="*/ 79 h 143"/>
                <a:gd name="T64" fmla="*/ 2 w 137"/>
                <a:gd name="T65" fmla="*/ 74 h 143"/>
                <a:gd name="T66" fmla="*/ 3 w 137"/>
                <a:gd name="T67" fmla="*/ 68 h 143"/>
                <a:gd name="T68" fmla="*/ 10 w 137"/>
                <a:gd name="T69" fmla="*/ 58 h 143"/>
                <a:gd name="T70" fmla="*/ 10 w 137"/>
                <a:gd name="T71" fmla="*/ 49 h 143"/>
                <a:gd name="T72" fmla="*/ 18 w 137"/>
                <a:gd name="T73" fmla="*/ 51 h 143"/>
                <a:gd name="T74" fmla="*/ 26 w 137"/>
                <a:gd name="T75" fmla="*/ 34 h 143"/>
                <a:gd name="T76" fmla="*/ 19 w 137"/>
                <a:gd name="T77" fmla="*/ 26 h 143"/>
                <a:gd name="T78" fmla="*/ 10 w 137"/>
                <a:gd name="T79" fmla="*/ 18 h 143"/>
                <a:gd name="T80" fmla="*/ 9 w 137"/>
                <a:gd name="T81" fmla="*/ 17 h 143"/>
                <a:gd name="T82" fmla="*/ 8 w 137"/>
                <a:gd name="T83" fmla="*/ 17 h 143"/>
                <a:gd name="T84" fmla="*/ 28 w 137"/>
                <a:gd name="T8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43">
                  <a:moveTo>
                    <a:pt x="28" y="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5" y="35"/>
                    <a:pt x="54" y="53"/>
                    <a:pt x="55" y="53"/>
                  </a:cubicBezTo>
                  <a:cubicBezTo>
                    <a:pt x="56" y="51"/>
                    <a:pt x="56" y="48"/>
                    <a:pt x="57" y="47"/>
                  </a:cubicBezTo>
                  <a:cubicBezTo>
                    <a:pt x="64" y="46"/>
                    <a:pt x="68" y="45"/>
                    <a:pt x="74" y="41"/>
                  </a:cubicBezTo>
                  <a:cubicBezTo>
                    <a:pt x="83" y="33"/>
                    <a:pt x="82" y="38"/>
                    <a:pt x="90" y="43"/>
                  </a:cubicBezTo>
                  <a:cubicBezTo>
                    <a:pt x="97" y="47"/>
                    <a:pt x="103" y="54"/>
                    <a:pt x="112" y="56"/>
                  </a:cubicBezTo>
                  <a:cubicBezTo>
                    <a:pt x="116" y="57"/>
                    <a:pt x="120" y="58"/>
                    <a:pt x="124" y="56"/>
                  </a:cubicBezTo>
                  <a:cubicBezTo>
                    <a:pt x="127" y="55"/>
                    <a:pt x="131" y="54"/>
                    <a:pt x="134" y="54"/>
                  </a:cubicBezTo>
                  <a:cubicBezTo>
                    <a:pt x="135" y="56"/>
                    <a:pt x="134" y="57"/>
                    <a:pt x="134" y="59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7"/>
                    <a:pt x="126" y="76"/>
                    <a:pt x="124" y="80"/>
                  </a:cubicBezTo>
                  <a:cubicBezTo>
                    <a:pt x="123" y="84"/>
                    <a:pt x="120" y="84"/>
                    <a:pt x="120" y="89"/>
                  </a:cubicBezTo>
                  <a:cubicBezTo>
                    <a:pt x="120" y="95"/>
                    <a:pt x="113" y="106"/>
                    <a:pt x="107" y="107"/>
                  </a:cubicBezTo>
                  <a:cubicBezTo>
                    <a:pt x="102" y="108"/>
                    <a:pt x="95" y="108"/>
                    <a:pt x="90" y="106"/>
                  </a:cubicBezTo>
                  <a:cubicBezTo>
                    <a:pt x="87" y="105"/>
                    <a:pt x="85" y="103"/>
                    <a:pt x="83" y="103"/>
                  </a:cubicBezTo>
                  <a:cubicBezTo>
                    <a:pt x="79" y="109"/>
                    <a:pt x="78" y="115"/>
                    <a:pt x="72" y="120"/>
                  </a:cubicBezTo>
                  <a:cubicBezTo>
                    <a:pt x="64" y="126"/>
                    <a:pt x="66" y="131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42" y="141"/>
                    <a:pt x="34" y="143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0" y="135"/>
                    <a:pt x="15" y="138"/>
                    <a:pt x="12" y="137"/>
                  </a:cubicBezTo>
                  <a:cubicBezTo>
                    <a:pt x="7" y="136"/>
                    <a:pt x="6" y="132"/>
                    <a:pt x="3" y="130"/>
                  </a:cubicBezTo>
                  <a:cubicBezTo>
                    <a:pt x="2" y="129"/>
                    <a:pt x="1" y="129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0"/>
                    <a:pt x="12" y="99"/>
                    <a:pt x="9" y="92"/>
                  </a:cubicBezTo>
                  <a:cubicBezTo>
                    <a:pt x="8" y="88"/>
                    <a:pt x="6" y="83"/>
                    <a:pt x="4" y="80"/>
                  </a:cubicBezTo>
                  <a:cubicBezTo>
                    <a:pt x="4" y="80"/>
                    <a:pt x="4" y="80"/>
                    <a:pt x="4" y="79"/>
                  </a:cubicBezTo>
                  <a:cubicBezTo>
                    <a:pt x="3" y="78"/>
                    <a:pt x="2" y="76"/>
                    <a:pt x="2" y="74"/>
                  </a:cubicBezTo>
                  <a:cubicBezTo>
                    <a:pt x="2" y="72"/>
                    <a:pt x="2" y="71"/>
                    <a:pt x="3" y="68"/>
                  </a:cubicBezTo>
                  <a:cubicBezTo>
                    <a:pt x="7" y="66"/>
                    <a:pt x="12" y="64"/>
                    <a:pt x="10" y="58"/>
                  </a:cubicBezTo>
                  <a:cubicBezTo>
                    <a:pt x="9" y="56"/>
                    <a:pt x="3" y="48"/>
                    <a:pt x="10" y="49"/>
                  </a:cubicBezTo>
                  <a:cubicBezTo>
                    <a:pt x="13" y="50"/>
                    <a:pt x="15" y="52"/>
                    <a:pt x="18" y="51"/>
                  </a:cubicBezTo>
                  <a:cubicBezTo>
                    <a:pt x="18" y="45"/>
                    <a:pt x="19" y="35"/>
                    <a:pt x="26" y="34"/>
                  </a:cubicBezTo>
                  <a:cubicBezTo>
                    <a:pt x="26" y="30"/>
                    <a:pt x="21" y="28"/>
                    <a:pt x="19" y="26"/>
                  </a:cubicBezTo>
                  <a:cubicBezTo>
                    <a:pt x="16" y="24"/>
                    <a:pt x="12" y="20"/>
                    <a:pt x="10" y="18"/>
                  </a:cubicBezTo>
                  <a:cubicBezTo>
                    <a:pt x="9" y="16"/>
                    <a:pt x="8" y="18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6" name="GREENE"/>
            <p:cNvSpPr>
              <a:spLocks/>
            </p:cNvSpPr>
            <p:nvPr/>
          </p:nvSpPr>
          <p:spPr bwMode="auto">
            <a:xfrm>
              <a:off x="4371975" y="2214563"/>
              <a:ext cx="439738" cy="469900"/>
            </a:xfrm>
            <a:custGeom>
              <a:avLst/>
              <a:gdLst>
                <a:gd name="T0" fmla="*/ 168 w 185"/>
                <a:gd name="T1" fmla="*/ 30 h 197"/>
                <a:gd name="T2" fmla="*/ 169 w 185"/>
                <a:gd name="T3" fmla="*/ 31 h 197"/>
                <a:gd name="T4" fmla="*/ 178 w 185"/>
                <a:gd name="T5" fmla="*/ 39 h 197"/>
                <a:gd name="T6" fmla="*/ 185 w 185"/>
                <a:gd name="T7" fmla="*/ 47 h 197"/>
                <a:gd name="T8" fmla="*/ 177 w 185"/>
                <a:gd name="T9" fmla="*/ 64 h 197"/>
                <a:gd name="T10" fmla="*/ 169 w 185"/>
                <a:gd name="T11" fmla="*/ 62 h 197"/>
                <a:gd name="T12" fmla="*/ 169 w 185"/>
                <a:gd name="T13" fmla="*/ 71 h 197"/>
                <a:gd name="T14" fmla="*/ 162 w 185"/>
                <a:gd name="T15" fmla="*/ 81 h 197"/>
                <a:gd name="T16" fmla="*/ 161 w 185"/>
                <a:gd name="T17" fmla="*/ 87 h 197"/>
                <a:gd name="T18" fmla="*/ 163 w 185"/>
                <a:gd name="T19" fmla="*/ 92 h 197"/>
                <a:gd name="T20" fmla="*/ 163 w 185"/>
                <a:gd name="T21" fmla="*/ 93 h 197"/>
                <a:gd name="T22" fmla="*/ 168 w 185"/>
                <a:gd name="T23" fmla="*/ 105 h 197"/>
                <a:gd name="T24" fmla="*/ 171 w 185"/>
                <a:gd name="T25" fmla="*/ 130 h 197"/>
                <a:gd name="T26" fmla="*/ 159 w 185"/>
                <a:gd name="T27" fmla="*/ 141 h 197"/>
                <a:gd name="T28" fmla="*/ 159 w 185"/>
                <a:gd name="T29" fmla="*/ 141 h 197"/>
                <a:gd name="T30" fmla="*/ 100 w 185"/>
                <a:gd name="T31" fmla="*/ 197 h 197"/>
                <a:gd name="T32" fmla="*/ 100 w 185"/>
                <a:gd name="T33" fmla="*/ 197 h 197"/>
                <a:gd name="T34" fmla="*/ 94 w 185"/>
                <a:gd name="T35" fmla="*/ 191 h 197"/>
                <a:gd name="T36" fmla="*/ 88 w 185"/>
                <a:gd name="T37" fmla="*/ 180 h 197"/>
                <a:gd name="T38" fmla="*/ 77 w 185"/>
                <a:gd name="T39" fmla="*/ 184 h 197"/>
                <a:gd name="T40" fmla="*/ 71 w 185"/>
                <a:gd name="T41" fmla="*/ 174 h 197"/>
                <a:gd name="T42" fmla="*/ 64 w 185"/>
                <a:gd name="T43" fmla="*/ 173 h 197"/>
                <a:gd name="T44" fmla="*/ 61 w 185"/>
                <a:gd name="T45" fmla="*/ 161 h 197"/>
                <a:gd name="T46" fmla="*/ 56 w 185"/>
                <a:gd name="T47" fmla="*/ 148 h 197"/>
                <a:gd name="T48" fmla="*/ 52 w 185"/>
                <a:gd name="T49" fmla="*/ 142 h 197"/>
                <a:gd name="T50" fmla="*/ 49 w 185"/>
                <a:gd name="T51" fmla="*/ 135 h 197"/>
                <a:gd name="T52" fmla="*/ 49 w 185"/>
                <a:gd name="T53" fmla="*/ 135 h 197"/>
                <a:gd name="T54" fmla="*/ 50 w 185"/>
                <a:gd name="T55" fmla="*/ 127 h 197"/>
                <a:gd name="T56" fmla="*/ 50 w 185"/>
                <a:gd name="T57" fmla="*/ 116 h 197"/>
                <a:gd name="T58" fmla="*/ 52 w 185"/>
                <a:gd name="T59" fmla="*/ 107 h 197"/>
                <a:gd name="T60" fmla="*/ 17 w 185"/>
                <a:gd name="T61" fmla="*/ 63 h 197"/>
                <a:gd name="T62" fmla="*/ 11 w 185"/>
                <a:gd name="T63" fmla="*/ 47 h 197"/>
                <a:gd name="T64" fmla="*/ 0 w 185"/>
                <a:gd name="T65" fmla="*/ 29 h 197"/>
                <a:gd name="T66" fmla="*/ 0 w 185"/>
                <a:gd name="T67" fmla="*/ 29 h 197"/>
                <a:gd name="T68" fmla="*/ 8 w 185"/>
                <a:gd name="T69" fmla="*/ 26 h 197"/>
                <a:gd name="T70" fmla="*/ 17 w 185"/>
                <a:gd name="T71" fmla="*/ 22 h 197"/>
                <a:gd name="T72" fmla="*/ 21 w 185"/>
                <a:gd name="T73" fmla="*/ 20 h 197"/>
                <a:gd name="T74" fmla="*/ 27 w 185"/>
                <a:gd name="T75" fmla="*/ 17 h 197"/>
                <a:gd name="T76" fmla="*/ 37 w 185"/>
                <a:gd name="T77" fmla="*/ 14 h 197"/>
                <a:gd name="T78" fmla="*/ 38 w 185"/>
                <a:gd name="T79" fmla="*/ 13 h 197"/>
                <a:gd name="T80" fmla="*/ 43 w 185"/>
                <a:gd name="T81" fmla="*/ 5 h 197"/>
                <a:gd name="T82" fmla="*/ 48 w 185"/>
                <a:gd name="T83" fmla="*/ 0 h 197"/>
                <a:gd name="T84" fmla="*/ 48 w 185"/>
                <a:gd name="T85" fmla="*/ 0 h 197"/>
                <a:gd name="T86" fmla="*/ 113 w 185"/>
                <a:gd name="T87" fmla="*/ 28 h 197"/>
                <a:gd name="T88" fmla="*/ 138 w 185"/>
                <a:gd name="T89" fmla="*/ 22 h 197"/>
                <a:gd name="T90" fmla="*/ 147 w 185"/>
                <a:gd name="T91" fmla="*/ 21 h 197"/>
                <a:gd name="T92" fmla="*/ 151 w 185"/>
                <a:gd name="T93" fmla="*/ 25 h 197"/>
                <a:gd name="T94" fmla="*/ 152 w 185"/>
                <a:gd name="T95" fmla="*/ 27 h 197"/>
                <a:gd name="T96" fmla="*/ 155 w 185"/>
                <a:gd name="T97" fmla="*/ 30 h 197"/>
                <a:gd name="T98" fmla="*/ 160 w 185"/>
                <a:gd name="T99" fmla="*/ 31 h 197"/>
                <a:gd name="T100" fmla="*/ 167 w 185"/>
                <a:gd name="T101" fmla="*/ 30 h 197"/>
                <a:gd name="T102" fmla="*/ 168 w 185"/>
                <a:gd name="T103" fmla="*/ 3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197">
                  <a:moveTo>
                    <a:pt x="168" y="30"/>
                  </a:moveTo>
                  <a:cubicBezTo>
                    <a:pt x="167" y="31"/>
                    <a:pt x="168" y="29"/>
                    <a:pt x="169" y="31"/>
                  </a:cubicBezTo>
                  <a:cubicBezTo>
                    <a:pt x="171" y="33"/>
                    <a:pt x="175" y="37"/>
                    <a:pt x="178" y="39"/>
                  </a:cubicBezTo>
                  <a:cubicBezTo>
                    <a:pt x="180" y="41"/>
                    <a:pt x="185" y="43"/>
                    <a:pt x="185" y="47"/>
                  </a:cubicBezTo>
                  <a:cubicBezTo>
                    <a:pt x="178" y="48"/>
                    <a:pt x="177" y="58"/>
                    <a:pt x="177" y="64"/>
                  </a:cubicBezTo>
                  <a:cubicBezTo>
                    <a:pt x="174" y="65"/>
                    <a:pt x="172" y="63"/>
                    <a:pt x="169" y="62"/>
                  </a:cubicBezTo>
                  <a:cubicBezTo>
                    <a:pt x="162" y="61"/>
                    <a:pt x="168" y="69"/>
                    <a:pt x="169" y="71"/>
                  </a:cubicBezTo>
                  <a:cubicBezTo>
                    <a:pt x="171" y="77"/>
                    <a:pt x="166" y="79"/>
                    <a:pt x="162" y="81"/>
                  </a:cubicBezTo>
                  <a:cubicBezTo>
                    <a:pt x="161" y="84"/>
                    <a:pt x="161" y="85"/>
                    <a:pt x="161" y="87"/>
                  </a:cubicBezTo>
                  <a:cubicBezTo>
                    <a:pt x="161" y="89"/>
                    <a:pt x="162" y="91"/>
                    <a:pt x="163" y="92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5" y="96"/>
                    <a:pt x="167" y="101"/>
                    <a:pt x="168" y="105"/>
                  </a:cubicBezTo>
                  <a:cubicBezTo>
                    <a:pt x="171" y="112"/>
                    <a:pt x="172" y="123"/>
                    <a:pt x="171" y="130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94" y="191"/>
                    <a:pt x="94" y="191"/>
                    <a:pt x="94" y="191"/>
                  </a:cubicBezTo>
                  <a:cubicBezTo>
                    <a:pt x="93" y="189"/>
                    <a:pt x="89" y="181"/>
                    <a:pt x="88" y="180"/>
                  </a:cubicBezTo>
                  <a:cubicBezTo>
                    <a:pt x="87" y="174"/>
                    <a:pt x="78" y="184"/>
                    <a:pt x="77" y="184"/>
                  </a:cubicBezTo>
                  <a:cubicBezTo>
                    <a:pt x="72" y="182"/>
                    <a:pt x="78" y="173"/>
                    <a:pt x="71" y="174"/>
                  </a:cubicBezTo>
                  <a:cubicBezTo>
                    <a:pt x="69" y="174"/>
                    <a:pt x="65" y="175"/>
                    <a:pt x="64" y="173"/>
                  </a:cubicBezTo>
                  <a:cubicBezTo>
                    <a:pt x="63" y="169"/>
                    <a:pt x="63" y="165"/>
                    <a:pt x="61" y="161"/>
                  </a:cubicBezTo>
                  <a:cubicBezTo>
                    <a:pt x="59" y="156"/>
                    <a:pt x="54" y="154"/>
                    <a:pt x="56" y="148"/>
                  </a:cubicBezTo>
                  <a:cubicBezTo>
                    <a:pt x="57" y="145"/>
                    <a:pt x="54" y="144"/>
                    <a:pt x="52" y="142"/>
                  </a:cubicBezTo>
                  <a:cubicBezTo>
                    <a:pt x="49" y="139"/>
                    <a:pt x="49" y="140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1" y="123"/>
                    <a:pt x="49" y="119"/>
                    <a:pt x="50" y="116"/>
                  </a:cubicBezTo>
                  <a:cubicBezTo>
                    <a:pt x="51" y="113"/>
                    <a:pt x="53" y="109"/>
                    <a:pt x="52" y="107"/>
                  </a:cubicBezTo>
                  <a:cubicBezTo>
                    <a:pt x="37" y="103"/>
                    <a:pt x="23" y="76"/>
                    <a:pt x="17" y="63"/>
                  </a:cubicBezTo>
                  <a:cubicBezTo>
                    <a:pt x="15" y="58"/>
                    <a:pt x="15" y="49"/>
                    <a:pt x="11" y="47"/>
                  </a:cubicBezTo>
                  <a:cubicBezTo>
                    <a:pt x="6" y="44"/>
                    <a:pt x="3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" y="29"/>
                    <a:pt x="5" y="27"/>
                    <a:pt x="8" y="26"/>
                  </a:cubicBezTo>
                  <a:cubicBezTo>
                    <a:pt x="11" y="24"/>
                    <a:pt x="15" y="23"/>
                    <a:pt x="17" y="22"/>
                  </a:cubicBezTo>
                  <a:cubicBezTo>
                    <a:pt x="18" y="22"/>
                    <a:pt x="20" y="21"/>
                    <a:pt x="21" y="20"/>
                  </a:cubicBezTo>
                  <a:cubicBezTo>
                    <a:pt x="22" y="20"/>
                    <a:pt x="26" y="18"/>
                    <a:pt x="27" y="17"/>
                  </a:cubicBezTo>
                  <a:cubicBezTo>
                    <a:pt x="30" y="17"/>
                    <a:pt x="34" y="14"/>
                    <a:pt x="37" y="14"/>
                  </a:cubicBezTo>
                  <a:cubicBezTo>
                    <a:pt x="37" y="13"/>
                    <a:pt x="37" y="13"/>
                    <a:pt x="38" y="13"/>
                  </a:cubicBezTo>
                  <a:cubicBezTo>
                    <a:pt x="41" y="11"/>
                    <a:pt x="41" y="9"/>
                    <a:pt x="43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41" y="22"/>
                    <a:pt x="144" y="21"/>
                    <a:pt x="147" y="21"/>
                  </a:cubicBezTo>
                  <a:cubicBezTo>
                    <a:pt x="148" y="21"/>
                    <a:pt x="151" y="24"/>
                    <a:pt x="151" y="25"/>
                  </a:cubicBezTo>
                  <a:cubicBezTo>
                    <a:pt x="152" y="25"/>
                    <a:pt x="152" y="27"/>
                    <a:pt x="152" y="27"/>
                  </a:cubicBezTo>
                  <a:cubicBezTo>
                    <a:pt x="153" y="28"/>
                    <a:pt x="154" y="29"/>
                    <a:pt x="155" y="30"/>
                  </a:cubicBezTo>
                  <a:cubicBezTo>
                    <a:pt x="156" y="31"/>
                    <a:pt x="158" y="30"/>
                    <a:pt x="160" y="31"/>
                  </a:cubicBezTo>
                  <a:cubicBezTo>
                    <a:pt x="167" y="30"/>
                    <a:pt x="167" y="30"/>
                    <a:pt x="167" y="30"/>
                  </a:cubicBezTo>
                  <a:lnTo>
                    <a:pt x="168" y="3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7" name="JONES"/>
            <p:cNvSpPr>
              <a:spLocks/>
            </p:cNvSpPr>
            <p:nvPr/>
          </p:nvSpPr>
          <p:spPr bwMode="auto">
            <a:xfrm>
              <a:off x="3962400" y="2886075"/>
              <a:ext cx="447675" cy="398463"/>
            </a:xfrm>
            <a:custGeom>
              <a:avLst/>
              <a:gdLst>
                <a:gd name="T0" fmla="*/ 160 w 188"/>
                <a:gd name="T1" fmla="*/ 0 h 167"/>
                <a:gd name="T2" fmla="*/ 188 w 188"/>
                <a:gd name="T3" fmla="*/ 128 h 167"/>
                <a:gd name="T4" fmla="*/ 188 w 188"/>
                <a:gd name="T5" fmla="*/ 128 h 167"/>
                <a:gd name="T6" fmla="*/ 168 w 188"/>
                <a:gd name="T7" fmla="*/ 141 h 167"/>
                <a:gd name="T8" fmla="*/ 168 w 188"/>
                <a:gd name="T9" fmla="*/ 141 h 167"/>
                <a:gd name="T10" fmla="*/ 127 w 188"/>
                <a:gd name="T11" fmla="*/ 167 h 167"/>
                <a:gd name="T12" fmla="*/ 127 w 188"/>
                <a:gd name="T13" fmla="*/ 167 h 167"/>
                <a:gd name="T14" fmla="*/ 118 w 188"/>
                <a:gd name="T15" fmla="*/ 167 h 167"/>
                <a:gd name="T16" fmla="*/ 101 w 188"/>
                <a:gd name="T17" fmla="*/ 152 h 167"/>
                <a:gd name="T18" fmla="*/ 95 w 188"/>
                <a:gd name="T19" fmla="*/ 155 h 167"/>
                <a:gd name="T20" fmla="*/ 90 w 188"/>
                <a:gd name="T21" fmla="*/ 146 h 167"/>
                <a:gd name="T22" fmla="*/ 90 w 188"/>
                <a:gd name="T23" fmla="*/ 146 h 167"/>
                <a:gd name="T24" fmla="*/ 64 w 188"/>
                <a:gd name="T25" fmla="*/ 144 h 167"/>
                <a:gd name="T26" fmla="*/ 49 w 188"/>
                <a:gd name="T27" fmla="*/ 129 h 167"/>
                <a:gd name="T28" fmla="*/ 44 w 188"/>
                <a:gd name="T29" fmla="*/ 114 h 167"/>
                <a:gd name="T30" fmla="*/ 44 w 188"/>
                <a:gd name="T31" fmla="*/ 114 h 167"/>
                <a:gd name="T32" fmla="*/ 44 w 188"/>
                <a:gd name="T33" fmla="*/ 107 h 167"/>
                <a:gd name="T34" fmla="*/ 43 w 188"/>
                <a:gd name="T35" fmla="*/ 104 h 167"/>
                <a:gd name="T36" fmla="*/ 42 w 188"/>
                <a:gd name="T37" fmla="*/ 102 h 167"/>
                <a:gd name="T38" fmla="*/ 41 w 188"/>
                <a:gd name="T39" fmla="*/ 102 h 167"/>
                <a:gd name="T40" fmla="*/ 41 w 188"/>
                <a:gd name="T41" fmla="*/ 101 h 167"/>
                <a:gd name="T42" fmla="*/ 41 w 188"/>
                <a:gd name="T43" fmla="*/ 99 h 167"/>
                <a:gd name="T44" fmla="*/ 37 w 188"/>
                <a:gd name="T45" fmla="*/ 87 h 167"/>
                <a:gd name="T46" fmla="*/ 35 w 188"/>
                <a:gd name="T47" fmla="*/ 70 h 167"/>
                <a:gd name="T48" fmla="*/ 20 w 188"/>
                <a:gd name="T49" fmla="*/ 52 h 167"/>
                <a:gd name="T50" fmla="*/ 7 w 188"/>
                <a:gd name="T51" fmla="*/ 36 h 167"/>
                <a:gd name="T52" fmla="*/ 0 w 188"/>
                <a:gd name="T53" fmla="*/ 24 h 167"/>
                <a:gd name="T54" fmla="*/ 0 w 188"/>
                <a:gd name="T55" fmla="*/ 24 h 167"/>
                <a:gd name="T56" fmla="*/ 112 w 188"/>
                <a:gd name="T57" fmla="*/ 6 h 167"/>
                <a:gd name="T58" fmla="*/ 112 w 188"/>
                <a:gd name="T59" fmla="*/ 6 h 167"/>
                <a:gd name="T60" fmla="*/ 160 w 188"/>
                <a:gd name="T6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67">
                  <a:moveTo>
                    <a:pt x="160" y="0"/>
                  </a:moveTo>
                  <a:cubicBezTo>
                    <a:pt x="188" y="128"/>
                    <a:pt x="188" y="128"/>
                    <a:pt x="188" y="128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4" y="165"/>
                    <a:pt x="107" y="151"/>
                    <a:pt x="101" y="152"/>
                  </a:cubicBezTo>
                  <a:cubicBezTo>
                    <a:pt x="99" y="152"/>
                    <a:pt x="97" y="156"/>
                    <a:pt x="95" y="155"/>
                  </a:cubicBezTo>
                  <a:cubicBezTo>
                    <a:pt x="93" y="154"/>
                    <a:pt x="91" y="148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4" y="146"/>
                    <a:pt x="69" y="147"/>
                    <a:pt x="64" y="144"/>
                  </a:cubicBezTo>
                  <a:cubicBezTo>
                    <a:pt x="60" y="142"/>
                    <a:pt x="50" y="133"/>
                    <a:pt x="49" y="129"/>
                  </a:cubicBezTo>
                  <a:cubicBezTo>
                    <a:pt x="47" y="124"/>
                    <a:pt x="48" y="118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6"/>
                    <a:pt x="44" y="105"/>
                    <a:pt x="43" y="104"/>
                  </a:cubicBezTo>
                  <a:cubicBezTo>
                    <a:pt x="43" y="104"/>
                    <a:pt x="42" y="103"/>
                    <a:pt x="42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01"/>
                    <a:pt x="41" y="100"/>
                    <a:pt x="41" y="99"/>
                  </a:cubicBezTo>
                  <a:cubicBezTo>
                    <a:pt x="37" y="95"/>
                    <a:pt x="37" y="93"/>
                    <a:pt x="37" y="87"/>
                  </a:cubicBezTo>
                  <a:cubicBezTo>
                    <a:pt x="38" y="81"/>
                    <a:pt x="38" y="74"/>
                    <a:pt x="35" y="70"/>
                  </a:cubicBezTo>
                  <a:cubicBezTo>
                    <a:pt x="34" y="64"/>
                    <a:pt x="24" y="55"/>
                    <a:pt x="20" y="52"/>
                  </a:cubicBezTo>
                  <a:cubicBezTo>
                    <a:pt x="15" y="48"/>
                    <a:pt x="11" y="41"/>
                    <a:pt x="7" y="36"/>
                  </a:cubicBezTo>
                  <a:cubicBezTo>
                    <a:pt x="3" y="32"/>
                    <a:pt x="2" y="3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60" y="0"/>
                    <a:pt x="160" y="0"/>
                    <a:pt x="16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8" name="WILKINSON"/>
            <p:cNvSpPr>
              <a:spLocks/>
            </p:cNvSpPr>
            <p:nvPr/>
          </p:nvSpPr>
          <p:spPr bwMode="auto">
            <a:xfrm>
              <a:off x="4362450" y="3081338"/>
              <a:ext cx="457200" cy="508000"/>
            </a:xfrm>
            <a:custGeom>
              <a:avLst/>
              <a:gdLst>
                <a:gd name="T0" fmla="*/ 192 w 192"/>
                <a:gd name="T1" fmla="*/ 126 h 213"/>
                <a:gd name="T2" fmla="*/ 191 w 192"/>
                <a:gd name="T3" fmla="*/ 150 h 213"/>
                <a:gd name="T4" fmla="*/ 191 w 192"/>
                <a:gd name="T5" fmla="*/ 150 h 213"/>
                <a:gd name="T6" fmla="*/ 75 w 192"/>
                <a:gd name="T7" fmla="*/ 213 h 213"/>
                <a:gd name="T8" fmla="*/ 75 w 192"/>
                <a:gd name="T9" fmla="*/ 213 h 213"/>
                <a:gd name="T10" fmla="*/ 0 w 192"/>
                <a:gd name="T11" fmla="*/ 59 h 213"/>
                <a:gd name="T12" fmla="*/ 0 w 192"/>
                <a:gd name="T13" fmla="*/ 59 h 213"/>
                <a:gd name="T14" fmla="*/ 20 w 192"/>
                <a:gd name="T15" fmla="*/ 46 h 213"/>
                <a:gd name="T16" fmla="*/ 20 w 192"/>
                <a:gd name="T17" fmla="*/ 46 h 213"/>
                <a:gd name="T18" fmla="*/ 43 w 192"/>
                <a:gd name="T19" fmla="*/ 35 h 213"/>
                <a:gd name="T20" fmla="*/ 55 w 192"/>
                <a:gd name="T21" fmla="*/ 34 h 213"/>
                <a:gd name="T22" fmla="*/ 64 w 192"/>
                <a:gd name="T23" fmla="*/ 25 h 213"/>
                <a:gd name="T24" fmla="*/ 82 w 192"/>
                <a:gd name="T25" fmla="*/ 16 h 213"/>
                <a:gd name="T26" fmla="*/ 96 w 192"/>
                <a:gd name="T27" fmla="*/ 22 h 213"/>
                <a:gd name="T28" fmla="*/ 102 w 192"/>
                <a:gd name="T29" fmla="*/ 10 h 213"/>
                <a:gd name="T30" fmla="*/ 115 w 192"/>
                <a:gd name="T31" fmla="*/ 5 h 213"/>
                <a:gd name="T32" fmla="*/ 123 w 192"/>
                <a:gd name="T33" fmla="*/ 20 h 213"/>
                <a:gd name="T34" fmla="*/ 133 w 192"/>
                <a:gd name="T35" fmla="*/ 29 h 213"/>
                <a:gd name="T36" fmla="*/ 138 w 192"/>
                <a:gd name="T37" fmla="*/ 33 h 213"/>
                <a:gd name="T38" fmla="*/ 138 w 192"/>
                <a:gd name="T39" fmla="*/ 33 h 213"/>
                <a:gd name="T40" fmla="*/ 145 w 192"/>
                <a:gd name="T41" fmla="*/ 50 h 213"/>
                <a:gd name="T42" fmla="*/ 154 w 192"/>
                <a:gd name="T43" fmla="*/ 73 h 213"/>
                <a:gd name="T44" fmla="*/ 173 w 192"/>
                <a:gd name="T45" fmla="*/ 81 h 213"/>
                <a:gd name="T46" fmla="*/ 183 w 192"/>
                <a:gd name="T47" fmla="*/ 96 h 213"/>
                <a:gd name="T48" fmla="*/ 187 w 192"/>
                <a:gd name="T49" fmla="*/ 104 h 213"/>
                <a:gd name="T50" fmla="*/ 186 w 192"/>
                <a:gd name="T51" fmla="*/ 113 h 213"/>
                <a:gd name="T52" fmla="*/ 187 w 192"/>
                <a:gd name="T53" fmla="*/ 124 h 213"/>
                <a:gd name="T54" fmla="*/ 192 w 192"/>
                <a:gd name="T55" fmla="*/ 1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213">
                  <a:moveTo>
                    <a:pt x="192" y="126"/>
                  </a:moveTo>
                  <a:cubicBezTo>
                    <a:pt x="191" y="150"/>
                    <a:pt x="191" y="150"/>
                    <a:pt x="191" y="150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8" y="44"/>
                    <a:pt x="36" y="39"/>
                    <a:pt x="43" y="35"/>
                  </a:cubicBezTo>
                  <a:cubicBezTo>
                    <a:pt x="48" y="33"/>
                    <a:pt x="51" y="36"/>
                    <a:pt x="55" y="34"/>
                  </a:cubicBezTo>
                  <a:cubicBezTo>
                    <a:pt x="59" y="32"/>
                    <a:pt x="60" y="27"/>
                    <a:pt x="64" y="25"/>
                  </a:cubicBezTo>
                  <a:cubicBezTo>
                    <a:pt x="68" y="22"/>
                    <a:pt x="77" y="17"/>
                    <a:pt x="82" y="16"/>
                  </a:cubicBezTo>
                  <a:cubicBezTo>
                    <a:pt x="89" y="14"/>
                    <a:pt x="91" y="24"/>
                    <a:pt x="96" y="22"/>
                  </a:cubicBezTo>
                  <a:cubicBezTo>
                    <a:pt x="98" y="16"/>
                    <a:pt x="96" y="14"/>
                    <a:pt x="102" y="10"/>
                  </a:cubicBezTo>
                  <a:cubicBezTo>
                    <a:pt x="104" y="9"/>
                    <a:pt x="115" y="0"/>
                    <a:pt x="115" y="5"/>
                  </a:cubicBezTo>
                  <a:cubicBezTo>
                    <a:pt x="118" y="7"/>
                    <a:pt x="121" y="16"/>
                    <a:pt x="123" y="20"/>
                  </a:cubicBezTo>
                  <a:cubicBezTo>
                    <a:pt x="126" y="24"/>
                    <a:pt x="129" y="26"/>
                    <a:pt x="133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2" y="36"/>
                    <a:pt x="144" y="45"/>
                    <a:pt x="145" y="50"/>
                  </a:cubicBezTo>
                  <a:cubicBezTo>
                    <a:pt x="147" y="58"/>
                    <a:pt x="151" y="66"/>
                    <a:pt x="154" y="73"/>
                  </a:cubicBezTo>
                  <a:cubicBezTo>
                    <a:pt x="157" y="80"/>
                    <a:pt x="166" y="81"/>
                    <a:pt x="173" y="81"/>
                  </a:cubicBezTo>
                  <a:cubicBezTo>
                    <a:pt x="176" y="86"/>
                    <a:pt x="182" y="90"/>
                    <a:pt x="183" y="96"/>
                  </a:cubicBezTo>
                  <a:cubicBezTo>
                    <a:pt x="184" y="99"/>
                    <a:pt x="185" y="102"/>
                    <a:pt x="187" y="104"/>
                  </a:cubicBezTo>
                  <a:cubicBezTo>
                    <a:pt x="187" y="107"/>
                    <a:pt x="186" y="110"/>
                    <a:pt x="186" y="113"/>
                  </a:cubicBezTo>
                  <a:cubicBezTo>
                    <a:pt x="186" y="117"/>
                    <a:pt x="187" y="120"/>
                    <a:pt x="187" y="124"/>
                  </a:cubicBezTo>
                  <a:cubicBezTo>
                    <a:pt x="192" y="126"/>
                    <a:pt x="192" y="126"/>
                    <a:pt x="192" y="12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9" name="LAURENS"/>
            <p:cNvSpPr>
              <a:spLocks/>
            </p:cNvSpPr>
            <p:nvPr/>
          </p:nvSpPr>
          <p:spPr bwMode="auto">
            <a:xfrm>
              <a:off x="4540250" y="3438525"/>
              <a:ext cx="584200" cy="665163"/>
            </a:xfrm>
            <a:custGeom>
              <a:avLst/>
              <a:gdLst>
                <a:gd name="T0" fmla="*/ 116 w 245"/>
                <a:gd name="T1" fmla="*/ 0 h 279"/>
                <a:gd name="T2" fmla="*/ 155 w 245"/>
                <a:gd name="T3" fmla="*/ 0 h 279"/>
                <a:gd name="T4" fmla="*/ 181 w 245"/>
                <a:gd name="T5" fmla="*/ 14 h 279"/>
                <a:gd name="T6" fmla="*/ 181 w 245"/>
                <a:gd name="T7" fmla="*/ 28 h 279"/>
                <a:gd name="T8" fmla="*/ 230 w 245"/>
                <a:gd name="T9" fmla="*/ 50 h 279"/>
                <a:gd name="T10" fmla="*/ 230 w 245"/>
                <a:gd name="T11" fmla="*/ 94 h 279"/>
                <a:gd name="T12" fmla="*/ 242 w 245"/>
                <a:gd name="T13" fmla="*/ 102 h 279"/>
                <a:gd name="T14" fmla="*/ 242 w 245"/>
                <a:gd name="T15" fmla="*/ 102 h 279"/>
                <a:gd name="T16" fmla="*/ 240 w 245"/>
                <a:gd name="T17" fmla="*/ 121 h 279"/>
                <a:gd name="T18" fmla="*/ 223 w 245"/>
                <a:gd name="T19" fmla="*/ 125 h 279"/>
                <a:gd name="T20" fmla="*/ 219 w 245"/>
                <a:gd name="T21" fmla="*/ 140 h 279"/>
                <a:gd name="T22" fmla="*/ 219 w 245"/>
                <a:gd name="T23" fmla="*/ 152 h 279"/>
                <a:gd name="T24" fmla="*/ 211 w 245"/>
                <a:gd name="T25" fmla="*/ 158 h 279"/>
                <a:gd name="T26" fmla="*/ 206 w 245"/>
                <a:gd name="T27" fmla="*/ 174 h 279"/>
                <a:gd name="T28" fmla="*/ 199 w 245"/>
                <a:gd name="T29" fmla="*/ 187 h 279"/>
                <a:gd name="T30" fmla="*/ 203 w 245"/>
                <a:gd name="T31" fmla="*/ 192 h 279"/>
                <a:gd name="T32" fmla="*/ 208 w 245"/>
                <a:gd name="T33" fmla="*/ 200 h 279"/>
                <a:gd name="T34" fmla="*/ 208 w 245"/>
                <a:gd name="T35" fmla="*/ 200 h 279"/>
                <a:gd name="T36" fmla="*/ 163 w 245"/>
                <a:gd name="T37" fmla="*/ 245 h 279"/>
                <a:gd name="T38" fmla="*/ 158 w 245"/>
                <a:gd name="T39" fmla="*/ 251 h 279"/>
                <a:gd name="T40" fmla="*/ 156 w 245"/>
                <a:gd name="T41" fmla="*/ 252 h 279"/>
                <a:gd name="T42" fmla="*/ 152 w 245"/>
                <a:gd name="T43" fmla="*/ 254 h 279"/>
                <a:gd name="T44" fmla="*/ 147 w 245"/>
                <a:gd name="T45" fmla="*/ 254 h 279"/>
                <a:gd name="T46" fmla="*/ 147 w 245"/>
                <a:gd name="T47" fmla="*/ 254 h 279"/>
                <a:gd name="T48" fmla="*/ 140 w 245"/>
                <a:gd name="T49" fmla="*/ 255 h 279"/>
                <a:gd name="T50" fmla="*/ 124 w 245"/>
                <a:gd name="T51" fmla="*/ 263 h 279"/>
                <a:gd name="T52" fmla="*/ 109 w 245"/>
                <a:gd name="T53" fmla="*/ 272 h 279"/>
                <a:gd name="T54" fmla="*/ 103 w 245"/>
                <a:gd name="T55" fmla="*/ 277 h 279"/>
                <a:gd name="T56" fmla="*/ 99 w 245"/>
                <a:gd name="T57" fmla="*/ 279 h 279"/>
                <a:gd name="T58" fmla="*/ 36 w 245"/>
                <a:gd name="T59" fmla="*/ 140 h 279"/>
                <a:gd name="T60" fmla="*/ 36 w 245"/>
                <a:gd name="T61" fmla="*/ 140 h 279"/>
                <a:gd name="T62" fmla="*/ 0 w 245"/>
                <a:gd name="T63" fmla="*/ 63 h 279"/>
                <a:gd name="T64" fmla="*/ 0 w 245"/>
                <a:gd name="T65" fmla="*/ 63 h 279"/>
                <a:gd name="T66" fmla="*/ 116 w 245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5" h="279">
                  <a:moveTo>
                    <a:pt x="116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3" y="108"/>
                    <a:pt x="245" y="116"/>
                    <a:pt x="240" y="121"/>
                  </a:cubicBezTo>
                  <a:cubicBezTo>
                    <a:pt x="235" y="124"/>
                    <a:pt x="228" y="124"/>
                    <a:pt x="223" y="125"/>
                  </a:cubicBezTo>
                  <a:cubicBezTo>
                    <a:pt x="222" y="129"/>
                    <a:pt x="219" y="136"/>
                    <a:pt x="219" y="140"/>
                  </a:cubicBezTo>
                  <a:cubicBezTo>
                    <a:pt x="219" y="144"/>
                    <a:pt x="221" y="149"/>
                    <a:pt x="219" y="152"/>
                  </a:cubicBezTo>
                  <a:cubicBezTo>
                    <a:pt x="218" y="154"/>
                    <a:pt x="213" y="157"/>
                    <a:pt x="211" y="158"/>
                  </a:cubicBezTo>
                  <a:cubicBezTo>
                    <a:pt x="210" y="163"/>
                    <a:pt x="209" y="169"/>
                    <a:pt x="206" y="174"/>
                  </a:cubicBezTo>
                  <a:cubicBezTo>
                    <a:pt x="205" y="176"/>
                    <a:pt x="199" y="186"/>
                    <a:pt x="199" y="187"/>
                  </a:cubicBezTo>
                  <a:cubicBezTo>
                    <a:pt x="200" y="188"/>
                    <a:pt x="203" y="191"/>
                    <a:pt x="203" y="192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163" y="245"/>
                    <a:pt x="163" y="245"/>
                    <a:pt x="163" y="245"/>
                  </a:cubicBezTo>
                  <a:cubicBezTo>
                    <a:pt x="161" y="247"/>
                    <a:pt x="160" y="249"/>
                    <a:pt x="158" y="251"/>
                  </a:cubicBezTo>
                  <a:cubicBezTo>
                    <a:pt x="157" y="252"/>
                    <a:pt x="157" y="252"/>
                    <a:pt x="156" y="252"/>
                  </a:cubicBezTo>
                  <a:cubicBezTo>
                    <a:pt x="155" y="253"/>
                    <a:pt x="153" y="254"/>
                    <a:pt x="152" y="254"/>
                  </a:cubicBezTo>
                  <a:cubicBezTo>
                    <a:pt x="150" y="254"/>
                    <a:pt x="149" y="254"/>
                    <a:pt x="147" y="254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35" y="257"/>
                    <a:pt x="130" y="261"/>
                    <a:pt x="124" y="263"/>
                  </a:cubicBezTo>
                  <a:cubicBezTo>
                    <a:pt x="119" y="265"/>
                    <a:pt x="114" y="269"/>
                    <a:pt x="109" y="272"/>
                  </a:cubicBezTo>
                  <a:cubicBezTo>
                    <a:pt x="108" y="273"/>
                    <a:pt x="104" y="275"/>
                    <a:pt x="103" y="277"/>
                  </a:cubicBezTo>
                  <a:cubicBezTo>
                    <a:pt x="102" y="277"/>
                    <a:pt x="100" y="278"/>
                    <a:pt x="99" y="279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6" y="0"/>
                    <a:pt x="116" y="0"/>
                    <a:pt x="116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0" name="TREUTLEN"/>
            <p:cNvSpPr>
              <a:spLocks/>
            </p:cNvSpPr>
            <p:nvPr/>
          </p:nvSpPr>
          <p:spPr bwMode="auto">
            <a:xfrm>
              <a:off x="5014913" y="3676650"/>
              <a:ext cx="361950" cy="255588"/>
            </a:xfrm>
            <a:custGeom>
              <a:avLst/>
              <a:gdLst>
                <a:gd name="T0" fmla="*/ 43 w 152"/>
                <a:gd name="T1" fmla="*/ 2 h 107"/>
                <a:gd name="T2" fmla="*/ 49 w 152"/>
                <a:gd name="T3" fmla="*/ 3 h 107"/>
                <a:gd name="T4" fmla="*/ 53 w 152"/>
                <a:gd name="T5" fmla="*/ 1 h 107"/>
                <a:gd name="T6" fmla="*/ 55 w 152"/>
                <a:gd name="T7" fmla="*/ 0 h 107"/>
                <a:gd name="T8" fmla="*/ 66 w 152"/>
                <a:gd name="T9" fmla="*/ 1 h 107"/>
                <a:gd name="T10" fmla="*/ 75 w 152"/>
                <a:gd name="T11" fmla="*/ 3 h 107"/>
                <a:gd name="T12" fmla="*/ 87 w 152"/>
                <a:gd name="T13" fmla="*/ 7 h 107"/>
                <a:gd name="T14" fmla="*/ 105 w 152"/>
                <a:gd name="T15" fmla="*/ 6 h 107"/>
                <a:gd name="T16" fmla="*/ 118 w 152"/>
                <a:gd name="T17" fmla="*/ 16 h 107"/>
                <a:gd name="T18" fmla="*/ 126 w 152"/>
                <a:gd name="T19" fmla="*/ 21 h 107"/>
                <a:gd name="T20" fmla="*/ 133 w 152"/>
                <a:gd name="T21" fmla="*/ 24 h 107"/>
                <a:gd name="T22" fmla="*/ 147 w 152"/>
                <a:gd name="T23" fmla="*/ 29 h 107"/>
                <a:gd name="T24" fmla="*/ 146 w 152"/>
                <a:gd name="T25" fmla="*/ 48 h 107"/>
                <a:gd name="T26" fmla="*/ 144 w 152"/>
                <a:gd name="T27" fmla="*/ 59 h 107"/>
                <a:gd name="T28" fmla="*/ 141 w 152"/>
                <a:gd name="T29" fmla="*/ 69 h 107"/>
                <a:gd name="T30" fmla="*/ 139 w 152"/>
                <a:gd name="T31" fmla="*/ 78 h 107"/>
                <a:gd name="T32" fmla="*/ 139 w 152"/>
                <a:gd name="T33" fmla="*/ 78 h 107"/>
                <a:gd name="T34" fmla="*/ 41 w 152"/>
                <a:gd name="T35" fmla="*/ 98 h 107"/>
                <a:gd name="T36" fmla="*/ 40 w 152"/>
                <a:gd name="T37" fmla="*/ 99 h 107"/>
                <a:gd name="T38" fmla="*/ 39 w 152"/>
                <a:gd name="T39" fmla="*/ 100 h 107"/>
                <a:gd name="T40" fmla="*/ 38 w 152"/>
                <a:gd name="T41" fmla="*/ 101 h 107"/>
                <a:gd name="T42" fmla="*/ 37 w 152"/>
                <a:gd name="T43" fmla="*/ 104 h 107"/>
                <a:gd name="T44" fmla="*/ 37 w 152"/>
                <a:gd name="T45" fmla="*/ 104 h 107"/>
                <a:gd name="T46" fmla="*/ 33 w 152"/>
                <a:gd name="T47" fmla="*/ 104 h 107"/>
                <a:gd name="T48" fmla="*/ 30 w 152"/>
                <a:gd name="T49" fmla="*/ 105 h 107"/>
                <a:gd name="T50" fmla="*/ 25 w 152"/>
                <a:gd name="T51" fmla="*/ 106 h 107"/>
                <a:gd name="T52" fmla="*/ 19 w 152"/>
                <a:gd name="T53" fmla="*/ 105 h 107"/>
                <a:gd name="T54" fmla="*/ 11 w 152"/>
                <a:gd name="T55" fmla="*/ 100 h 107"/>
                <a:gd name="T56" fmla="*/ 9 w 152"/>
                <a:gd name="T57" fmla="*/ 100 h 107"/>
                <a:gd name="T58" fmla="*/ 9 w 152"/>
                <a:gd name="T59" fmla="*/ 100 h 107"/>
                <a:gd name="T60" fmla="*/ 4 w 152"/>
                <a:gd name="T61" fmla="*/ 92 h 107"/>
                <a:gd name="T62" fmla="*/ 0 w 152"/>
                <a:gd name="T63" fmla="*/ 87 h 107"/>
                <a:gd name="T64" fmla="*/ 7 w 152"/>
                <a:gd name="T65" fmla="*/ 74 h 107"/>
                <a:gd name="T66" fmla="*/ 12 w 152"/>
                <a:gd name="T67" fmla="*/ 58 h 107"/>
                <a:gd name="T68" fmla="*/ 20 w 152"/>
                <a:gd name="T69" fmla="*/ 52 h 107"/>
                <a:gd name="T70" fmla="*/ 20 w 152"/>
                <a:gd name="T71" fmla="*/ 40 h 107"/>
                <a:gd name="T72" fmla="*/ 24 w 152"/>
                <a:gd name="T73" fmla="*/ 25 h 107"/>
                <a:gd name="T74" fmla="*/ 41 w 152"/>
                <a:gd name="T75" fmla="*/ 21 h 107"/>
                <a:gd name="T76" fmla="*/ 43 w 152"/>
                <a:gd name="T77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7">
                  <a:moveTo>
                    <a:pt x="43" y="2"/>
                  </a:moveTo>
                  <a:cubicBezTo>
                    <a:pt x="45" y="2"/>
                    <a:pt x="47" y="3"/>
                    <a:pt x="49" y="3"/>
                  </a:cubicBezTo>
                  <a:cubicBezTo>
                    <a:pt x="50" y="3"/>
                    <a:pt x="52" y="2"/>
                    <a:pt x="53" y="1"/>
                  </a:cubicBezTo>
                  <a:cubicBezTo>
                    <a:pt x="54" y="1"/>
                    <a:pt x="55" y="1"/>
                    <a:pt x="55" y="0"/>
                  </a:cubicBezTo>
                  <a:cubicBezTo>
                    <a:pt x="59" y="0"/>
                    <a:pt x="62" y="0"/>
                    <a:pt x="66" y="1"/>
                  </a:cubicBezTo>
                  <a:cubicBezTo>
                    <a:pt x="70" y="1"/>
                    <a:pt x="72" y="0"/>
                    <a:pt x="75" y="3"/>
                  </a:cubicBezTo>
                  <a:cubicBezTo>
                    <a:pt x="79" y="6"/>
                    <a:pt x="81" y="8"/>
                    <a:pt x="87" y="7"/>
                  </a:cubicBezTo>
                  <a:cubicBezTo>
                    <a:pt x="93" y="5"/>
                    <a:pt x="99" y="5"/>
                    <a:pt x="105" y="6"/>
                  </a:cubicBezTo>
                  <a:cubicBezTo>
                    <a:pt x="110" y="9"/>
                    <a:pt x="114" y="13"/>
                    <a:pt x="118" y="16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8" y="22"/>
                    <a:pt x="132" y="23"/>
                    <a:pt x="133" y="24"/>
                  </a:cubicBezTo>
                  <a:cubicBezTo>
                    <a:pt x="136" y="25"/>
                    <a:pt x="144" y="28"/>
                    <a:pt x="147" y="29"/>
                  </a:cubicBezTo>
                  <a:cubicBezTo>
                    <a:pt x="152" y="33"/>
                    <a:pt x="147" y="42"/>
                    <a:pt x="146" y="48"/>
                  </a:cubicBezTo>
                  <a:cubicBezTo>
                    <a:pt x="145" y="52"/>
                    <a:pt x="146" y="56"/>
                    <a:pt x="144" y="59"/>
                  </a:cubicBezTo>
                  <a:cubicBezTo>
                    <a:pt x="142" y="62"/>
                    <a:pt x="141" y="66"/>
                    <a:pt x="141" y="69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0" y="98"/>
                    <a:pt x="40" y="99"/>
                    <a:pt x="40" y="99"/>
                  </a:cubicBezTo>
                  <a:cubicBezTo>
                    <a:pt x="39" y="99"/>
                    <a:pt x="40" y="99"/>
                    <a:pt x="39" y="100"/>
                  </a:cubicBezTo>
                  <a:cubicBezTo>
                    <a:pt x="39" y="100"/>
                    <a:pt x="39" y="101"/>
                    <a:pt x="38" y="101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5"/>
                    <a:pt x="30" y="105"/>
                  </a:cubicBezTo>
                  <a:cubicBezTo>
                    <a:pt x="28" y="105"/>
                    <a:pt x="27" y="106"/>
                    <a:pt x="25" y="106"/>
                  </a:cubicBezTo>
                  <a:cubicBezTo>
                    <a:pt x="22" y="107"/>
                    <a:pt x="21" y="106"/>
                    <a:pt x="19" y="105"/>
                  </a:cubicBezTo>
                  <a:cubicBezTo>
                    <a:pt x="16" y="103"/>
                    <a:pt x="14" y="100"/>
                    <a:pt x="11" y="100"/>
                  </a:cubicBezTo>
                  <a:cubicBezTo>
                    <a:pt x="10" y="99"/>
                    <a:pt x="10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1"/>
                    <a:pt x="1" y="88"/>
                    <a:pt x="0" y="87"/>
                  </a:cubicBezTo>
                  <a:cubicBezTo>
                    <a:pt x="0" y="86"/>
                    <a:pt x="6" y="76"/>
                    <a:pt x="7" y="74"/>
                  </a:cubicBezTo>
                  <a:cubicBezTo>
                    <a:pt x="10" y="69"/>
                    <a:pt x="11" y="63"/>
                    <a:pt x="12" y="58"/>
                  </a:cubicBezTo>
                  <a:cubicBezTo>
                    <a:pt x="14" y="57"/>
                    <a:pt x="19" y="54"/>
                    <a:pt x="20" y="52"/>
                  </a:cubicBezTo>
                  <a:cubicBezTo>
                    <a:pt x="22" y="49"/>
                    <a:pt x="20" y="44"/>
                    <a:pt x="20" y="40"/>
                  </a:cubicBezTo>
                  <a:cubicBezTo>
                    <a:pt x="20" y="36"/>
                    <a:pt x="23" y="29"/>
                    <a:pt x="24" y="25"/>
                  </a:cubicBezTo>
                  <a:cubicBezTo>
                    <a:pt x="29" y="24"/>
                    <a:pt x="36" y="24"/>
                    <a:pt x="41" y="21"/>
                  </a:cubicBezTo>
                  <a:cubicBezTo>
                    <a:pt x="46" y="16"/>
                    <a:pt x="44" y="8"/>
                    <a:pt x="43" y="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1" name="WHEELER"/>
            <p:cNvSpPr>
              <a:spLocks/>
            </p:cNvSpPr>
            <p:nvPr/>
          </p:nvSpPr>
          <p:spPr bwMode="auto">
            <a:xfrm>
              <a:off x="4833938" y="3913188"/>
              <a:ext cx="385763" cy="454025"/>
            </a:xfrm>
            <a:custGeom>
              <a:avLst/>
              <a:gdLst>
                <a:gd name="T0" fmla="*/ 85 w 162"/>
                <a:gd name="T1" fmla="*/ 1 h 191"/>
                <a:gd name="T2" fmla="*/ 87 w 162"/>
                <a:gd name="T3" fmla="*/ 1 h 191"/>
                <a:gd name="T4" fmla="*/ 95 w 162"/>
                <a:gd name="T5" fmla="*/ 6 h 191"/>
                <a:gd name="T6" fmla="*/ 101 w 162"/>
                <a:gd name="T7" fmla="*/ 7 h 191"/>
                <a:gd name="T8" fmla="*/ 106 w 162"/>
                <a:gd name="T9" fmla="*/ 6 h 191"/>
                <a:gd name="T10" fmla="*/ 109 w 162"/>
                <a:gd name="T11" fmla="*/ 5 h 191"/>
                <a:gd name="T12" fmla="*/ 113 w 162"/>
                <a:gd name="T13" fmla="*/ 5 h 191"/>
                <a:gd name="T14" fmla="*/ 113 w 162"/>
                <a:gd name="T15" fmla="*/ 5 h 191"/>
                <a:gd name="T16" fmla="*/ 117 w 162"/>
                <a:gd name="T17" fmla="*/ 13 h 191"/>
                <a:gd name="T18" fmla="*/ 119 w 162"/>
                <a:gd name="T19" fmla="*/ 24 h 191"/>
                <a:gd name="T20" fmla="*/ 121 w 162"/>
                <a:gd name="T21" fmla="*/ 34 h 191"/>
                <a:gd name="T22" fmla="*/ 122 w 162"/>
                <a:gd name="T23" fmla="*/ 43 h 191"/>
                <a:gd name="T24" fmla="*/ 122 w 162"/>
                <a:gd name="T25" fmla="*/ 51 h 191"/>
                <a:gd name="T26" fmla="*/ 127 w 162"/>
                <a:gd name="T27" fmla="*/ 67 h 191"/>
                <a:gd name="T28" fmla="*/ 125 w 162"/>
                <a:gd name="T29" fmla="*/ 91 h 191"/>
                <a:gd name="T30" fmla="*/ 129 w 162"/>
                <a:gd name="T31" fmla="*/ 102 h 191"/>
                <a:gd name="T32" fmla="*/ 129 w 162"/>
                <a:gd name="T33" fmla="*/ 112 h 191"/>
                <a:gd name="T34" fmla="*/ 132 w 162"/>
                <a:gd name="T35" fmla="*/ 122 h 191"/>
                <a:gd name="T36" fmla="*/ 135 w 162"/>
                <a:gd name="T37" fmla="*/ 137 h 191"/>
                <a:gd name="T38" fmla="*/ 139 w 162"/>
                <a:gd name="T39" fmla="*/ 150 h 191"/>
                <a:gd name="T40" fmla="*/ 144 w 162"/>
                <a:gd name="T41" fmla="*/ 154 h 191"/>
                <a:gd name="T42" fmla="*/ 158 w 162"/>
                <a:gd name="T43" fmla="*/ 165 h 191"/>
                <a:gd name="T44" fmla="*/ 162 w 162"/>
                <a:gd name="T45" fmla="*/ 171 h 191"/>
                <a:gd name="T46" fmla="*/ 162 w 162"/>
                <a:gd name="T47" fmla="*/ 171 h 191"/>
                <a:gd name="T48" fmla="*/ 151 w 162"/>
                <a:gd name="T49" fmla="*/ 173 h 191"/>
                <a:gd name="T50" fmla="*/ 145 w 162"/>
                <a:gd name="T51" fmla="*/ 177 h 191"/>
                <a:gd name="T52" fmla="*/ 140 w 162"/>
                <a:gd name="T53" fmla="*/ 182 h 191"/>
                <a:gd name="T54" fmla="*/ 133 w 162"/>
                <a:gd name="T55" fmla="*/ 187 h 191"/>
                <a:gd name="T56" fmla="*/ 113 w 162"/>
                <a:gd name="T57" fmla="*/ 191 h 191"/>
                <a:gd name="T58" fmla="*/ 113 w 162"/>
                <a:gd name="T59" fmla="*/ 191 h 191"/>
                <a:gd name="T60" fmla="*/ 108 w 162"/>
                <a:gd name="T61" fmla="*/ 183 h 191"/>
                <a:gd name="T62" fmla="*/ 93 w 162"/>
                <a:gd name="T63" fmla="*/ 166 h 191"/>
                <a:gd name="T64" fmla="*/ 84 w 162"/>
                <a:gd name="T65" fmla="*/ 150 h 191"/>
                <a:gd name="T66" fmla="*/ 71 w 162"/>
                <a:gd name="T67" fmla="*/ 147 h 191"/>
                <a:gd name="T68" fmla="*/ 58 w 162"/>
                <a:gd name="T69" fmla="*/ 139 h 191"/>
                <a:gd name="T70" fmla="*/ 54 w 162"/>
                <a:gd name="T71" fmla="*/ 134 h 191"/>
                <a:gd name="T72" fmla="*/ 48 w 162"/>
                <a:gd name="T73" fmla="*/ 127 h 191"/>
                <a:gd name="T74" fmla="*/ 42 w 162"/>
                <a:gd name="T75" fmla="*/ 123 h 191"/>
                <a:gd name="T76" fmla="*/ 14 w 162"/>
                <a:gd name="T77" fmla="*/ 105 h 191"/>
                <a:gd name="T78" fmla="*/ 6 w 162"/>
                <a:gd name="T79" fmla="*/ 93 h 191"/>
                <a:gd name="T80" fmla="*/ 4 w 162"/>
                <a:gd name="T81" fmla="*/ 83 h 191"/>
                <a:gd name="T82" fmla="*/ 4 w 162"/>
                <a:gd name="T83" fmla="*/ 83 h 191"/>
                <a:gd name="T84" fmla="*/ 4 w 162"/>
                <a:gd name="T85" fmla="*/ 83 h 191"/>
                <a:gd name="T86" fmla="*/ 4 w 162"/>
                <a:gd name="T87" fmla="*/ 82 h 191"/>
                <a:gd name="T88" fmla="*/ 4 w 162"/>
                <a:gd name="T89" fmla="*/ 82 h 191"/>
                <a:gd name="T90" fmla="*/ 5 w 162"/>
                <a:gd name="T91" fmla="*/ 82 h 191"/>
                <a:gd name="T92" fmla="*/ 5 w 162"/>
                <a:gd name="T93" fmla="*/ 82 h 191"/>
                <a:gd name="T94" fmla="*/ 5 w 162"/>
                <a:gd name="T95" fmla="*/ 82 h 191"/>
                <a:gd name="T96" fmla="*/ 6 w 162"/>
                <a:gd name="T97" fmla="*/ 81 h 191"/>
                <a:gd name="T98" fmla="*/ 6 w 162"/>
                <a:gd name="T99" fmla="*/ 81 h 191"/>
                <a:gd name="T100" fmla="*/ 7 w 162"/>
                <a:gd name="T101" fmla="*/ 80 h 191"/>
                <a:gd name="T102" fmla="*/ 8 w 162"/>
                <a:gd name="T103" fmla="*/ 79 h 191"/>
                <a:gd name="T104" fmla="*/ 10 w 162"/>
                <a:gd name="T105" fmla="*/ 76 h 191"/>
                <a:gd name="T106" fmla="*/ 14 w 162"/>
                <a:gd name="T107" fmla="*/ 72 h 191"/>
                <a:gd name="T108" fmla="*/ 18 w 162"/>
                <a:gd name="T109" fmla="*/ 67 h 191"/>
                <a:gd name="T110" fmla="*/ 22 w 162"/>
                <a:gd name="T111" fmla="*/ 63 h 191"/>
                <a:gd name="T112" fmla="*/ 24 w 162"/>
                <a:gd name="T113" fmla="*/ 55 h 191"/>
                <a:gd name="T114" fmla="*/ 24 w 162"/>
                <a:gd name="T115" fmla="*/ 55 h 191"/>
                <a:gd name="T116" fmla="*/ 29 w 162"/>
                <a:gd name="T117" fmla="*/ 55 h 191"/>
                <a:gd name="T118" fmla="*/ 33 w 162"/>
                <a:gd name="T119" fmla="*/ 53 h 191"/>
                <a:gd name="T120" fmla="*/ 35 w 162"/>
                <a:gd name="T121" fmla="*/ 52 h 191"/>
                <a:gd name="T122" fmla="*/ 40 w 162"/>
                <a:gd name="T123" fmla="*/ 46 h 191"/>
                <a:gd name="T124" fmla="*/ 85 w 162"/>
                <a:gd name="T12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91">
                  <a:moveTo>
                    <a:pt x="85" y="1"/>
                  </a:moveTo>
                  <a:cubicBezTo>
                    <a:pt x="86" y="1"/>
                    <a:pt x="86" y="0"/>
                    <a:pt x="87" y="1"/>
                  </a:cubicBezTo>
                  <a:cubicBezTo>
                    <a:pt x="90" y="1"/>
                    <a:pt x="92" y="4"/>
                    <a:pt x="95" y="6"/>
                  </a:cubicBezTo>
                  <a:cubicBezTo>
                    <a:pt x="97" y="7"/>
                    <a:pt x="98" y="8"/>
                    <a:pt x="101" y="7"/>
                  </a:cubicBezTo>
                  <a:cubicBezTo>
                    <a:pt x="103" y="7"/>
                    <a:pt x="104" y="6"/>
                    <a:pt x="106" y="6"/>
                  </a:cubicBezTo>
                  <a:cubicBezTo>
                    <a:pt x="107" y="6"/>
                    <a:pt x="108" y="5"/>
                    <a:pt x="109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7"/>
                    <a:pt x="115" y="11"/>
                    <a:pt x="117" y="13"/>
                  </a:cubicBezTo>
                  <a:cubicBezTo>
                    <a:pt x="122" y="16"/>
                    <a:pt x="122" y="20"/>
                    <a:pt x="119" y="24"/>
                  </a:cubicBezTo>
                  <a:cubicBezTo>
                    <a:pt x="114" y="31"/>
                    <a:pt x="120" y="30"/>
                    <a:pt x="121" y="34"/>
                  </a:cubicBezTo>
                  <a:cubicBezTo>
                    <a:pt x="125" y="35"/>
                    <a:pt x="121" y="41"/>
                    <a:pt x="122" y="43"/>
                  </a:cubicBezTo>
                  <a:cubicBezTo>
                    <a:pt x="123" y="46"/>
                    <a:pt x="125" y="48"/>
                    <a:pt x="122" y="51"/>
                  </a:cubicBezTo>
                  <a:cubicBezTo>
                    <a:pt x="119" y="55"/>
                    <a:pt x="125" y="63"/>
                    <a:pt x="127" y="67"/>
                  </a:cubicBezTo>
                  <a:cubicBezTo>
                    <a:pt x="134" y="77"/>
                    <a:pt x="120" y="83"/>
                    <a:pt x="125" y="91"/>
                  </a:cubicBezTo>
                  <a:cubicBezTo>
                    <a:pt x="127" y="95"/>
                    <a:pt x="129" y="97"/>
                    <a:pt x="129" y="102"/>
                  </a:cubicBezTo>
                  <a:cubicBezTo>
                    <a:pt x="130" y="106"/>
                    <a:pt x="128" y="108"/>
                    <a:pt x="129" y="112"/>
                  </a:cubicBezTo>
                  <a:cubicBezTo>
                    <a:pt x="131" y="113"/>
                    <a:pt x="132" y="120"/>
                    <a:pt x="132" y="122"/>
                  </a:cubicBezTo>
                  <a:cubicBezTo>
                    <a:pt x="134" y="126"/>
                    <a:pt x="134" y="132"/>
                    <a:pt x="135" y="137"/>
                  </a:cubicBezTo>
                  <a:cubicBezTo>
                    <a:pt x="135" y="143"/>
                    <a:pt x="137" y="145"/>
                    <a:pt x="139" y="150"/>
                  </a:cubicBezTo>
                  <a:cubicBezTo>
                    <a:pt x="141" y="151"/>
                    <a:pt x="142" y="153"/>
                    <a:pt x="144" y="154"/>
                  </a:cubicBezTo>
                  <a:cubicBezTo>
                    <a:pt x="149" y="157"/>
                    <a:pt x="154" y="161"/>
                    <a:pt x="158" y="165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49" y="174"/>
                    <a:pt x="147" y="175"/>
                    <a:pt x="145" y="177"/>
                  </a:cubicBezTo>
                  <a:cubicBezTo>
                    <a:pt x="143" y="178"/>
                    <a:pt x="142" y="181"/>
                    <a:pt x="140" y="182"/>
                  </a:cubicBezTo>
                  <a:cubicBezTo>
                    <a:pt x="138" y="183"/>
                    <a:pt x="135" y="186"/>
                    <a:pt x="133" y="187"/>
                  </a:cubicBezTo>
                  <a:cubicBezTo>
                    <a:pt x="126" y="189"/>
                    <a:pt x="120" y="189"/>
                    <a:pt x="113" y="19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89" y="162"/>
                    <a:pt x="88" y="155"/>
                    <a:pt x="84" y="150"/>
                  </a:cubicBezTo>
                  <a:cubicBezTo>
                    <a:pt x="82" y="147"/>
                    <a:pt x="75" y="148"/>
                    <a:pt x="71" y="147"/>
                  </a:cubicBezTo>
                  <a:cubicBezTo>
                    <a:pt x="66" y="147"/>
                    <a:pt x="59" y="145"/>
                    <a:pt x="58" y="139"/>
                  </a:cubicBezTo>
                  <a:cubicBezTo>
                    <a:pt x="57" y="138"/>
                    <a:pt x="55" y="135"/>
                    <a:pt x="54" y="134"/>
                  </a:cubicBezTo>
                  <a:cubicBezTo>
                    <a:pt x="52" y="131"/>
                    <a:pt x="49" y="129"/>
                    <a:pt x="48" y="127"/>
                  </a:cubicBezTo>
                  <a:cubicBezTo>
                    <a:pt x="46" y="126"/>
                    <a:pt x="43" y="124"/>
                    <a:pt x="42" y="123"/>
                  </a:cubicBezTo>
                  <a:cubicBezTo>
                    <a:pt x="30" y="122"/>
                    <a:pt x="22" y="114"/>
                    <a:pt x="14" y="105"/>
                  </a:cubicBezTo>
                  <a:cubicBezTo>
                    <a:pt x="13" y="101"/>
                    <a:pt x="10" y="95"/>
                    <a:pt x="6" y="93"/>
                  </a:cubicBezTo>
                  <a:cubicBezTo>
                    <a:pt x="2" y="90"/>
                    <a:pt x="0" y="88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2"/>
                    <a:pt x="4" y="83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1"/>
                    <a:pt x="5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8" y="79"/>
                    <a:pt x="10" y="76"/>
                    <a:pt x="10" y="76"/>
                  </a:cubicBezTo>
                  <a:cubicBezTo>
                    <a:pt x="12" y="74"/>
                    <a:pt x="13" y="73"/>
                    <a:pt x="14" y="72"/>
                  </a:cubicBezTo>
                  <a:cubicBezTo>
                    <a:pt x="16" y="70"/>
                    <a:pt x="17" y="69"/>
                    <a:pt x="18" y="67"/>
                  </a:cubicBezTo>
                  <a:cubicBezTo>
                    <a:pt x="19" y="66"/>
                    <a:pt x="21" y="64"/>
                    <a:pt x="22" y="63"/>
                  </a:cubicBezTo>
                  <a:cubicBezTo>
                    <a:pt x="23" y="61"/>
                    <a:pt x="23" y="57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5"/>
                    <a:pt x="27" y="55"/>
                    <a:pt x="29" y="55"/>
                  </a:cubicBezTo>
                  <a:cubicBezTo>
                    <a:pt x="30" y="55"/>
                    <a:pt x="32" y="54"/>
                    <a:pt x="33" y="53"/>
                  </a:cubicBezTo>
                  <a:cubicBezTo>
                    <a:pt x="34" y="53"/>
                    <a:pt x="34" y="53"/>
                    <a:pt x="35" y="52"/>
                  </a:cubicBezTo>
                  <a:cubicBezTo>
                    <a:pt x="37" y="50"/>
                    <a:pt x="38" y="48"/>
                    <a:pt x="40" y="46"/>
                  </a:cubicBezTo>
                  <a:cubicBezTo>
                    <a:pt x="85" y="1"/>
                    <a:pt x="85" y="1"/>
                    <a:pt x="85" y="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2" name="MONTGOMERY"/>
            <p:cNvSpPr>
              <a:spLocks/>
            </p:cNvSpPr>
            <p:nvPr/>
          </p:nvSpPr>
          <p:spPr bwMode="auto">
            <a:xfrm>
              <a:off x="5102225" y="3862388"/>
              <a:ext cx="242888" cy="476250"/>
            </a:xfrm>
            <a:custGeom>
              <a:avLst/>
              <a:gdLst>
                <a:gd name="T0" fmla="*/ 49 w 102"/>
                <a:gd name="T1" fmla="*/ 192 h 200"/>
                <a:gd name="T2" fmla="*/ 52 w 102"/>
                <a:gd name="T3" fmla="*/ 193 h 200"/>
                <a:gd name="T4" fmla="*/ 61 w 102"/>
                <a:gd name="T5" fmla="*/ 196 h 200"/>
                <a:gd name="T6" fmla="*/ 68 w 102"/>
                <a:gd name="T7" fmla="*/ 197 h 200"/>
                <a:gd name="T8" fmla="*/ 69 w 102"/>
                <a:gd name="T9" fmla="*/ 196 h 200"/>
                <a:gd name="T10" fmla="*/ 69 w 102"/>
                <a:gd name="T11" fmla="*/ 194 h 200"/>
                <a:gd name="T12" fmla="*/ 71 w 102"/>
                <a:gd name="T13" fmla="*/ 190 h 200"/>
                <a:gd name="T14" fmla="*/ 75 w 102"/>
                <a:gd name="T15" fmla="*/ 187 h 200"/>
                <a:gd name="T16" fmla="*/ 75 w 102"/>
                <a:gd name="T17" fmla="*/ 187 h 200"/>
                <a:gd name="T18" fmla="*/ 75 w 102"/>
                <a:gd name="T19" fmla="*/ 175 h 200"/>
                <a:gd name="T20" fmla="*/ 89 w 102"/>
                <a:gd name="T21" fmla="*/ 74 h 200"/>
                <a:gd name="T22" fmla="*/ 90 w 102"/>
                <a:gd name="T23" fmla="*/ 24 h 200"/>
                <a:gd name="T24" fmla="*/ 102 w 102"/>
                <a:gd name="T25" fmla="*/ 0 h 200"/>
                <a:gd name="T26" fmla="*/ 102 w 102"/>
                <a:gd name="T27" fmla="*/ 0 h 200"/>
                <a:gd name="T28" fmla="*/ 4 w 102"/>
                <a:gd name="T29" fmla="*/ 20 h 200"/>
                <a:gd name="T30" fmla="*/ 3 w 102"/>
                <a:gd name="T31" fmla="*/ 21 h 200"/>
                <a:gd name="T32" fmla="*/ 2 w 102"/>
                <a:gd name="T33" fmla="*/ 22 h 200"/>
                <a:gd name="T34" fmla="*/ 1 w 102"/>
                <a:gd name="T35" fmla="*/ 23 h 200"/>
                <a:gd name="T36" fmla="*/ 0 w 102"/>
                <a:gd name="T37" fmla="*/ 26 h 200"/>
                <a:gd name="T38" fmla="*/ 0 w 102"/>
                <a:gd name="T39" fmla="*/ 26 h 200"/>
                <a:gd name="T40" fmla="*/ 4 w 102"/>
                <a:gd name="T41" fmla="*/ 34 h 200"/>
                <a:gd name="T42" fmla="*/ 6 w 102"/>
                <a:gd name="T43" fmla="*/ 45 h 200"/>
                <a:gd name="T44" fmla="*/ 8 w 102"/>
                <a:gd name="T45" fmla="*/ 55 h 200"/>
                <a:gd name="T46" fmla="*/ 9 w 102"/>
                <a:gd name="T47" fmla="*/ 64 h 200"/>
                <a:gd name="T48" fmla="*/ 9 w 102"/>
                <a:gd name="T49" fmla="*/ 72 h 200"/>
                <a:gd name="T50" fmla="*/ 14 w 102"/>
                <a:gd name="T51" fmla="*/ 88 h 200"/>
                <a:gd name="T52" fmla="*/ 12 w 102"/>
                <a:gd name="T53" fmla="*/ 112 h 200"/>
                <a:gd name="T54" fmla="*/ 16 w 102"/>
                <a:gd name="T55" fmla="*/ 123 h 200"/>
                <a:gd name="T56" fmla="*/ 16 w 102"/>
                <a:gd name="T57" fmla="*/ 133 h 200"/>
                <a:gd name="T58" fmla="*/ 19 w 102"/>
                <a:gd name="T59" fmla="*/ 143 h 200"/>
                <a:gd name="T60" fmla="*/ 22 w 102"/>
                <a:gd name="T61" fmla="*/ 158 h 200"/>
                <a:gd name="T62" fmla="*/ 26 w 102"/>
                <a:gd name="T63" fmla="*/ 171 h 200"/>
                <a:gd name="T64" fmla="*/ 31 w 102"/>
                <a:gd name="T65" fmla="*/ 175 h 200"/>
                <a:gd name="T66" fmla="*/ 45 w 102"/>
                <a:gd name="T67" fmla="*/ 186 h 200"/>
                <a:gd name="T68" fmla="*/ 49 w 102"/>
                <a:gd name="T69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00">
                  <a:moveTo>
                    <a:pt x="49" y="192"/>
                  </a:moveTo>
                  <a:cubicBezTo>
                    <a:pt x="50" y="192"/>
                    <a:pt x="51" y="193"/>
                    <a:pt x="52" y="193"/>
                  </a:cubicBezTo>
                  <a:cubicBezTo>
                    <a:pt x="55" y="193"/>
                    <a:pt x="59" y="195"/>
                    <a:pt x="61" y="196"/>
                  </a:cubicBezTo>
                  <a:cubicBezTo>
                    <a:pt x="63" y="197"/>
                    <a:pt x="67" y="200"/>
                    <a:pt x="68" y="197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69" y="196"/>
                    <a:pt x="69" y="195"/>
                    <a:pt x="69" y="194"/>
                  </a:cubicBezTo>
                  <a:cubicBezTo>
                    <a:pt x="69" y="192"/>
                    <a:pt x="70" y="191"/>
                    <a:pt x="71" y="190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1"/>
                    <a:pt x="3" y="21"/>
                    <a:pt x="2" y="22"/>
                  </a:cubicBezTo>
                  <a:cubicBezTo>
                    <a:pt x="2" y="22"/>
                    <a:pt x="2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32"/>
                    <a:pt x="4" y="34"/>
                  </a:cubicBezTo>
                  <a:cubicBezTo>
                    <a:pt x="9" y="37"/>
                    <a:pt x="9" y="41"/>
                    <a:pt x="6" y="45"/>
                  </a:cubicBezTo>
                  <a:cubicBezTo>
                    <a:pt x="1" y="52"/>
                    <a:pt x="7" y="51"/>
                    <a:pt x="8" y="55"/>
                  </a:cubicBezTo>
                  <a:cubicBezTo>
                    <a:pt x="12" y="56"/>
                    <a:pt x="8" y="62"/>
                    <a:pt x="9" y="64"/>
                  </a:cubicBezTo>
                  <a:cubicBezTo>
                    <a:pt x="10" y="67"/>
                    <a:pt x="12" y="69"/>
                    <a:pt x="9" y="72"/>
                  </a:cubicBezTo>
                  <a:cubicBezTo>
                    <a:pt x="6" y="76"/>
                    <a:pt x="12" y="84"/>
                    <a:pt x="14" y="88"/>
                  </a:cubicBezTo>
                  <a:cubicBezTo>
                    <a:pt x="21" y="98"/>
                    <a:pt x="7" y="104"/>
                    <a:pt x="12" y="112"/>
                  </a:cubicBezTo>
                  <a:cubicBezTo>
                    <a:pt x="14" y="116"/>
                    <a:pt x="16" y="118"/>
                    <a:pt x="16" y="123"/>
                  </a:cubicBezTo>
                  <a:cubicBezTo>
                    <a:pt x="17" y="127"/>
                    <a:pt x="15" y="129"/>
                    <a:pt x="16" y="133"/>
                  </a:cubicBezTo>
                  <a:cubicBezTo>
                    <a:pt x="18" y="134"/>
                    <a:pt x="19" y="141"/>
                    <a:pt x="19" y="143"/>
                  </a:cubicBezTo>
                  <a:cubicBezTo>
                    <a:pt x="21" y="147"/>
                    <a:pt x="21" y="153"/>
                    <a:pt x="22" y="158"/>
                  </a:cubicBezTo>
                  <a:cubicBezTo>
                    <a:pt x="22" y="164"/>
                    <a:pt x="24" y="166"/>
                    <a:pt x="26" y="171"/>
                  </a:cubicBezTo>
                  <a:cubicBezTo>
                    <a:pt x="28" y="172"/>
                    <a:pt x="29" y="174"/>
                    <a:pt x="31" y="175"/>
                  </a:cubicBezTo>
                  <a:cubicBezTo>
                    <a:pt x="36" y="178"/>
                    <a:pt x="41" y="182"/>
                    <a:pt x="45" y="186"/>
                  </a:cubicBezTo>
                  <a:cubicBezTo>
                    <a:pt x="49" y="192"/>
                    <a:pt x="49" y="192"/>
                    <a:pt x="49" y="19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3" name="TOOMBS"/>
            <p:cNvSpPr>
              <a:spLocks/>
            </p:cNvSpPr>
            <p:nvPr/>
          </p:nvSpPr>
          <p:spPr bwMode="auto">
            <a:xfrm>
              <a:off x="5281613" y="3860800"/>
              <a:ext cx="296863" cy="515938"/>
            </a:xfrm>
            <a:custGeom>
              <a:avLst/>
              <a:gdLst>
                <a:gd name="T0" fmla="*/ 27 w 125"/>
                <a:gd name="T1" fmla="*/ 1 h 217"/>
                <a:gd name="T2" fmla="*/ 15 w 125"/>
                <a:gd name="T3" fmla="*/ 25 h 217"/>
                <a:gd name="T4" fmla="*/ 14 w 125"/>
                <a:gd name="T5" fmla="*/ 75 h 217"/>
                <a:gd name="T6" fmla="*/ 0 w 125"/>
                <a:gd name="T7" fmla="*/ 176 h 217"/>
                <a:gd name="T8" fmla="*/ 0 w 125"/>
                <a:gd name="T9" fmla="*/ 188 h 217"/>
                <a:gd name="T10" fmla="*/ 19 w 125"/>
                <a:gd name="T11" fmla="*/ 192 h 217"/>
                <a:gd name="T12" fmla="*/ 36 w 125"/>
                <a:gd name="T13" fmla="*/ 198 h 217"/>
                <a:gd name="T14" fmla="*/ 61 w 125"/>
                <a:gd name="T15" fmla="*/ 208 h 217"/>
                <a:gd name="T16" fmla="*/ 72 w 125"/>
                <a:gd name="T17" fmla="*/ 203 h 217"/>
                <a:gd name="T18" fmla="*/ 84 w 125"/>
                <a:gd name="T19" fmla="*/ 206 h 217"/>
                <a:gd name="T20" fmla="*/ 92 w 125"/>
                <a:gd name="T21" fmla="*/ 211 h 217"/>
                <a:gd name="T22" fmla="*/ 103 w 125"/>
                <a:gd name="T23" fmla="*/ 217 h 217"/>
                <a:gd name="T24" fmla="*/ 103 w 125"/>
                <a:gd name="T25" fmla="*/ 217 h 217"/>
                <a:gd name="T26" fmla="*/ 117 w 125"/>
                <a:gd name="T27" fmla="*/ 108 h 217"/>
                <a:gd name="T28" fmla="*/ 120 w 125"/>
                <a:gd name="T29" fmla="*/ 83 h 217"/>
                <a:gd name="T30" fmla="*/ 112 w 125"/>
                <a:gd name="T31" fmla="*/ 68 h 217"/>
                <a:gd name="T32" fmla="*/ 108 w 125"/>
                <a:gd name="T33" fmla="*/ 57 h 217"/>
                <a:gd name="T34" fmla="*/ 104 w 125"/>
                <a:gd name="T35" fmla="*/ 39 h 217"/>
                <a:gd name="T36" fmla="*/ 102 w 125"/>
                <a:gd name="T37" fmla="*/ 22 h 217"/>
                <a:gd name="T38" fmla="*/ 101 w 125"/>
                <a:gd name="T39" fmla="*/ 20 h 217"/>
                <a:gd name="T40" fmla="*/ 101 w 125"/>
                <a:gd name="T41" fmla="*/ 17 h 217"/>
                <a:gd name="T42" fmla="*/ 101 w 125"/>
                <a:gd name="T43" fmla="*/ 17 h 217"/>
                <a:gd name="T44" fmla="*/ 91 w 125"/>
                <a:gd name="T45" fmla="*/ 23 h 217"/>
                <a:gd name="T46" fmla="*/ 86 w 125"/>
                <a:gd name="T47" fmla="*/ 28 h 217"/>
                <a:gd name="T48" fmla="*/ 78 w 125"/>
                <a:gd name="T49" fmla="*/ 28 h 217"/>
                <a:gd name="T50" fmla="*/ 66 w 125"/>
                <a:gd name="T51" fmla="*/ 28 h 217"/>
                <a:gd name="T52" fmla="*/ 49 w 125"/>
                <a:gd name="T53" fmla="*/ 27 h 217"/>
                <a:gd name="T54" fmla="*/ 35 w 125"/>
                <a:gd name="T55" fmla="*/ 5 h 217"/>
                <a:gd name="T56" fmla="*/ 27 w 125"/>
                <a:gd name="T57" fmla="*/ 0 h 217"/>
                <a:gd name="T58" fmla="*/ 27 w 125"/>
                <a:gd name="T59" fmla="*/ 0 h 217"/>
                <a:gd name="T60" fmla="*/ 27 w 125"/>
                <a:gd name="T61" fmla="*/ 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27" y="1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6" y="194"/>
                    <a:pt x="30" y="193"/>
                    <a:pt x="36" y="198"/>
                  </a:cubicBezTo>
                  <a:cubicBezTo>
                    <a:pt x="42" y="203"/>
                    <a:pt x="53" y="206"/>
                    <a:pt x="61" y="208"/>
                  </a:cubicBezTo>
                  <a:cubicBezTo>
                    <a:pt x="65" y="208"/>
                    <a:pt x="69" y="204"/>
                    <a:pt x="72" y="203"/>
                  </a:cubicBezTo>
                  <a:cubicBezTo>
                    <a:pt x="76" y="202"/>
                    <a:pt x="82" y="203"/>
                    <a:pt x="84" y="206"/>
                  </a:cubicBezTo>
                  <a:cubicBezTo>
                    <a:pt x="86" y="207"/>
                    <a:pt x="90" y="209"/>
                    <a:pt x="92" y="211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20" y="100"/>
                    <a:pt x="125" y="93"/>
                    <a:pt x="120" y="83"/>
                  </a:cubicBezTo>
                  <a:cubicBezTo>
                    <a:pt x="118" y="78"/>
                    <a:pt x="114" y="73"/>
                    <a:pt x="112" y="68"/>
                  </a:cubicBezTo>
                  <a:cubicBezTo>
                    <a:pt x="110" y="65"/>
                    <a:pt x="110" y="60"/>
                    <a:pt x="108" y="57"/>
                  </a:cubicBezTo>
                  <a:cubicBezTo>
                    <a:pt x="108" y="52"/>
                    <a:pt x="105" y="45"/>
                    <a:pt x="104" y="39"/>
                  </a:cubicBezTo>
                  <a:cubicBezTo>
                    <a:pt x="103" y="36"/>
                    <a:pt x="103" y="25"/>
                    <a:pt x="102" y="22"/>
                  </a:cubicBezTo>
                  <a:cubicBezTo>
                    <a:pt x="102" y="22"/>
                    <a:pt x="101" y="21"/>
                    <a:pt x="101" y="20"/>
                  </a:cubicBezTo>
                  <a:cubicBezTo>
                    <a:pt x="101" y="20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9" y="24"/>
                    <a:pt x="87" y="26"/>
                    <a:pt x="86" y="28"/>
                  </a:cubicBezTo>
                  <a:cubicBezTo>
                    <a:pt x="83" y="28"/>
                    <a:pt x="81" y="28"/>
                    <a:pt x="78" y="28"/>
                  </a:cubicBezTo>
                  <a:cubicBezTo>
                    <a:pt x="74" y="28"/>
                    <a:pt x="70" y="28"/>
                    <a:pt x="66" y="28"/>
                  </a:cubicBezTo>
                  <a:cubicBezTo>
                    <a:pt x="63" y="28"/>
                    <a:pt x="51" y="29"/>
                    <a:pt x="49" y="27"/>
                  </a:cubicBezTo>
                  <a:cubicBezTo>
                    <a:pt x="49" y="18"/>
                    <a:pt x="43" y="9"/>
                    <a:pt x="35" y="5"/>
                  </a:cubicBezTo>
                  <a:cubicBezTo>
                    <a:pt x="33" y="4"/>
                    <a:pt x="28" y="2"/>
                    <a:pt x="27" y="0"/>
                  </a:cubicBezTo>
                  <a:cubicBezTo>
                    <a:pt x="27" y="1"/>
                    <a:pt x="27" y="1"/>
                    <a:pt x="27" y="0"/>
                  </a:cubicBezTo>
                  <a:lnTo>
                    <a:pt x="27" y="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4" name="JENKINS"/>
            <p:cNvSpPr>
              <a:spLocks/>
            </p:cNvSpPr>
            <p:nvPr/>
          </p:nvSpPr>
          <p:spPr bwMode="auto">
            <a:xfrm>
              <a:off x="5607050" y="3151188"/>
              <a:ext cx="374650" cy="414338"/>
            </a:xfrm>
            <a:custGeom>
              <a:avLst/>
              <a:gdLst>
                <a:gd name="T0" fmla="*/ 157 w 157"/>
                <a:gd name="T1" fmla="*/ 24 h 174"/>
                <a:gd name="T2" fmla="*/ 114 w 157"/>
                <a:gd name="T3" fmla="*/ 138 h 174"/>
                <a:gd name="T4" fmla="*/ 115 w 157"/>
                <a:gd name="T5" fmla="*/ 141 h 174"/>
                <a:gd name="T6" fmla="*/ 115 w 157"/>
                <a:gd name="T7" fmla="*/ 142 h 174"/>
                <a:gd name="T8" fmla="*/ 116 w 157"/>
                <a:gd name="T9" fmla="*/ 143 h 174"/>
                <a:gd name="T10" fmla="*/ 118 w 157"/>
                <a:gd name="T11" fmla="*/ 145 h 174"/>
                <a:gd name="T12" fmla="*/ 120 w 157"/>
                <a:gd name="T13" fmla="*/ 148 h 174"/>
                <a:gd name="T14" fmla="*/ 123 w 157"/>
                <a:gd name="T15" fmla="*/ 152 h 174"/>
                <a:gd name="T16" fmla="*/ 123 w 157"/>
                <a:gd name="T17" fmla="*/ 152 h 174"/>
                <a:gd name="T18" fmla="*/ 59 w 157"/>
                <a:gd name="T19" fmla="*/ 174 h 174"/>
                <a:gd name="T20" fmla="*/ 59 w 157"/>
                <a:gd name="T21" fmla="*/ 174 h 174"/>
                <a:gd name="T22" fmla="*/ 25 w 157"/>
                <a:gd name="T23" fmla="*/ 147 h 174"/>
                <a:gd name="T24" fmla="*/ 0 w 157"/>
                <a:gd name="T25" fmla="*/ 71 h 174"/>
                <a:gd name="T26" fmla="*/ 0 w 157"/>
                <a:gd name="T27" fmla="*/ 71 h 174"/>
                <a:gd name="T28" fmla="*/ 1 w 157"/>
                <a:gd name="T29" fmla="*/ 58 h 174"/>
                <a:gd name="T30" fmla="*/ 7 w 157"/>
                <a:gd name="T31" fmla="*/ 44 h 174"/>
                <a:gd name="T32" fmla="*/ 15 w 157"/>
                <a:gd name="T33" fmla="*/ 33 h 174"/>
                <a:gd name="T34" fmla="*/ 41 w 157"/>
                <a:gd name="T35" fmla="*/ 17 h 174"/>
                <a:gd name="T36" fmla="*/ 43 w 157"/>
                <a:gd name="T37" fmla="*/ 17 h 174"/>
                <a:gd name="T38" fmla="*/ 66 w 157"/>
                <a:gd name="T39" fmla="*/ 16 h 174"/>
                <a:gd name="T40" fmla="*/ 79 w 157"/>
                <a:gd name="T41" fmla="*/ 16 h 174"/>
                <a:gd name="T42" fmla="*/ 90 w 157"/>
                <a:gd name="T43" fmla="*/ 13 h 174"/>
                <a:gd name="T44" fmla="*/ 136 w 157"/>
                <a:gd name="T45" fmla="*/ 9 h 174"/>
                <a:gd name="T46" fmla="*/ 147 w 157"/>
                <a:gd name="T47" fmla="*/ 15 h 174"/>
                <a:gd name="T48" fmla="*/ 149 w 157"/>
                <a:gd name="T49" fmla="*/ 17 h 174"/>
                <a:gd name="T50" fmla="*/ 157 w 157"/>
                <a:gd name="T51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74">
                  <a:moveTo>
                    <a:pt x="157" y="24"/>
                  </a:moveTo>
                  <a:cubicBezTo>
                    <a:pt x="114" y="138"/>
                    <a:pt x="114" y="138"/>
                    <a:pt x="114" y="138"/>
                  </a:cubicBezTo>
                  <a:cubicBezTo>
                    <a:pt x="114" y="139"/>
                    <a:pt x="114" y="140"/>
                    <a:pt x="115" y="141"/>
                  </a:cubicBezTo>
                  <a:cubicBezTo>
                    <a:pt x="115" y="141"/>
                    <a:pt x="115" y="141"/>
                    <a:pt x="115" y="142"/>
                  </a:cubicBezTo>
                  <a:cubicBezTo>
                    <a:pt x="116" y="142"/>
                    <a:pt x="116" y="143"/>
                    <a:pt x="116" y="143"/>
                  </a:cubicBezTo>
                  <a:cubicBezTo>
                    <a:pt x="117" y="144"/>
                    <a:pt x="117" y="145"/>
                    <a:pt x="118" y="145"/>
                  </a:cubicBezTo>
                  <a:cubicBezTo>
                    <a:pt x="119" y="146"/>
                    <a:pt x="120" y="147"/>
                    <a:pt x="120" y="14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67"/>
                    <a:pt x="1" y="62"/>
                    <a:pt x="1" y="58"/>
                  </a:cubicBezTo>
                  <a:cubicBezTo>
                    <a:pt x="3" y="55"/>
                    <a:pt x="5" y="48"/>
                    <a:pt x="7" y="44"/>
                  </a:cubicBezTo>
                  <a:cubicBezTo>
                    <a:pt x="8" y="41"/>
                    <a:pt x="12" y="35"/>
                    <a:pt x="15" y="33"/>
                  </a:cubicBezTo>
                  <a:cubicBezTo>
                    <a:pt x="18" y="26"/>
                    <a:pt x="34" y="19"/>
                    <a:pt x="41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7" y="19"/>
                    <a:pt x="60" y="16"/>
                    <a:pt x="66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3" y="16"/>
                    <a:pt x="86" y="13"/>
                    <a:pt x="90" y="13"/>
                  </a:cubicBezTo>
                  <a:cubicBezTo>
                    <a:pt x="99" y="6"/>
                    <a:pt x="126" y="0"/>
                    <a:pt x="136" y="9"/>
                  </a:cubicBezTo>
                  <a:cubicBezTo>
                    <a:pt x="140" y="9"/>
                    <a:pt x="143" y="14"/>
                    <a:pt x="147" y="15"/>
                  </a:cubicBezTo>
                  <a:cubicBezTo>
                    <a:pt x="147" y="16"/>
                    <a:pt x="148" y="17"/>
                    <a:pt x="149" y="17"/>
                  </a:cubicBezTo>
                  <a:cubicBezTo>
                    <a:pt x="157" y="24"/>
                    <a:pt x="157" y="24"/>
                    <a:pt x="157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5" name="TATTNALL"/>
            <p:cNvSpPr>
              <a:spLocks/>
            </p:cNvSpPr>
            <p:nvPr/>
          </p:nvSpPr>
          <p:spPr bwMode="auto">
            <a:xfrm>
              <a:off x="5521325" y="3900488"/>
              <a:ext cx="465138" cy="623888"/>
            </a:xfrm>
            <a:custGeom>
              <a:avLst/>
              <a:gdLst>
                <a:gd name="T0" fmla="*/ 0 w 195"/>
                <a:gd name="T1" fmla="*/ 0 h 262"/>
                <a:gd name="T2" fmla="*/ 86 w 195"/>
                <a:gd name="T3" fmla="*/ 20 h 262"/>
                <a:gd name="T4" fmla="*/ 86 w 195"/>
                <a:gd name="T5" fmla="*/ 20 h 262"/>
                <a:gd name="T6" fmla="*/ 104 w 195"/>
                <a:gd name="T7" fmla="*/ 117 h 262"/>
                <a:gd name="T8" fmla="*/ 138 w 195"/>
                <a:gd name="T9" fmla="*/ 132 h 262"/>
                <a:gd name="T10" fmla="*/ 195 w 195"/>
                <a:gd name="T11" fmla="*/ 132 h 262"/>
                <a:gd name="T12" fmla="*/ 195 w 195"/>
                <a:gd name="T13" fmla="*/ 132 h 262"/>
                <a:gd name="T14" fmla="*/ 167 w 195"/>
                <a:gd name="T15" fmla="*/ 153 h 262"/>
                <a:gd name="T16" fmla="*/ 167 w 195"/>
                <a:gd name="T17" fmla="*/ 153 h 262"/>
                <a:gd name="T18" fmla="*/ 160 w 195"/>
                <a:gd name="T19" fmla="*/ 156 h 262"/>
                <a:gd name="T20" fmla="*/ 145 w 195"/>
                <a:gd name="T21" fmla="*/ 180 h 262"/>
                <a:gd name="T22" fmla="*/ 140 w 195"/>
                <a:gd name="T23" fmla="*/ 205 h 262"/>
                <a:gd name="T24" fmla="*/ 130 w 195"/>
                <a:gd name="T25" fmla="*/ 217 h 262"/>
                <a:gd name="T26" fmla="*/ 118 w 195"/>
                <a:gd name="T27" fmla="*/ 240 h 262"/>
                <a:gd name="T28" fmla="*/ 113 w 195"/>
                <a:gd name="T29" fmla="*/ 253 h 262"/>
                <a:gd name="T30" fmla="*/ 109 w 195"/>
                <a:gd name="T31" fmla="*/ 254 h 262"/>
                <a:gd name="T32" fmla="*/ 108 w 195"/>
                <a:gd name="T33" fmla="*/ 258 h 262"/>
                <a:gd name="T34" fmla="*/ 108 w 195"/>
                <a:gd name="T35" fmla="*/ 258 h 262"/>
                <a:gd name="T36" fmla="*/ 107 w 195"/>
                <a:gd name="T37" fmla="*/ 258 h 262"/>
                <a:gd name="T38" fmla="*/ 107 w 195"/>
                <a:gd name="T39" fmla="*/ 259 h 262"/>
                <a:gd name="T40" fmla="*/ 106 w 195"/>
                <a:gd name="T41" fmla="*/ 260 h 262"/>
                <a:gd name="T42" fmla="*/ 103 w 195"/>
                <a:gd name="T43" fmla="*/ 262 h 262"/>
                <a:gd name="T44" fmla="*/ 101 w 195"/>
                <a:gd name="T45" fmla="*/ 262 h 262"/>
                <a:gd name="T46" fmla="*/ 99 w 195"/>
                <a:gd name="T47" fmla="*/ 260 h 262"/>
                <a:gd name="T48" fmla="*/ 96 w 195"/>
                <a:gd name="T49" fmla="*/ 256 h 262"/>
                <a:gd name="T50" fmla="*/ 94 w 195"/>
                <a:gd name="T51" fmla="*/ 253 h 262"/>
                <a:gd name="T52" fmla="*/ 92 w 195"/>
                <a:gd name="T53" fmla="*/ 250 h 262"/>
                <a:gd name="T54" fmla="*/ 89 w 195"/>
                <a:gd name="T55" fmla="*/ 245 h 262"/>
                <a:gd name="T56" fmla="*/ 80 w 195"/>
                <a:gd name="T57" fmla="*/ 244 h 262"/>
                <a:gd name="T58" fmla="*/ 74 w 195"/>
                <a:gd name="T59" fmla="*/ 241 h 262"/>
                <a:gd name="T60" fmla="*/ 74 w 195"/>
                <a:gd name="T61" fmla="*/ 241 h 262"/>
                <a:gd name="T62" fmla="*/ 62 w 195"/>
                <a:gd name="T63" fmla="*/ 233 h 262"/>
                <a:gd name="T64" fmla="*/ 49 w 195"/>
                <a:gd name="T65" fmla="*/ 221 h 262"/>
                <a:gd name="T66" fmla="*/ 46 w 195"/>
                <a:gd name="T67" fmla="*/ 208 h 262"/>
                <a:gd name="T68" fmla="*/ 42 w 195"/>
                <a:gd name="T69" fmla="*/ 202 h 262"/>
                <a:gd name="T70" fmla="*/ 32 w 195"/>
                <a:gd name="T71" fmla="*/ 206 h 262"/>
                <a:gd name="T72" fmla="*/ 19 w 195"/>
                <a:gd name="T73" fmla="*/ 206 h 262"/>
                <a:gd name="T74" fmla="*/ 10 w 195"/>
                <a:gd name="T75" fmla="*/ 203 h 262"/>
                <a:gd name="T76" fmla="*/ 2 w 195"/>
                <a:gd name="T77" fmla="*/ 200 h 262"/>
                <a:gd name="T78" fmla="*/ 2 w 195"/>
                <a:gd name="T79" fmla="*/ 200 h 262"/>
                <a:gd name="T80" fmla="*/ 16 w 195"/>
                <a:gd name="T81" fmla="*/ 91 h 262"/>
                <a:gd name="T82" fmla="*/ 19 w 195"/>
                <a:gd name="T83" fmla="*/ 66 h 262"/>
                <a:gd name="T84" fmla="*/ 11 w 195"/>
                <a:gd name="T85" fmla="*/ 51 h 262"/>
                <a:gd name="T86" fmla="*/ 7 w 195"/>
                <a:gd name="T87" fmla="*/ 40 h 262"/>
                <a:gd name="T88" fmla="*/ 3 w 195"/>
                <a:gd name="T89" fmla="*/ 22 h 262"/>
                <a:gd name="T90" fmla="*/ 1 w 195"/>
                <a:gd name="T91" fmla="*/ 5 h 262"/>
                <a:gd name="T92" fmla="*/ 0 w 195"/>
                <a:gd name="T93" fmla="*/ 3 h 262"/>
                <a:gd name="T94" fmla="*/ 0 w 195"/>
                <a:gd name="T9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62">
                  <a:moveTo>
                    <a:pt x="0" y="0"/>
                  </a:move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6" y="164"/>
                    <a:pt x="151" y="173"/>
                    <a:pt x="145" y="180"/>
                  </a:cubicBezTo>
                  <a:cubicBezTo>
                    <a:pt x="142" y="184"/>
                    <a:pt x="143" y="198"/>
                    <a:pt x="140" y="205"/>
                  </a:cubicBezTo>
                  <a:cubicBezTo>
                    <a:pt x="138" y="209"/>
                    <a:pt x="132" y="212"/>
                    <a:pt x="130" y="217"/>
                  </a:cubicBezTo>
                  <a:cubicBezTo>
                    <a:pt x="127" y="227"/>
                    <a:pt x="124" y="232"/>
                    <a:pt x="118" y="240"/>
                  </a:cubicBezTo>
                  <a:cubicBezTo>
                    <a:pt x="115" y="244"/>
                    <a:pt x="116" y="249"/>
                    <a:pt x="113" y="253"/>
                  </a:cubicBezTo>
                  <a:cubicBezTo>
                    <a:pt x="112" y="253"/>
                    <a:pt x="111" y="254"/>
                    <a:pt x="109" y="254"/>
                  </a:cubicBezTo>
                  <a:cubicBezTo>
                    <a:pt x="108" y="255"/>
                    <a:pt x="108" y="256"/>
                    <a:pt x="108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7" y="258"/>
                    <a:pt x="107" y="258"/>
                    <a:pt x="107" y="258"/>
                  </a:cubicBezTo>
                  <a:cubicBezTo>
                    <a:pt x="107" y="258"/>
                    <a:pt x="107" y="259"/>
                    <a:pt x="107" y="259"/>
                  </a:cubicBezTo>
                  <a:cubicBezTo>
                    <a:pt x="106" y="259"/>
                    <a:pt x="106" y="260"/>
                    <a:pt x="106" y="260"/>
                  </a:cubicBezTo>
                  <a:cubicBezTo>
                    <a:pt x="105" y="261"/>
                    <a:pt x="104" y="261"/>
                    <a:pt x="103" y="262"/>
                  </a:cubicBezTo>
                  <a:cubicBezTo>
                    <a:pt x="103" y="262"/>
                    <a:pt x="102" y="262"/>
                    <a:pt x="101" y="262"/>
                  </a:cubicBezTo>
                  <a:cubicBezTo>
                    <a:pt x="100" y="262"/>
                    <a:pt x="99" y="261"/>
                    <a:pt x="99" y="260"/>
                  </a:cubicBezTo>
                  <a:cubicBezTo>
                    <a:pt x="98" y="259"/>
                    <a:pt x="97" y="257"/>
                    <a:pt x="96" y="256"/>
                  </a:cubicBezTo>
                  <a:cubicBezTo>
                    <a:pt x="95" y="255"/>
                    <a:pt x="95" y="254"/>
                    <a:pt x="94" y="253"/>
                  </a:cubicBezTo>
                  <a:cubicBezTo>
                    <a:pt x="94" y="252"/>
                    <a:pt x="92" y="251"/>
                    <a:pt x="92" y="250"/>
                  </a:cubicBezTo>
                  <a:cubicBezTo>
                    <a:pt x="91" y="249"/>
                    <a:pt x="90" y="246"/>
                    <a:pt x="89" y="245"/>
                  </a:cubicBezTo>
                  <a:cubicBezTo>
                    <a:pt x="87" y="243"/>
                    <a:pt x="83" y="245"/>
                    <a:pt x="80" y="244"/>
                  </a:cubicBezTo>
                  <a:cubicBezTo>
                    <a:pt x="78" y="244"/>
                    <a:pt x="76" y="242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57" y="229"/>
                    <a:pt x="51" y="228"/>
                    <a:pt x="49" y="221"/>
                  </a:cubicBezTo>
                  <a:cubicBezTo>
                    <a:pt x="48" y="217"/>
                    <a:pt x="53" y="208"/>
                    <a:pt x="46" y="208"/>
                  </a:cubicBezTo>
                  <a:cubicBezTo>
                    <a:pt x="40" y="208"/>
                    <a:pt x="44" y="203"/>
                    <a:pt x="42" y="202"/>
                  </a:cubicBezTo>
                  <a:cubicBezTo>
                    <a:pt x="41" y="200"/>
                    <a:pt x="34" y="206"/>
                    <a:pt x="32" y="206"/>
                  </a:cubicBezTo>
                  <a:cubicBezTo>
                    <a:pt x="27" y="205"/>
                    <a:pt x="23" y="207"/>
                    <a:pt x="19" y="206"/>
                  </a:cubicBezTo>
                  <a:cubicBezTo>
                    <a:pt x="16" y="206"/>
                    <a:pt x="13" y="203"/>
                    <a:pt x="10" y="203"/>
                  </a:cubicBezTo>
                  <a:cubicBezTo>
                    <a:pt x="6" y="203"/>
                    <a:pt x="5" y="201"/>
                    <a:pt x="2" y="20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9" y="83"/>
                    <a:pt x="24" y="76"/>
                    <a:pt x="19" y="66"/>
                  </a:cubicBezTo>
                  <a:cubicBezTo>
                    <a:pt x="17" y="61"/>
                    <a:pt x="13" y="56"/>
                    <a:pt x="11" y="51"/>
                  </a:cubicBezTo>
                  <a:cubicBezTo>
                    <a:pt x="9" y="48"/>
                    <a:pt x="9" y="43"/>
                    <a:pt x="7" y="40"/>
                  </a:cubicBezTo>
                  <a:cubicBezTo>
                    <a:pt x="7" y="35"/>
                    <a:pt x="4" y="28"/>
                    <a:pt x="3" y="22"/>
                  </a:cubicBezTo>
                  <a:cubicBezTo>
                    <a:pt x="2" y="19"/>
                    <a:pt x="2" y="8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6" name="LONG"/>
            <p:cNvSpPr>
              <a:spLocks/>
            </p:cNvSpPr>
            <p:nvPr/>
          </p:nvSpPr>
          <p:spPr bwMode="auto">
            <a:xfrm>
              <a:off x="5778500" y="4262438"/>
              <a:ext cx="471488" cy="555625"/>
            </a:xfrm>
            <a:custGeom>
              <a:avLst/>
              <a:gdLst>
                <a:gd name="T0" fmla="*/ 0 w 198"/>
                <a:gd name="T1" fmla="*/ 106 h 233"/>
                <a:gd name="T2" fmla="*/ 1 w 198"/>
                <a:gd name="T3" fmla="*/ 102 h 233"/>
                <a:gd name="T4" fmla="*/ 5 w 198"/>
                <a:gd name="T5" fmla="*/ 101 h 233"/>
                <a:gd name="T6" fmla="*/ 10 w 198"/>
                <a:gd name="T7" fmla="*/ 88 h 233"/>
                <a:gd name="T8" fmla="*/ 22 w 198"/>
                <a:gd name="T9" fmla="*/ 65 h 233"/>
                <a:gd name="T10" fmla="*/ 32 w 198"/>
                <a:gd name="T11" fmla="*/ 53 h 233"/>
                <a:gd name="T12" fmla="*/ 37 w 198"/>
                <a:gd name="T13" fmla="*/ 28 h 233"/>
                <a:gd name="T14" fmla="*/ 52 w 198"/>
                <a:gd name="T15" fmla="*/ 4 h 233"/>
                <a:gd name="T16" fmla="*/ 59 w 198"/>
                <a:gd name="T17" fmla="*/ 1 h 233"/>
                <a:gd name="T18" fmla="*/ 60 w 198"/>
                <a:gd name="T19" fmla="*/ 0 h 233"/>
                <a:gd name="T20" fmla="*/ 71 w 198"/>
                <a:gd name="T21" fmla="*/ 15 h 233"/>
                <a:gd name="T22" fmla="*/ 93 w 198"/>
                <a:gd name="T23" fmla="*/ 20 h 233"/>
                <a:gd name="T24" fmla="*/ 87 w 198"/>
                <a:gd name="T25" fmla="*/ 55 h 233"/>
                <a:gd name="T26" fmla="*/ 88 w 198"/>
                <a:gd name="T27" fmla="*/ 69 h 233"/>
                <a:gd name="T28" fmla="*/ 99 w 198"/>
                <a:gd name="T29" fmla="*/ 82 h 233"/>
                <a:gd name="T30" fmla="*/ 133 w 198"/>
                <a:gd name="T31" fmla="*/ 107 h 233"/>
                <a:gd name="T32" fmla="*/ 135 w 198"/>
                <a:gd name="T33" fmla="*/ 114 h 233"/>
                <a:gd name="T34" fmla="*/ 135 w 198"/>
                <a:gd name="T35" fmla="*/ 117 h 233"/>
                <a:gd name="T36" fmla="*/ 135 w 198"/>
                <a:gd name="T37" fmla="*/ 118 h 233"/>
                <a:gd name="T38" fmla="*/ 136 w 198"/>
                <a:gd name="T39" fmla="*/ 120 h 233"/>
                <a:gd name="T40" fmla="*/ 137 w 198"/>
                <a:gd name="T41" fmla="*/ 122 h 233"/>
                <a:gd name="T42" fmla="*/ 138 w 198"/>
                <a:gd name="T43" fmla="*/ 123 h 233"/>
                <a:gd name="T44" fmla="*/ 198 w 198"/>
                <a:gd name="T45" fmla="*/ 152 h 233"/>
                <a:gd name="T46" fmla="*/ 198 w 198"/>
                <a:gd name="T47" fmla="*/ 152 h 233"/>
                <a:gd name="T48" fmla="*/ 169 w 198"/>
                <a:gd name="T49" fmla="*/ 209 h 233"/>
                <a:gd name="T50" fmla="*/ 168 w 198"/>
                <a:gd name="T51" fmla="*/ 212 h 233"/>
                <a:gd name="T52" fmla="*/ 165 w 198"/>
                <a:gd name="T53" fmla="*/ 214 h 233"/>
                <a:gd name="T54" fmla="*/ 159 w 198"/>
                <a:gd name="T55" fmla="*/ 218 h 233"/>
                <a:gd name="T56" fmla="*/ 154 w 198"/>
                <a:gd name="T57" fmla="*/ 221 h 233"/>
                <a:gd name="T58" fmla="*/ 149 w 198"/>
                <a:gd name="T59" fmla="*/ 224 h 233"/>
                <a:gd name="T60" fmla="*/ 126 w 198"/>
                <a:gd name="T61" fmla="*/ 233 h 233"/>
                <a:gd name="T62" fmla="*/ 126 w 198"/>
                <a:gd name="T63" fmla="*/ 233 h 233"/>
                <a:gd name="T64" fmla="*/ 121 w 198"/>
                <a:gd name="T65" fmla="*/ 230 h 233"/>
                <a:gd name="T66" fmla="*/ 120 w 198"/>
                <a:gd name="T67" fmla="*/ 229 h 233"/>
                <a:gd name="T68" fmla="*/ 111 w 198"/>
                <a:gd name="T69" fmla="*/ 210 h 233"/>
                <a:gd name="T70" fmla="*/ 105 w 198"/>
                <a:gd name="T71" fmla="*/ 205 h 233"/>
                <a:gd name="T72" fmla="*/ 98 w 198"/>
                <a:gd name="T73" fmla="*/ 200 h 233"/>
                <a:gd name="T74" fmla="*/ 84 w 198"/>
                <a:gd name="T75" fmla="*/ 190 h 233"/>
                <a:gd name="T76" fmla="*/ 78 w 198"/>
                <a:gd name="T77" fmla="*/ 187 h 233"/>
                <a:gd name="T78" fmla="*/ 64 w 198"/>
                <a:gd name="T79" fmla="*/ 175 h 233"/>
                <a:gd name="T80" fmla="*/ 49 w 198"/>
                <a:gd name="T81" fmla="*/ 165 h 233"/>
                <a:gd name="T82" fmla="*/ 40 w 198"/>
                <a:gd name="T83" fmla="*/ 153 h 233"/>
                <a:gd name="T84" fmla="*/ 30 w 198"/>
                <a:gd name="T85" fmla="*/ 142 h 233"/>
                <a:gd name="T86" fmla="*/ 15 w 198"/>
                <a:gd name="T87" fmla="*/ 122 h 233"/>
                <a:gd name="T88" fmla="*/ 10 w 198"/>
                <a:gd name="T89" fmla="*/ 119 h 233"/>
                <a:gd name="T90" fmla="*/ 8 w 198"/>
                <a:gd name="T91" fmla="*/ 112 h 233"/>
                <a:gd name="T92" fmla="*/ 0 w 198"/>
                <a:gd name="T93" fmla="*/ 10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8" h="233">
                  <a:moveTo>
                    <a:pt x="0" y="106"/>
                  </a:moveTo>
                  <a:cubicBezTo>
                    <a:pt x="0" y="104"/>
                    <a:pt x="0" y="103"/>
                    <a:pt x="1" y="102"/>
                  </a:cubicBezTo>
                  <a:cubicBezTo>
                    <a:pt x="3" y="102"/>
                    <a:pt x="4" y="101"/>
                    <a:pt x="5" y="101"/>
                  </a:cubicBezTo>
                  <a:cubicBezTo>
                    <a:pt x="8" y="97"/>
                    <a:pt x="7" y="92"/>
                    <a:pt x="10" y="88"/>
                  </a:cubicBezTo>
                  <a:cubicBezTo>
                    <a:pt x="16" y="80"/>
                    <a:pt x="19" y="75"/>
                    <a:pt x="22" y="65"/>
                  </a:cubicBezTo>
                  <a:cubicBezTo>
                    <a:pt x="24" y="60"/>
                    <a:pt x="30" y="57"/>
                    <a:pt x="32" y="53"/>
                  </a:cubicBezTo>
                  <a:cubicBezTo>
                    <a:pt x="35" y="46"/>
                    <a:pt x="34" y="32"/>
                    <a:pt x="37" y="28"/>
                  </a:cubicBezTo>
                  <a:cubicBezTo>
                    <a:pt x="43" y="21"/>
                    <a:pt x="48" y="12"/>
                    <a:pt x="52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1"/>
                    <a:pt x="68" y="14"/>
                    <a:pt x="71" y="15"/>
                  </a:cubicBezTo>
                  <a:cubicBezTo>
                    <a:pt x="76" y="18"/>
                    <a:pt x="90" y="15"/>
                    <a:pt x="93" y="20"/>
                  </a:cubicBezTo>
                  <a:cubicBezTo>
                    <a:pt x="94" y="29"/>
                    <a:pt x="94" y="46"/>
                    <a:pt x="87" y="55"/>
                  </a:cubicBezTo>
                  <a:cubicBezTo>
                    <a:pt x="87" y="60"/>
                    <a:pt x="84" y="63"/>
                    <a:pt x="88" y="69"/>
                  </a:cubicBezTo>
                  <a:cubicBezTo>
                    <a:pt x="91" y="73"/>
                    <a:pt x="94" y="79"/>
                    <a:pt x="99" y="82"/>
                  </a:cubicBezTo>
                  <a:cubicBezTo>
                    <a:pt x="106" y="97"/>
                    <a:pt x="122" y="98"/>
                    <a:pt x="133" y="107"/>
                  </a:cubicBezTo>
                  <a:cubicBezTo>
                    <a:pt x="134" y="109"/>
                    <a:pt x="135" y="111"/>
                    <a:pt x="135" y="114"/>
                  </a:cubicBezTo>
                  <a:cubicBezTo>
                    <a:pt x="135" y="115"/>
                    <a:pt x="135" y="116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6" y="118"/>
                    <a:pt x="136" y="119"/>
                    <a:pt x="136" y="120"/>
                  </a:cubicBezTo>
                  <a:cubicBezTo>
                    <a:pt x="136" y="121"/>
                    <a:pt x="137" y="122"/>
                    <a:pt x="137" y="122"/>
                  </a:cubicBezTo>
                  <a:cubicBezTo>
                    <a:pt x="137" y="123"/>
                    <a:pt x="138" y="123"/>
                    <a:pt x="138" y="123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69" y="209"/>
                    <a:pt x="169" y="209"/>
                    <a:pt x="169" y="209"/>
                  </a:cubicBezTo>
                  <a:cubicBezTo>
                    <a:pt x="169" y="209"/>
                    <a:pt x="168" y="211"/>
                    <a:pt x="168" y="212"/>
                  </a:cubicBezTo>
                  <a:cubicBezTo>
                    <a:pt x="167" y="213"/>
                    <a:pt x="166" y="214"/>
                    <a:pt x="165" y="214"/>
                  </a:cubicBezTo>
                  <a:cubicBezTo>
                    <a:pt x="163" y="216"/>
                    <a:pt x="161" y="217"/>
                    <a:pt x="159" y="218"/>
                  </a:cubicBezTo>
                  <a:cubicBezTo>
                    <a:pt x="157" y="219"/>
                    <a:pt x="155" y="220"/>
                    <a:pt x="154" y="221"/>
                  </a:cubicBezTo>
                  <a:cubicBezTo>
                    <a:pt x="152" y="222"/>
                    <a:pt x="151" y="223"/>
                    <a:pt x="149" y="224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1" y="229"/>
                    <a:pt x="121" y="229"/>
                    <a:pt x="120" y="229"/>
                  </a:cubicBezTo>
                  <a:cubicBezTo>
                    <a:pt x="112" y="228"/>
                    <a:pt x="112" y="215"/>
                    <a:pt x="111" y="210"/>
                  </a:cubicBezTo>
                  <a:cubicBezTo>
                    <a:pt x="109" y="208"/>
                    <a:pt x="107" y="206"/>
                    <a:pt x="105" y="205"/>
                  </a:cubicBezTo>
                  <a:cubicBezTo>
                    <a:pt x="102" y="204"/>
                    <a:pt x="100" y="202"/>
                    <a:pt x="98" y="200"/>
                  </a:cubicBezTo>
                  <a:cubicBezTo>
                    <a:pt x="93" y="198"/>
                    <a:pt x="87" y="195"/>
                    <a:pt x="84" y="190"/>
                  </a:cubicBezTo>
                  <a:cubicBezTo>
                    <a:pt x="82" y="189"/>
                    <a:pt x="81" y="188"/>
                    <a:pt x="78" y="187"/>
                  </a:cubicBezTo>
                  <a:cubicBezTo>
                    <a:pt x="74" y="184"/>
                    <a:pt x="71" y="173"/>
                    <a:pt x="64" y="175"/>
                  </a:cubicBezTo>
                  <a:cubicBezTo>
                    <a:pt x="55" y="177"/>
                    <a:pt x="57" y="166"/>
                    <a:pt x="49" y="165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7" y="148"/>
                    <a:pt x="34" y="146"/>
                    <a:pt x="30" y="142"/>
                  </a:cubicBezTo>
                  <a:cubicBezTo>
                    <a:pt x="23" y="136"/>
                    <a:pt x="26" y="123"/>
                    <a:pt x="15" y="122"/>
                  </a:cubicBezTo>
                  <a:cubicBezTo>
                    <a:pt x="14" y="121"/>
                    <a:pt x="11" y="121"/>
                    <a:pt x="10" y="119"/>
                  </a:cubicBezTo>
                  <a:cubicBezTo>
                    <a:pt x="9" y="117"/>
                    <a:pt x="9" y="114"/>
                    <a:pt x="8" y="112"/>
                  </a:cubicBezTo>
                  <a:cubicBezTo>
                    <a:pt x="7" y="108"/>
                    <a:pt x="3" y="107"/>
                    <a:pt x="0" y="10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7" name="LIBERTY"/>
            <p:cNvSpPr>
              <a:spLocks noEditPoints="1"/>
            </p:cNvSpPr>
            <p:nvPr/>
          </p:nvSpPr>
          <p:spPr bwMode="auto">
            <a:xfrm>
              <a:off x="5919788" y="4171950"/>
              <a:ext cx="695325" cy="636588"/>
            </a:xfrm>
            <a:custGeom>
              <a:avLst/>
              <a:gdLst>
                <a:gd name="T0" fmla="*/ 270 w 292"/>
                <a:gd name="T1" fmla="*/ 238 h 267"/>
                <a:gd name="T2" fmla="*/ 277 w 292"/>
                <a:gd name="T3" fmla="*/ 217 h 267"/>
                <a:gd name="T4" fmla="*/ 292 w 292"/>
                <a:gd name="T5" fmla="*/ 202 h 267"/>
                <a:gd name="T6" fmla="*/ 290 w 292"/>
                <a:gd name="T7" fmla="*/ 211 h 267"/>
                <a:gd name="T8" fmla="*/ 285 w 292"/>
                <a:gd name="T9" fmla="*/ 244 h 267"/>
                <a:gd name="T10" fmla="*/ 275 w 292"/>
                <a:gd name="T11" fmla="*/ 266 h 267"/>
                <a:gd name="T12" fmla="*/ 274 w 292"/>
                <a:gd name="T13" fmla="*/ 252 h 267"/>
                <a:gd name="T14" fmla="*/ 192 w 292"/>
                <a:gd name="T15" fmla="*/ 123 h 267"/>
                <a:gd name="T16" fmla="*/ 176 w 292"/>
                <a:gd name="T17" fmla="*/ 75 h 267"/>
                <a:gd name="T18" fmla="*/ 153 w 292"/>
                <a:gd name="T19" fmla="*/ 68 h 267"/>
                <a:gd name="T20" fmla="*/ 107 w 292"/>
                <a:gd name="T21" fmla="*/ 59 h 267"/>
                <a:gd name="T22" fmla="*/ 82 w 292"/>
                <a:gd name="T23" fmla="*/ 24 h 267"/>
                <a:gd name="T24" fmla="*/ 65 w 292"/>
                <a:gd name="T25" fmla="*/ 6 h 267"/>
                <a:gd name="T26" fmla="*/ 46 w 292"/>
                <a:gd name="T27" fmla="*/ 0 h 267"/>
                <a:gd name="T28" fmla="*/ 28 w 292"/>
                <a:gd name="T29" fmla="*/ 18 h 267"/>
                <a:gd name="T30" fmla="*/ 0 w 292"/>
                <a:gd name="T31" fmla="*/ 39 h 267"/>
                <a:gd name="T32" fmla="*/ 12 w 292"/>
                <a:gd name="T33" fmla="*/ 53 h 267"/>
                <a:gd name="T34" fmla="*/ 28 w 292"/>
                <a:gd name="T35" fmla="*/ 93 h 267"/>
                <a:gd name="T36" fmla="*/ 40 w 292"/>
                <a:gd name="T37" fmla="*/ 120 h 267"/>
                <a:gd name="T38" fmla="*/ 76 w 292"/>
                <a:gd name="T39" fmla="*/ 152 h 267"/>
                <a:gd name="T40" fmla="*/ 76 w 292"/>
                <a:gd name="T41" fmla="*/ 156 h 267"/>
                <a:gd name="T42" fmla="*/ 78 w 292"/>
                <a:gd name="T43" fmla="*/ 160 h 267"/>
                <a:gd name="T44" fmla="*/ 139 w 292"/>
                <a:gd name="T45" fmla="*/ 190 h 267"/>
                <a:gd name="T46" fmla="*/ 145 w 292"/>
                <a:gd name="T47" fmla="*/ 190 h 267"/>
                <a:gd name="T48" fmla="*/ 159 w 292"/>
                <a:gd name="T49" fmla="*/ 216 h 267"/>
                <a:gd name="T50" fmla="*/ 181 w 292"/>
                <a:gd name="T51" fmla="*/ 216 h 267"/>
                <a:gd name="T52" fmla="*/ 200 w 292"/>
                <a:gd name="T53" fmla="*/ 216 h 267"/>
                <a:gd name="T54" fmla="*/ 207 w 292"/>
                <a:gd name="T55" fmla="*/ 205 h 267"/>
                <a:gd name="T56" fmla="*/ 209 w 292"/>
                <a:gd name="T57" fmla="*/ 196 h 267"/>
                <a:gd name="T58" fmla="*/ 223 w 292"/>
                <a:gd name="T59" fmla="*/ 199 h 267"/>
                <a:gd name="T60" fmla="*/ 231 w 292"/>
                <a:gd name="T61" fmla="*/ 208 h 267"/>
                <a:gd name="T62" fmla="*/ 245 w 292"/>
                <a:gd name="T63" fmla="*/ 194 h 267"/>
                <a:gd name="T64" fmla="*/ 238 w 292"/>
                <a:gd name="T65" fmla="*/ 185 h 267"/>
                <a:gd name="T66" fmla="*/ 227 w 292"/>
                <a:gd name="T67" fmla="*/ 164 h 267"/>
                <a:gd name="T68" fmla="*/ 203 w 292"/>
                <a:gd name="T69" fmla="*/ 13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267">
                  <a:moveTo>
                    <a:pt x="274" y="252"/>
                  </a:moveTo>
                  <a:cubicBezTo>
                    <a:pt x="274" y="248"/>
                    <a:pt x="271" y="241"/>
                    <a:pt x="270" y="238"/>
                  </a:cubicBezTo>
                  <a:cubicBezTo>
                    <a:pt x="268" y="236"/>
                    <a:pt x="267" y="233"/>
                    <a:pt x="269" y="231"/>
                  </a:cubicBezTo>
                  <a:cubicBezTo>
                    <a:pt x="273" y="228"/>
                    <a:pt x="276" y="221"/>
                    <a:pt x="277" y="217"/>
                  </a:cubicBezTo>
                  <a:cubicBezTo>
                    <a:pt x="278" y="213"/>
                    <a:pt x="279" y="205"/>
                    <a:pt x="281" y="201"/>
                  </a:cubicBezTo>
                  <a:cubicBezTo>
                    <a:pt x="285" y="202"/>
                    <a:pt x="288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5"/>
                    <a:pt x="290" y="208"/>
                    <a:pt x="290" y="211"/>
                  </a:cubicBezTo>
                  <a:cubicBezTo>
                    <a:pt x="289" y="218"/>
                    <a:pt x="289" y="225"/>
                    <a:pt x="289" y="232"/>
                  </a:cubicBezTo>
                  <a:cubicBezTo>
                    <a:pt x="289" y="238"/>
                    <a:pt x="287" y="240"/>
                    <a:pt x="285" y="244"/>
                  </a:cubicBezTo>
                  <a:cubicBezTo>
                    <a:pt x="282" y="250"/>
                    <a:pt x="281" y="256"/>
                    <a:pt x="278" y="261"/>
                  </a:cubicBezTo>
                  <a:cubicBezTo>
                    <a:pt x="278" y="262"/>
                    <a:pt x="277" y="267"/>
                    <a:pt x="275" y="266"/>
                  </a:cubicBezTo>
                  <a:cubicBezTo>
                    <a:pt x="274" y="264"/>
                    <a:pt x="275" y="258"/>
                    <a:pt x="275" y="255"/>
                  </a:cubicBezTo>
                  <a:cubicBezTo>
                    <a:pt x="274" y="252"/>
                    <a:pt x="274" y="252"/>
                    <a:pt x="274" y="252"/>
                  </a:cubicBezTo>
                  <a:close/>
                  <a:moveTo>
                    <a:pt x="204" y="133"/>
                  </a:moveTo>
                  <a:cubicBezTo>
                    <a:pt x="192" y="123"/>
                    <a:pt x="192" y="123"/>
                    <a:pt x="192" y="123"/>
                  </a:cubicBezTo>
                  <a:cubicBezTo>
                    <a:pt x="188" y="115"/>
                    <a:pt x="183" y="109"/>
                    <a:pt x="181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4"/>
                  </a:cubicBezTo>
                  <a:cubicBezTo>
                    <a:pt x="169" y="74"/>
                    <a:pt x="157" y="73"/>
                    <a:pt x="153" y="68"/>
                  </a:cubicBezTo>
                  <a:cubicBezTo>
                    <a:pt x="147" y="62"/>
                    <a:pt x="148" y="55"/>
                    <a:pt x="139" y="60"/>
                  </a:cubicBezTo>
                  <a:cubicBezTo>
                    <a:pt x="128" y="66"/>
                    <a:pt x="118" y="60"/>
                    <a:pt x="107" y="59"/>
                  </a:cubicBezTo>
                  <a:cubicBezTo>
                    <a:pt x="97" y="57"/>
                    <a:pt x="92" y="41"/>
                    <a:pt x="87" y="33"/>
                  </a:cubicBezTo>
                  <a:cubicBezTo>
                    <a:pt x="87" y="29"/>
                    <a:pt x="84" y="27"/>
                    <a:pt x="82" y="24"/>
                  </a:cubicBezTo>
                  <a:cubicBezTo>
                    <a:pt x="81" y="22"/>
                    <a:pt x="80" y="21"/>
                    <a:pt x="79" y="19"/>
                  </a:cubicBezTo>
                  <a:cubicBezTo>
                    <a:pt x="76" y="15"/>
                    <a:pt x="69" y="6"/>
                    <a:pt x="65" y="6"/>
                  </a:cubicBezTo>
                  <a:cubicBezTo>
                    <a:pt x="63" y="4"/>
                    <a:pt x="58" y="4"/>
                    <a:pt x="55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9" y="52"/>
                    <a:pt x="12" y="53"/>
                  </a:cubicBezTo>
                  <a:cubicBezTo>
                    <a:pt x="17" y="56"/>
                    <a:pt x="31" y="53"/>
                    <a:pt x="34" y="58"/>
                  </a:cubicBezTo>
                  <a:cubicBezTo>
                    <a:pt x="35" y="67"/>
                    <a:pt x="35" y="84"/>
                    <a:pt x="28" y="93"/>
                  </a:cubicBezTo>
                  <a:cubicBezTo>
                    <a:pt x="28" y="98"/>
                    <a:pt x="25" y="101"/>
                    <a:pt x="29" y="107"/>
                  </a:cubicBezTo>
                  <a:cubicBezTo>
                    <a:pt x="32" y="111"/>
                    <a:pt x="35" y="117"/>
                    <a:pt x="40" y="120"/>
                  </a:cubicBezTo>
                  <a:cubicBezTo>
                    <a:pt x="47" y="135"/>
                    <a:pt x="63" y="136"/>
                    <a:pt x="74" y="145"/>
                  </a:cubicBezTo>
                  <a:cubicBezTo>
                    <a:pt x="75" y="147"/>
                    <a:pt x="76" y="149"/>
                    <a:pt x="76" y="152"/>
                  </a:cubicBezTo>
                  <a:cubicBezTo>
                    <a:pt x="76" y="153"/>
                    <a:pt x="76" y="154"/>
                    <a:pt x="76" y="155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7" y="157"/>
                    <a:pt x="77" y="158"/>
                  </a:cubicBezTo>
                  <a:cubicBezTo>
                    <a:pt x="77" y="159"/>
                    <a:pt x="78" y="160"/>
                    <a:pt x="78" y="160"/>
                  </a:cubicBezTo>
                  <a:cubicBezTo>
                    <a:pt x="78" y="161"/>
                    <a:pt x="79" y="161"/>
                    <a:pt x="79" y="161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52" y="191"/>
                    <a:pt x="152" y="206"/>
                    <a:pt x="154" y="211"/>
                  </a:cubicBezTo>
                  <a:cubicBezTo>
                    <a:pt x="155" y="213"/>
                    <a:pt x="158" y="214"/>
                    <a:pt x="159" y="216"/>
                  </a:cubicBezTo>
                  <a:cubicBezTo>
                    <a:pt x="163" y="218"/>
                    <a:pt x="167" y="218"/>
                    <a:pt x="170" y="216"/>
                  </a:cubicBezTo>
                  <a:cubicBezTo>
                    <a:pt x="175" y="213"/>
                    <a:pt x="177" y="215"/>
                    <a:pt x="181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4"/>
                    <a:pt x="201" y="213"/>
                    <a:pt x="204" y="213"/>
                  </a:cubicBezTo>
                  <a:cubicBezTo>
                    <a:pt x="212" y="211"/>
                    <a:pt x="214" y="208"/>
                    <a:pt x="207" y="205"/>
                  </a:cubicBezTo>
                  <a:cubicBezTo>
                    <a:pt x="200" y="201"/>
                    <a:pt x="202" y="190"/>
                    <a:pt x="202" y="183"/>
                  </a:cubicBezTo>
                  <a:cubicBezTo>
                    <a:pt x="205" y="186"/>
                    <a:pt x="206" y="193"/>
                    <a:pt x="209" y="196"/>
                  </a:cubicBezTo>
                  <a:cubicBezTo>
                    <a:pt x="213" y="200"/>
                    <a:pt x="217" y="192"/>
                    <a:pt x="217" y="189"/>
                  </a:cubicBezTo>
                  <a:cubicBezTo>
                    <a:pt x="219" y="191"/>
                    <a:pt x="224" y="199"/>
                    <a:pt x="223" y="199"/>
                  </a:cubicBezTo>
                  <a:cubicBezTo>
                    <a:pt x="221" y="205"/>
                    <a:pt x="224" y="206"/>
                    <a:pt x="228" y="202"/>
                  </a:cubicBezTo>
                  <a:cubicBezTo>
                    <a:pt x="231" y="198"/>
                    <a:pt x="231" y="205"/>
                    <a:pt x="231" y="208"/>
                  </a:cubicBezTo>
                  <a:cubicBezTo>
                    <a:pt x="232" y="212"/>
                    <a:pt x="236" y="209"/>
                    <a:pt x="238" y="207"/>
                  </a:cubicBezTo>
                  <a:cubicBezTo>
                    <a:pt x="241" y="202"/>
                    <a:pt x="243" y="199"/>
                    <a:pt x="245" y="194"/>
                  </a:cubicBezTo>
                  <a:cubicBezTo>
                    <a:pt x="245" y="193"/>
                    <a:pt x="248" y="185"/>
                    <a:pt x="247" y="185"/>
                  </a:cubicBezTo>
                  <a:cubicBezTo>
                    <a:pt x="243" y="185"/>
                    <a:pt x="240" y="189"/>
                    <a:pt x="238" y="185"/>
                  </a:cubicBezTo>
                  <a:cubicBezTo>
                    <a:pt x="233" y="176"/>
                    <a:pt x="223" y="202"/>
                    <a:pt x="223" y="189"/>
                  </a:cubicBezTo>
                  <a:cubicBezTo>
                    <a:pt x="223" y="183"/>
                    <a:pt x="230" y="167"/>
                    <a:pt x="227" y="164"/>
                  </a:cubicBezTo>
                  <a:cubicBezTo>
                    <a:pt x="221" y="159"/>
                    <a:pt x="214" y="156"/>
                    <a:pt x="206" y="154"/>
                  </a:cubicBezTo>
                  <a:cubicBezTo>
                    <a:pt x="190" y="151"/>
                    <a:pt x="200" y="148"/>
                    <a:pt x="203" y="139"/>
                  </a:cubicBezTo>
                  <a:cubicBezTo>
                    <a:pt x="204" y="135"/>
                    <a:pt x="203" y="133"/>
                    <a:pt x="204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8" name="WAYNE"/>
            <p:cNvSpPr>
              <a:spLocks/>
            </p:cNvSpPr>
            <p:nvPr/>
          </p:nvSpPr>
          <p:spPr bwMode="auto">
            <a:xfrm>
              <a:off x="5605463" y="4475163"/>
              <a:ext cx="520700" cy="592138"/>
            </a:xfrm>
            <a:custGeom>
              <a:avLst/>
              <a:gdLst>
                <a:gd name="T0" fmla="*/ 81 w 219"/>
                <a:gd name="T1" fmla="*/ 23 h 249"/>
                <a:gd name="T2" fmla="*/ 88 w 219"/>
                <a:gd name="T3" fmla="*/ 33 h 249"/>
                <a:gd name="T4" fmla="*/ 113 w 219"/>
                <a:gd name="T5" fmla="*/ 64 h 249"/>
                <a:gd name="T6" fmla="*/ 137 w 219"/>
                <a:gd name="T7" fmla="*/ 86 h 249"/>
                <a:gd name="T8" fmla="*/ 157 w 219"/>
                <a:gd name="T9" fmla="*/ 101 h 249"/>
                <a:gd name="T10" fmla="*/ 178 w 219"/>
                <a:gd name="T11" fmla="*/ 116 h 249"/>
                <a:gd name="T12" fmla="*/ 193 w 219"/>
                <a:gd name="T13" fmla="*/ 140 h 249"/>
                <a:gd name="T14" fmla="*/ 199 w 219"/>
                <a:gd name="T15" fmla="*/ 144 h 249"/>
                <a:gd name="T16" fmla="*/ 203 w 219"/>
                <a:gd name="T17" fmla="*/ 149 h 249"/>
                <a:gd name="T18" fmla="*/ 208 w 219"/>
                <a:gd name="T19" fmla="*/ 162 h 249"/>
                <a:gd name="T20" fmla="*/ 218 w 219"/>
                <a:gd name="T21" fmla="*/ 177 h 249"/>
                <a:gd name="T22" fmla="*/ 219 w 219"/>
                <a:gd name="T23" fmla="*/ 184 h 249"/>
                <a:gd name="T24" fmla="*/ 205 w 219"/>
                <a:gd name="T25" fmla="*/ 203 h 249"/>
                <a:gd name="T26" fmla="*/ 188 w 219"/>
                <a:gd name="T27" fmla="*/ 214 h 249"/>
                <a:gd name="T28" fmla="*/ 180 w 219"/>
                <a:gd name="T29" fmla="*/ 241 h 249"/>
                <a:gd name="T30" fmla="*/ 172 w 219"/>
                <a:gd name="T31" fmla="*/ 249 h 249"/>
                <a:gd name="T32" fmla="*/ 164 w 219"/>
                <a:gd name="T33" fmla="*/ 240 h 249"/>
                <a:gd name="T34" fmla="*/ 157 w 219"/>
                <a:gd name="T35" fmla="*/ 234 h 249"/>
                <a:gd name="T36" fmla="*/ 128 w 219"/>
                <a:gd name="T37" fmla="*/ 230 h 249"/>
                <a:gd name="T38" fmla="*/ 64 w 219"/>
                <a:gd name="T39" fmla="*/ 233 h 249"/>
                <a:gd name="T40" fmla="*/ 47 w 219"/>
                <a:gd name="T41" fmla="*/ 229 h 249"/>
                <a:gd name="T42" fmla="*/ 43 w 219"/>
                <a:gd name="T43" fmla="*/ 223 h 249"/>
                <a:gd name="T44" fmla="*/ 38 w 219"/>
                <a:gd name="T45" fmla="*/ 200 h 249"/>
                <a:gd name="T46" fmla="*/ 24 w 219"/>
                <a:gd name="T47" fmla="*/ 172 h 249"/>
                <a:gd name="T48" fmla="*/ 7 w 219"/>
                <a:gd name="T49" fmla="*/ 174 h 249"/>
                <a:gd name="T50" fmla="*/ 0 w 219"/>
                <a:gd name="T51" fmla="*/ 135 h 249"/>
                <a:gd name="T52" fmla="*/ 6 w 219"/>
                <a:gd name="T53" fmla="*/ 129 h 249"/>
                <a:gd name="T54" fmla="*/ 24 w 219"/>
                <a:gd name="T55" fmla="*/ 28 h 249"/>
                <a:gd name="T56" fmla="*/ 17 w 219"/>
                <a:gd name="T57" fmla="*/ 21 h 249"/>
                <a:gd name="T58" fmla="*/ 24 w 219"/>
                <a:gd name="T59" fmla="*/ 16 h 249"/>
                <a:gd name="T60" fmla="*/ 39 w 219"/>
                <a:gd name="T61" fmla="*/ 0 h 249"/>
                <a:gd name="T62" fmla="*/ 45 w 219"/>
                <a:gd name="T63" fmla="*/ 3 h 249"/>
                <a:gd name="T64" fmla="*/ 57 w 219"/>
                <a:gd name="T65" fmla="*/ 9 h 249"/>
                <a:gd name="T66" fmla="*/ 61 w 219"/>
                <a:gd name="T67" fmla="*/ 15 h 249"/>
                <a:gd name="T68" fmla="*/ 66 w 219"/>
                <a:gd name="T69" fmla="*/ 21 h 249"/>
                <a:gd name="T70" fmla="*/ 71 w 219"/>
                <a:gd name="T71" fmla="*/ 19 h 249"/>
                <a:gd name="T72" fmla="*/ 72 w 219"/>
                <a:gd name="T73" fmla="*/ 1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249">
                  <a:moveTo>
                    <a:pt x="73" y="17"/>
                  </a:moveTo>
                  <a:cubicBezTo>
                    <a:pt x="76" y="18"/>
                    <a:pt x="80" y="19"/>
                    <a:pt x="81" y="23"/>
                  </a:cubicBezTo>
                  <a:cubicBezTo>
                    <a:pt x="82" y="25"/>
                    <a:pt x="82" y="28"/>
                    <a:pt x="83" y="30"/>
                  </a:cubicBezTo>
                  <a:cubicBezTo>
                    <a:pt x="84" y="32"/>
                    <a:pt x="87" y="32"/>
                    <a:pt x="88" y="33"/>
                  </a:cubicBezTo>
                  <a:cubicBezTo>
                    <a:pt x="99" y="34"/>
                    <a:pt x="96" y="47"/>
                    <a:pt x="103" y="53"/>
                  </a:cubicBezTo>
                  <a:cubicBezTo>
                    <a:pt x="107" y="57"/>
                    <a:pt x="110" y="59"/>
                    <a:pt x="113" y="64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30" y="77"/>
                    <a:pt x="128" y="88"/>
                    <a:pt x="137" y="86"/>
                  </a:cubicBezTo>
                  <a:cubicBezTo>
                    <a:pt x="144" y="84"/>
                    <a:pt x="147" y="95"/>
                    <a:pt x="151" y="98"/>
                  </a:cubicBezTo>
                  <a:cubicBezTo>
                    <a:pt x="154" y="99"/>
                    <a:pt x="155" y="100"/>
                    <a:pt x="157" y="101"/>
                  </a:cubicBezTo>
                  <a:cubicBezTo>
                    <a:pt x="160" y="106"/>
                    <a:pt x="166" y="109"/>
                    <a:pt x="171" y="111"/>
                  </a:cubicBezTo>
                  <a:cubicBezTo>
                    <a:pt x="173" y="113"/>
                    <a:pt x="175" y="115"/>
                    <a:pt x="178" y="116"/>
                  </a:cubicBezTo>
                  <a:cubicBezTo>
                    <a:pt x="180" y="117"/>
                    <a:pt x="182" y="119"/>
                    <a:pt x="184" y="121"/>
                  </a:cubicBezTo>
                  <a:cubicBezTo>
                    <a:pt x="185" y="126"/>
                    <a:pt x="185" y="139"/>
                    <a:pt x="193" y="140"/>
                  </a:cubicBezTo>
                  <a:cubicBezTo>
                    <a:pt x="194" y="140"/>
                    <a:pt x="194" y="140"/>
                    <a:pt x="194" y="141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200" y="147"/>
                    <a:pt x="200" y="148"/>
                    <a:pt x="203" y="149"/>
                  </a:cubicBezTo>
                  <a:cubicBezTo>
                    <a:pt x="204" y="151"/>
                    <a:pt x="202" y="154"/>
                    <a:pt x="203" y="157"/>
                  </a:cubicBezTo>
                  <a:cubicBezTo>
                    <a:pt x="204" y="160"/>
                    <a:pt x="207" y="160"/>
                    <a:pt x="208" y="162"/>
                  </a:cubicBezTo>
                  <a:cubicBezTo>
                    <a:pt x="209" y="166"/>
                    <a:pt x="210" y="168"/>
                    <a:pt x="214" y="168"/>
                  </a:cubicBezTo>
                  <a:cubicBezTo>
                    <a:pt x="219" y="169"/>
                    <a:pt x="218" y="173"/>
                    <a:pt x="218" y="177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08" y="196"/>
                    <a:pt x="206" y="199"/>
                    <a:pt x="205" y="203"/>
                  </a:cubicBezTo>
                  <a:cubicBezTo>
                    <a:pt x="204" y="205"/>
                    <a:pt x="204" y="209"/>
                    <a:pt x="203" y="211"/>
                  </a:cubicBezTo>
                  <a:cubicBezTo>
                    <a:pt x="200" y="215"/>
                    <a:pt x="193" y="214"/>
                    <a:pt x="188" y="214"/>
                  </a:cubicBezTo>
                  <a:cubicBezTo>
                    <a:pt x="187" y="214"/>
                    <a:pt x="187" y="214"/>
                    <a:pt x="186" y="214"/>
                  </a:cubicBezTo>
                  <a:cubicBezTo>
                    <a:pt x="180" y="220"/>
                    <a:pt x="185" y="234"/>
                    <a:pt x="180" y="241"/>
                  </a:cubicBezTo>
                  <a:cubicBezTo>
                    <a:pt x="178" y="244"/>
                    <a:pt x="175" y="246"/>
                    <a:pt x="172" y="249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66" y="243"/>
                    <a:pt x="165" y="241"/>
                    <a:pt x="164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1" y="238"/>
                    <a:pt x="160" y="236"/>
                    <a:pt x="157" y="234"/>
                  </a:cubicBezTo>
                  <a:cubicBezTo>
                    <a:pt x="155" y="232"/>
                    <a:pt x="151" y="231"/>
                    <a:pt x="148" y="230"/>
                  </a:cubicBezTo>
                  <a:cubicBezTo>
                    <a:pt x="142" y="228"/>
                    <a:pt x="135" y="230"/>
                    <a:pt x="128" y="230"/>
                  </a:cubicBezTo>
                  <a:cubicBezTo>
                    <a:pt x="118" y="230"/>
                    <a:pt x="107" y="234"/>
                    <a:pt x="96" y="235"/>
                  </a:cubicBezTo>
                  <a:cubicBezTo>
                    <a:pt x="85" y="237"/>
                    <a:pt x="75" y="235"/>
                    <a:pt x="64" y="233"/>
                  </a:cubicBezTo>
                  <a:cubicBezTo>
                    <a:pt x="60" y="232"/>
                    <a:pt x="53" y="231"/>
                    <a:pt x="49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41" y="219"/>
                    <a:pt x="41" y="214"/>
                    <a:pt x="39" y="211"/>
                  </a:cubicBezTo>
                  <a:cubicBezTo>
                    <a:pt x="39" y="207"/>
                    <a:pt x="38" y="204"/>
                    <a:pt x="38" y="200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1"/>
                    <a:pt x="32" y="173"/>
                    <a:pt x="24" y="172"/>
                  </a:cubicBezTo>
                  <a:cubicBezTo>
                    <a:pt x="18" y="170"/>
                    <a:pt x="12" y="173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1"/>
                    <a:pt x="43" y="3"/>
                    <a:pt x="45" y="3"/>
                  </a:cubicBezTo>
                  <a:cubicBezTo>
                    <a:pt x="48" y="4"/>
                    <a:pt x="52" y="2"/>
                    <a:pt x="54" y="4"/>
                  </a:cubicBezTo>
                  <a:cubicBezTo>
                    <a:pt x="55" y="5"/>
                    <a:pt x="56" y="8"/>
                    <a:pt x="57" y="9"/>
                  </a:cubicBezTo>
                  <a:cubicBezTo>
                    <a:pt x="57" y="10"/>
                    <a:pt x="59" y="11"/>
                    <a:pt x="59" y="12"/>
                  </a:cubicBezTo>
                  <a:cubicBezTo>
                    <a:pt x="60" y="13"/>
                    <a:pt x="60" y="14"/>
                    <a:pt x="61" y="15"/>
                  </a:cubicBezTo>
                  <a:cubicBezTo>
                    <a:pt x="62" y="16"/>
                    <a:pt x="63" y="18"/>
                    <a:pt x="64" y="19"/>
                  </a:cubicBezTo>
                  <a:cubicBezTo>
                    <a:pt x="64" y="20"/>
                    <a:pt x="65" y="21"/>
                    <a:pt x="66" y="21"/>
                  </a:cubicBezTo>
                  <a:cubicBezTo>
                    <a:pt x="67" y="21"/>
                    <a:pt x="68" y="21"/>
                    <a:pt x="68" y="21"/>
                  </a:cubicBezTo>
                  <a:cubicBezTo>
                    <a:pt x="69" y="20"/>
                    <a:pt x="70" y="20"/>
                    <a:pt x="71" y="19"/>
                  </a:cubicBezTo>
                  <a:cubicBezTo>
                    <a:pt x="71" y="19"/>
                    <a:pt x="71" y="18"/>
                    <a:pt x="72" y="18"/>
                  </a:cubicBezTo>
                  <a:cubicBezTo>
                    <a:pt x="72" y="18"/>
                    <a:pt x="72" y="17"/>
                    <a:pt x="72" y="17"/>
                  </a:cubicBezTo>
                  <a:cubicBezTo>
                    <a:pt x="73" y="17"/>
                    <a:pt x="73" y="17"/>
                    <a:pt x="73" y="1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9" name="MCINTOSH"/>
            <p:cNvSpPr>
              <a:spLocks noEditPoints="1"/>
            </p:cNvSpPr>
            <p:nvPr/>
          </p:nvSpPr>
          <p:spPr bwMode="auto">
            <a:xfrm>
              <a:off x="6078538" y="4624388"/>
              <a:ext cx="495300" cy="485775"/>
            </a:xfrm>
            <a:custGeom>
              <a:avLst/>
              <a:gdLst>
                <a:gd name="T0" fmla="*/ 173 w 208"/>
                <a:gd name="T1" fmla="*/ 151 h 204"/>
                <a:gd name="T2" fmla="*/ 201 w 208"/>
                <a:gd name="T3" fmla="*/ 96 h 204"/>
                <a:gd name="T4" fmla="*/ 191 w 208"/>
                <a:gd name="T5" fmla="*/ 104 h 204"/>
                <a:gd name="T6" fmla="*/ 188 w 208"/>
                <a:gd name="T7" fmla="*/ 117 h 204"/>
                <a:gd name="T8" fmla="*/ 183 w 208"/>
                <a:gd name="T9" fmla="*/ 100 h 204"/>
                <a:gd name="T10" fmla="*/ 174 w 208"/>
                <a:gd name="T11" fmla="*/ 103 h 204"/>
                <a:gd name="T12" fmla="*/ 159 w 208"/>
                <a:gd name="T13" fmla="*/ 144 h 204"/>
                <a:gd name="T14" fmla="*/ 162 w 208"/>
                <a:gd name="T15" fmla="*/ 168 h 204"/>
                <a:gd name="T16" fmla="*/ 146 w 208"/>
                <a:gd name="T17" fmla="*/ 90 h 204"/>
                <a:gd name="T18" fmla="*/ 138 w 208"/>
                <a:gd name="T19" fmla="*/ 97 h 204"/>
                <a:gd name="T20" fmla="*/ 140 w 208"/>
                <a:gd name="T21" fmla="*/ 105 h 204"/>
                <a:gd name="T22" fmla="*/ 146 w 208"/>
                <a:gd name="T23" fmla="*/ 102 h 204"/>
                <a:gd name="T24" fmla="*/ 148 w 208"/>
                <a:gd name="T25" fmla="*/ 94 h 204"/>
                <a:gd name="T26" fmla="*/ 133 w 208"/>
                <a:gd name="T27" fmla="*/ 26 h 204"/>
                <a:gd name="T28" fmla="*/ 138 w 208"/>
                <a:gd name="T29" fmla="*/ 39 h 204"/>
                <a:gd name="T30" fmla="*/ 162 w 208"/>
                <a:gd name="T31" fmla="*/ 37 h 204"/>
                <a:gd name="T32" fmla="*/ 151 w 208"/>
                <a:gd name="T33" fmla="*/ 81 h 204"/>
                <a:gd name="T34" fmla="*/ 160 w 208"/>
                <a:gd name="T35" fmla="*/ 55 h 204"/>
                <a:gd name="T36" fmla="*/ 151 w 208"/>
                <a:gd name="T37" fmla="*/ 56 h 204"/>
                <a:gd name="T38" fmla="*/ 144 w 208"/>
                <a:gd name="T39" fmla="*/ 84 h 204"/>
                <a:gd name="T40" fmla="*/ 131 w 208"/>
                <a:gd name="T41" fmla="*/ 77 h 204"/>
                <a:gd name="T42" fmla="*/ 108 w 208"/>
                <a:gd name="T43" fmla="*/ 90 h 204"/>
                <a:gd name="T44" fmla="*/ 128 w 208"/>
                <a:gd name="T45" fmla="*/ 93 h 204"/>
                <a:gd name="T46" fmla="*/ 136 w 208"/>
                <a:gd name="T47" fmla="*/ 110 h 204"/>
                <a:gd name="T48" fmla="*/ 126 w 208"/>
                <a:gd name="T49" fmla="*/ 157 h 204"/>
                <a:gd name="T50" fmla="*/ 141 w 208"/>
                <a:gd name="T51" fmla="*/ 187 h 204"/>
                <a:gd name="T52" fmla="*/ 139 w 208"/>
                <a:gd name="T53" fmla="*/ 195 h 204"/>
                <a:gd name="T54" fmla="*/ 101 w 208"/>
                <a:gd name="T55" fmla="*/ 198 h 204"/>
                <a:gd name="T56" fmla="*/ 85 w 208"/>
                <a:gd name="T57" fmla="*/ 184 h 204"/>
                <a:gd name="T58" fmla="*/ 63 w 208"/>
                <a:gd name="T59" fmla="*/ 168 h 204"/>
                <a:gd name="T60" fmla="*/ 45 w 208"/>
                <a:gd name="T61" fmla="*/ 153 h 204"/>
                <a:gd name="T62" fmla="*/ 33 w 208"/>
                <a:gd name="T63" fmla="*/ 143 h 204"/>
                <a:gd name="T64" fmla="*/ 23 w 208"/>
                <a:gd name="T65" fmla="*/ 128 h 204"/>
                <a:gd name="T66" fmla="*/ 20 w 208"/>
                <a:gd name="T67" fmla="*/ 121 h 204"/>
                <a:gd name="T68" fmla="*/ 15 w 208"/>
                <a:gd name="T69" fmla="*/ 105 h 204"/>
                <a:gd name="T70" fmla="*/ 4 w 208"/>
                <a:gd name="T71" fmla="*/ 94 h 204"/>
                <a:gd name="T72" fmla="*/ 0 w 208"/>
                <a:gd name="T73" fmla="*/ 81 h 204"/>
                <a:gd name="T74" fmla="*/ 23 w 208"/>
                <a:gd name="T75" fmla="*/ 72 h 204"/>
                <a:gd name="T76" fmla="*/ 33 w 208"/>
                <a:gd name="T77" fmla="*/ 66 h 204"/>
                <a:gd name="T78" fmla="*/ 42 w 208"/>
                <a:gd name="T79" fmla="*/ 60 h 204"/>
                <a:gd name="T80" fmla="*/ 72 w 208"/>
                <a:gd name="T81" fmla="*/ 0 h 204"/>
                <a:gd name="T82" fmla="*/ 78 w 208"/>
                <a:gd name="T83" fmla="*/ 0 h 204"/>
                <a:gd name="T84" fmla="*/ 92 w 208"/>
                <a:gd name="T85" fmla="*/ 26 h 204"/>
                <a:gd name="T86" fmla="*/ 114 w 208"/>
                <a:gd name="T87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04">
                  <a:moveTo>
                    <a:pt x="166" y="165"/>
                  </a:moveTo>
                  <a:cubicBezTo>
                    <a:pt x="168" y="161"/>
                    <a:pt x="171" y="155"/>
                    <a:pt x="173" y="151"/>
                  </a:cubicBezTo>
                  <a:cubicBezTo>
                    <a:pt x="176" y="143"/>
                    <a:pt x="183" y="135"/>
                    <a:pt x="188" y="129"/>
                  </a:cubicBezTo>
                  <a:cubicBezTo>
                    <a:pt x="192" y="124"/>
                    <a:pt x="208" y="100"/>
                    <a:pt x="201" y="96"/>
                  </a:cubicBezTo>
                  <a:cubicBezTo>
                    <a:pt x="199" y="94"/>
                    <a:pt x="197" y="90"/>
                    <a:pt x="194" y="89"/>
                  </a:cubicBezTo>
                  <a:cubicBezTo>
                    <a:pt x="192" y="88"/>
                    <a:pt x="192" y="101"/>
                    <a:pt x="191" y="104"/>
                  </a:cubicBezTo>
                  <a:cubicBezTo>
                    <a:pt x="191" y="108"/>
                    <a:pt x="188" y="113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7" y="117"/>
                    <a:pt x="187" y="113"/>
                    <a:pt x="186" y="112"/>
                  </a:cubicBezTo>
                  <a:cubicBezTo>
                    <a:pt x="185" y="107"/>
                    <a:pt x="183" y="105"/>
                    <a:pt x="183" y="100"/>
                  </a:cubicBezTo>
                  <a:cubicBezTo>
                    <a:pt x="183" y="99"/>
                    <a:pt x="183" y="90"/>
                    <a:pt x="182" y="90"/>
                  </a:cubicBezTo>
                  <a:cubicBezTo>
                    <a:pt x="181" y="94"/>
                    <a:pt x="176" y="99"/>
                    <a:pt x="174" y="103"/>
                  </a:cubicBezTo>
                  <a:cubicBezTo>
                    <a:pt x="171" y="112"/>
                    <a:pt x="166" y="119"/>
                    <a:pt x="164" y="128"/>
                  </a:cubicBezTo>
                  <a:cubicBezTo>
                    <a:pt x="164" y="132"/>
                    <a:pt x="162" y="141"/>
                    <a:pt x="159" y="144"/>
                  </a:cubicBezTo>
                  <a:cubicBezTo>
                    <a:pt x="154" y="149"/>
                    <a:pt x="153" y="151"/>
                    <a:pt x="156" y="157"/>
                  </a:cubicBezTo>
                  <a:cubicBezTo>
                    <a:pt x="158" y="160"/>
                    <a:pt x="158" y="166"/>
                    <a:pt x="162" y="168"/>
                  </a:cubicBezTo>
                  <a:cubicBezTo>
                    <a:pt x="166" y="165"/>
                    <a:pt x="166" y="165"/>
                    <a:pt x="166" y="165"/>
                  </a:cubicBezTo>
                  <a:close/>
                  <a:moveTo>
                    <a:pt x="146" y="90"/>
                  </a:moveTo>
                  <a:cubicBezTo>
                    <a:pt x="144" y="90"/>
                    <a:pt x="142" y="91"/>
                    <a:pt x="140" y="92"/>
                  </a:cubicBezTo>
                  <a:cubicBezTo>
                    <a:pt x="139" y="93"/>
                    <a:pt x="139" y="95"/>
                    <a:pt x="138" y="97"/>
                  </a:cubicBezTo>
                  <a:cubicBezTo>
                    <a:pt x="138" y="98"/>
                    <a:pt x="138" y="98"/>
                    <a:pt x="139" y="99"/>
                  </a:cubicBezTo>
                  <a:cubicBezTo>
                    <a:pt x="140" y="101"/>
                    <a:pt x="140" y="103"/>
                    <a:pt x="140" y="105"/>
                  </a:cubicBezTo>
                  <a:cubicBezTo>
                    <a:pt x="141" y="106"/>
                    <a:pt x="141" y="108"/>
                    <a:pt x="142" y="109"/>
                  </a:cubicBezTo>
                  <a:cubicBezTo>
                    <a:pt x="143" y="109"/>
                    <a:pt x="146" y="103"/>
                    <a:pt x="146" y="102"/>
                  </a:cubicBezTo>
                  <a:cubicBezTo>
                    <a:pt x="146" y="101"/>
                    <a:pt x="146" y="100"/>
                    <a:pt x="147" y="99"/>
                  </a:cubicBezTo>
                  <a:cubicBezTo>
                    <a:pt x="147" y="97"/>
                    <a:pt x="148" y="95"/>
                    <a:pt x="148" y="94"/>
                  </a:cubicBezTo>
                  <a:cubicBezTo>
                    <a:pt x="146" y="90"/>
                    <a:pt x="146" y="90"/>
                    <a:pt x="146" y="90"/>
                  </a:cubicBezTo>
                  <a:close/>
                  <a:moveTo>
                    <a:pt x="133" y="26"/>
                  </a:moveTo>
                  <a:cubicBezTo>
                    <a:pt x="133" y="27"/>
                    <a:pt x="134" y="29"/>
                    <a:pt x="134" y="31"/>
                  </a:cubicBezTo>
                  <a:cubicBezTo>
                    <a:pt x="135" y="34"/>
                    <a:pt x="133" y="41"/>
                    <a:pt x="138" y="39"/>
                  </a:cubicBezTo>
                  <a:cubicBezTo>
                    <a:pt x="142" y="38"/>
                    <a:pt x="146" y="34"/>
                    <a:pt x="150" y="34"/>
                  </a:cubicBezTo>
                  <a:cubicBezTo>
                    <a:pt x="155" y="34"/>
                    <a:pt x="155" y="39"/>
                    <a:pt x="162" y="37"/>
                  </a:cubicBezTo>
                  <a:cubicBezTo>
                    <a:pt x="169" y="35"/>
                    <a:pt x="168" y="35"/>
                    <a:pt x="170" y="41"/>
                  </a:cubicBezTo>
                  <a:cubicBezTo>
                    <a:pt x="169" y="49"/>
                    <a:pt x="163" y="81"/>
                    <a:pt x="151" y="81"/>
                  </a:cubicBezTo>
                  <a:cubicBezTo>
                    <a:pt x="146" y="81"/>
                    <a:pt x="154" y="66"/>
                    <a:pt x="155" y="65"/>
                  </a:cubicBezTo>
                  <a:cubicBezTo>
                    <a:pt x="156" y="62"/>
                    <a:pt x="162" y="53"/>
                    <a:pt x="160" y="55"/>
                  </a:cubicBezTo>
                  <a:cubicBezTo>
                    <a:pt x="155" y="57"/>
                    <a:pt x="153" y="53"/>
                    <a:pt x="149" y="51"/>
                  </a:cubicBezTo>
                  <a:cubicBezTo>
                    <a:pt x="149" y="51"/>
                    <a:pt x="150" y="55"/>
                    <a:pt x="151" y="56"/>
                  </a:cubicBezTo>
                  <a:cubicBezTo>
                    <a:pt x="152" y="66"/>
                    <a:pt x="144" y="68"/>
                    <a:pt x="144" y="77"/>
                  </a:cubicBezTo>
                  <a:cubicBezTo>
                    <a:pt x="144" y="79"/>
                    <a:pt x="145" y="82"/>
                    <a:pt x="144" y="84"/>
                  </a:cubicBezTo>
                  <a:cubicBezTo>
                    <a:pt x="142" y="87"/>
                    <a:pt x="141" y="81"/>
                    <a:pt x="140" y="80"/>
                  </a:cubicBezTo>
                  <a:cubicBezTo>
                    <a:pt x="137" y="76"/>
                    <a:pt x="133" y="82"/>
                    <a:pt x="131" y="77"/>
                  </a:cubicBezTo>
                  <a:cubicBezTo>
                    <a:pt x="129" y="72"/>
                    <a:pt x="129" y="76"/>
                    <a:pt x="128" y="78"/>
                  </a:cubicBezTo>
                  <a:cubicBezTo>
                    <a:pt x="123" y="91"/>
                    <a:pt x="120" y="90"/>
                    <a:pt x="108" y="90"/>
                  </a:cubicBezTo>
                  <a:cubicBezTo>
                    <a:pt x="110" y="91"/>
                    <a:pt x="111" y="96"/>
                    <a:pt x="114" y="97"/>
                  </a:cubicBezTo>
                  <a:cubicBezTo>
                    <a:pt x="118" y="98"/>
                    <a:pt x="128" y="86"/>
                    <a:pt x="128" y="93"/>
                  </a:cubicBezTo>
                  <a:cubicBezTo>
                    <a:pt x="128" y="96"/>
                    <a:pt x="127" y="103"/>
                    <a:pt x="129" y="105"/>
                  </a:cubicBezTo>
                  <a:cubicBezTo>
                    <a:pt x="131" y="107"/>
                    <a:pt x="135" y="108"/>
                    <a:pt x="136" y="110"/>
                  </a:cubicBezTo>
                  <a:cubicBezTo>
                    <a:pt x="139" y="124"/>
                    <a:pt x="124" y="129"/>
                    <a:pt x="121" y="139"/>
                  </a:cubicBezTo>
                  <a:cubicBezTo>
                    <a:pt x="114" y="145"/>
                    <a:pt x="120" y="153"/>
                    <a:pt x="126" y="157"/>
                  </a:cubicBezTo>
                  <a:cubicBezTo>
                    <a:pt x="130" y="160"/>
                    <a:pt x="134" y="161"/>
                    <a:pt x="137" y="167"/>
                  </a:cubicBezTo>
                  <a:cubicBezTo>
                    <a:pt x="139" y="172"/>
                    <a:pt x="141" y="181"/>
                    <a:pt x="141" y="187"/>
                  </a:cubicBezTo>
                  <a:cubicBezTo>
                    <a:pt x="141" y="189"/>
                    <a:pt x="139" y="193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3" y="195"/>
                    <a:pt x="124" y="195"/>
                    <a:pt x="118" y="196"/>
                  </a:cubicBezTo>
                  <a:cubicBezTo>
                    <a:pt x="113" y="197"/>
                    <a:pt x="104" y="204"/>
                    <a:pt x="101" y="198"/>
                  </a:cubicBezTo>
                  <a:cubicBezTo>
                    <a:pt x="99" y="196"/>
                    <a:pt x="95" y="189"/>
                    <a:pt x="93" y="189"/>
                  </a:cubicBezTo>
                  <a:cubicBezTo>
                    <a:pt x="92" y="187"/>
                    <a:pt x="87" y="185"/>
                    <a:pt x="85" y="184"/>
                  </a:cubicBezTo>
                  <a:cubicBezTo>
                    <a:pt x="83" y="183"/>
                    <a:pt x="81" y="181"/>
                    <a:pt x="79" y="179"/>
                  </a:cubicBezTo>
                  <a:cubicBezTo>
                    <a:pt x="74" y="175"/>
                    <a:pt x="69" y="170"/>
                    <a:pt x="63" y="168"/>
                  </a:cubicBezTo>
                  <a:cubicBezTo>
                    <a:pt x="59" y="167"/>
                    <a:pt x="56" y="165"/>
                    <a:pt x="52" y="162"/>
                  </a:cubicBezTo>
                  <a:cubicBezTo>
                    <a:pt x="50" y="159"/>
                    <a:pt x="48" y="155"/>
                    <a:pt x="45" y="153"/>
                  </a:cubicBezTo>
                  <a:cubicBezTo>
                    <a:pt x="43" y="151"/>
                    <a:pt x="39" y="151"/>
                    <a:pt x="37" y="148"/>
                  </a:cubicBezTo>
                  <a:cubicBezTo>
                    <a:pt x="36" y="146"/>
                    <a:pt x="34" y="144"/>
                    <a:pt x="33" y="143"/>
                  </a:cubicBezTo>
                  <a:cubicBezTo>
                    <a:pt x="31" y="141"/>
                    <a:pt x="29" y="139"/>
                    <a:pt x="27" y="137"/>
                  </a:cubicBezTo>
                  <a:cubicBezTo>
                    <a:pt x="25" y="135"/>
                    <a:pt x="25" y="130"/>
                    <a:pt x="23" y="128"/>
                  </a:cubicBezTo>
                  <a:cubicBezTo>
                    <a:pt x="21" y="127"/>
                    <a:pt x="20" y="123"/>
                    <a:pt x="20" y="121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0"/>
                    <a:pt x="20" y="106"/>
                    <a:pt x="15" y="105"/>
                  </a:cubicBezTo>
                  <a:cubicBezTo>
                    <a:pt x="11" y="105"/>
                    <a:pt x="10" y="103"/>
                    <a:pt x="9" y="99"/>
                  </a:cubicBezTo>
                  <a:cubicBezTo>
                    <a:pt x="8" y="97"/>
                    <a:pt x="5" y="97"/>
                    <a:pt x="4" y="94"/>
                  </a:cubicBezTo>
                  <a:cubicBezTo>
                    <a:pt x="3" y="91"/>
                    <a:pt x="5" y="88"/>
                    <a:pt x="4" y="86"/>
                  </a:cubicBezTo>
                  <a:cubicBezTo>
                    <a:pt x="1" y="85"/>
                    <a:pt x="1" y="84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5" y="71"/>
                    <a:pt x="26" y="70"/>
                    <a:pt x="28" y="69"/>
                  </a:cubicBezTo>
                  <a:cubicBezTo>
                    <a:pt x="29" y="68"/>
                    <a:pt x="31" y="67"/>
                    <a:pt x="33" y="66"/>
                  </a:cubicBezTo>
                  <a:cubicBezTo>
                    <a:pt x="35" y="65"/>
                    <a:pt x="37" y="64"/>
                    <a:pt x="39" y="62"/>
                  </a:cubicBezTo>
                  <a:cubicBezTo>
                    <a:pt x="40" y="62"/>
                    <a:pt x="41" y="61"/>
                    <a:pt x="42" y="60"/>
                  </a:cubicBezTo>
                  <a:cubicBezTo>
                    <a:pt x="42" y="59"/>
                    <a:pt x="43" y="57"/>
                    <a:pt x="43" y="5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5" y="1"/>
                    <a:pt x="85" y="16"/>
                    <a:pt x="87" y="21"/>
                  </a:cubicBezTo>
                  <a:cubicBezTo>
                    <a:pt x="88" y="23"/>
                    <a:pt x="91" y="24"/>
                    <a:pt x="92" y="26"/>
                  </a:cubicBezTo>
                  <a:cubicBezTo>
                    <a:pt x="96" y="28"/>
                    <a:pt x="100" y="28"/>
                    <a:pt x="103" y="26"/>
                  </a:cubicBezTo>
                  <a:cubicBezTo>
                    <a:pt x="108" y="23"/>
                    <a:pt x="110" y="25"/>
                    <a:pt x="114" y="26"/>
                  </a:cubicBezTo>
                  <a:cubicBezTo>
                    <a:pt x="133" y="26"/>
                    <a:pt x="133" y="26"/>
                    <a:pt x="133" y="2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0" name="GLYNN"/>
            <p:cNvSpPr>
              <a:spLocks noEditPoints="1"/>
            </p:cNvSpPr>
            <p:nvPr/>
          </p:nvSpPr>
          <p:spPr bwMode="auto">
            <a:xfrm>
              <a:off x="5964238" y="4913313"/>
              <a:ext cx="512763" cy="533400"/>
            </a:xfrm>
            <a:custGeom>
              <a:avLst/>
              <a:gdLst>
                <a:gd name="T0" fmla="*/ 149 w 215"/>
                <a:gd name="T1" fmla="*/ 184 h 224"/>
                <a:gd name="T2" fmla="*/ 156 w 215"/>
                <a:gd name="T3" fmla="*/ 171 h 224"/>
                <a:gd name="T4" fmla="*/ 158 w 215"/>
                <a:gd name="T5" fmla="*/ 182 h 224"/>
                <a:gd name="T6" fmla="*/ 155 w 215"/>
                <a:gd name="T7" fmla="*/ 213 h 224"/>
                <a:gd name="T8" fmla="*/ 150 w 215"/>
                <a:gd name="T9" fmla="*/ 223 h 224"/>
                <a:gd name="T10" fmla="*/ 148 w 215"/>
                <a:gd name="T11" fmla="*/ 224 h 224"/>
                <a:gd name="T12" fmla="*/ 147 w 215"/>
                <a:gd name="T13" fmla="*/ 213 h 224"/>
                <a:gd name="T14" fmla="*/ 149 w 215"/>
                <a:gd name="T15" fmla="*/ 199 h 224"/>
                <a:gd name="T16" fmla="*/ 68 w 215"/>
                <a:gd name="T17" fmla="*/ 0 h 224"/>
                <a:gd name="T18" fmla="*/ 54 w 215"/>
                <a:gd name="T19" fmla="*/ 19 h 224"/>
                <a:gd name="T20" fmla="*/ 37 w 215"/>
                <a:gd name="T21" fmla="*/ 30 h 224"/>
                <a:gd name="T22" fmla="*/ 29 w 215"/>
                <a:gd name="T23" fmla="*/ 57 h 224"/>
                <a:gd name="T24" fmla="*/ 21 w 215"/>
                <a:gd name="T25" fmla="*/ 65 h 224"/>
                <a:gd name="T26" fmla="*/ 16 w 215"/>
                <a:gd name="T27" fmla="*/ 84 h 224"/>
                <a:gd name="T28" fmla="*/ 6 w 215"/>
                <a:gd name="T29" fmla="*/ 117 h 224"/>
                <a:gd name="T30" fmla="*/ 2 w 215"/>
                <a:gd name="T31" fmla="*/ 141 h 224"/>
                <a:gd name="T32" fmla="*/ 9 w 215"/>
                <a:gd name="T33" fmla="*/ 141 h 224"/>
                <a:gd name="T34" fmla="*/ 18 w 215"/>
                <a:gd name="T35" fmla="*/ 151 h 224"/>
                <a:gd name="T36" fmla="*/ 36 w 215"/>
                <a:gd name="T37" fmla="*/ 161 h 224"/>
                <a:gd name="T38" fmla="*/ 52 w 215"/>
                <a:gd name="T39" fmla="*/ 165 h 224"/>
                <a:gd name="T40" fmla="*/ 82 w 215"/>
                <a:gd name="T41" fmla="*/ 161 h 224"/>
                <a:gd name="T42" fmla="*/ 91 w 215"/>
                <a:gd name="T43" fmla="*/ 168 h 224"/>
                <a:gd name="T44" fmla="*/ 96 w 215"/>
                <a:gd name="T45" fmla="*/ 179 h 224"/>
                <a:gd name="T46" fmla="*/ 108 w 215"/>
                <a:gd name="T47" fmla="*/ 188 h 224"/>
                <a:gd name="T48" fmla="*/ 102 w 215"/>
                <a:gd name="T49" fmla="*/ 167 h 224"/>
                <a:gd name="T50" fmla="*/ 91 w 215"/>
                <a:gd name="T51" fmla="*/ 155 h 224"/>
                <a:gd name="T52" fmla="*/ 71 w 215"/>
                <a:gd name="T53" fmla="*/ 130 h 224"/>
                <a:gd name="T54" fmla="*/ 78 w 215"/>
                <a:gd name="T55" fmla="*/ 112 h 224"/>
                <a:gd name="T56" fmla="*/ 98 w 215"/>
                <a:gd name="T57" fmla="*/ 118 h 224"/>
                <a:gd name="T58" fmla="*/ 106 w 215"/>
                <a:gd name="T59" fmla="*/ 135 h 224"/>
                <a:gd name="T60" fmla="*/ 110 w 215"/>
                <a:gd name="T61" fmla="*/ 146 h 224"/>
                <a:gd name="T62" fmla="*/ 113 w 215"/>
                <a:gd name="T63" fmla="*/ 157 h 224"/>
                <a:gd name="T64" fmla="*/ 111 w 215"/>
                <a:gd name="T65" fmla="*/ 165 h 224"/>
                <a:gd name="T66" fmla="*/ 116 w 215"/>
                <a:gd name="T67" fmla="*/ 168 h 224"/>
                <a:gd name="T68" fmla="*/ 122 w 215"/>
                <a:gd name="T69" fmla="*/ 169 h 224"/>
                <a:gd name="T70" fmla="*/ 126 w 215"/>
                <a:gd name="T71" fmla="*/ 173 h 224"/>
                <a:gd name="T72" fmla="*/ 133 w 215"/>
                <a:gd name="T73" fmla="*/ 145 h 224"/>
                <a:gd name="T74" fmla="*/ 143 w 215"/>
                <a:gd name="T75" fmla="*/ 117 h 224"/>
                <a:gd name="T76" fmla="*/ 154 w 215"/>
                <a:gd name="T77" fmla="*/ 122 h 224"/>
                <a:gd name="T78" fmla="*/ 158 w 215"/>
                <a:gd name="T79" fmla="*/ 163 h 224"/>
                <a:gd name="T80" fmla="*/ 186 w 215"/>
                <a:gd name="T81" fmla="*/ 138 h 224"/>
                <a:gd name="T82" fmla="*/ 194 w 215"/>
                <a:gd name="T83" fmla="*/ 121 h 224"/>
                <a:gd name="T84" fmla="*/ 176 w 215"/>
                <a:gd name="T85" fmla="*/ 141 h 224"/>
                <a:gd name="T86" fmla="*/ 197 w 215"/>
                <a:gd name="T87" fmla="*/ 96 h 224"/>
                <a:gd name="T88" fmla="*/ 209 w 215"/>
                <a:gd name="T89" fmla="*/ 112 h 224"/>
                <a:gd name="T90" fmla="*/ 208 w 215"/>
                <a:gd name="T91" fmla="*/ 91 h 224"/>
                <a:gd name="T92" fmla="*/ 194 w 215"/>
                <a:gd name="T93" fmla="*/ 80 h 224"/>
                <a:gd name="T94" fmla="*/ 187 w 215"/>
                <a:gd name="T95" fmla="*/ 74 h 224"/>
                <a:gd name="T96" fmla="*/ 166 w 215"/>
                <a:gd name="T97" fmla="*/ 75 h 224"/>
                <a:gd name="T98" fmla="*/ 141 w 215"/>
                <a:gd name="T99" fmla="*/ 68 h 224"/>
                <a:gd name="T100" fmla="*/ 127 w 215"/>
                <a:gd name="T101" fmla="*/ 58 h 224"/>
                <a:gd name="T102" fmla="*/ 100 w 215"/>
                <a:gd name="T103" fmla="*/ 41 h 224"/>
                <a:gd name="T104" fmla="*/ 85 w 215"/>
                <a:gd name="T105" fmla="*/ 27 h 224"/>
                <a:gd name="T106" fmla="*/ 75 w 215"/>
                <a:gd name="T107" fmla="*/ 16 h 224"/>
                <a:gd name="T108" fmla="*/ 68 w 215"/>
                <a:gd name="T10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4">
                  <a:moveTo>
                    <a:pt x="149" y="199"/>
                  </a:moveTo>
                  <a:cubicBezTo>
                    <a:pt x="149" y="193"/>
                    <a:pt x="146" y="190"/>
                    <a:pt x="149" y="184"/>
                  </a:cubicBezTo>
                  <a:cubicBezTo>
                    <a:pt x="150" y="182"/>
                    <a:pt x="150" y="179"/>
                    <a:pt x="151" y="177"/>
                  </a:cubicBezTo>
                  <a:cubicBezTo>
                    <a:pt x="152" y="174"/>
                    <a:pt x="156" y="173"/>
                    <a:pt x="156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8" y="173"/>
                    <a:pt x="158" y="180"/>
                    <a:pt x="158" y="182"/>
                  </a:cubicBezTo>
                  <a:cubicBezTo>
                    <a:pt x="157" y="189"/>
                    <a:pt x="157" y="197"/>
                    <a:pt x="157" y="204"/>
                  </a:cubicBezTo>
                  <a:cubicBezTo>
                    <a:pt x="157" y="207"/>
                    <a:pt x="156" y="210"/>
                    <a:pt x="155" y="213"/>
                  </a:cubicBezTo>
                  <a:cubicBezTo>
                    <a:pt x="154" y="216"/>
                    <a:pt x="152" y="219"/>
                    <a:pt x="151" y="221"/>
                  </a:cubicBezTo>
                  <a:cubicBezTo>
                    <a:pt x="151" y="221"/>
                    <a:pt x="150" y="223"/>
                    <a:pt x="150" y="223"/>
                  </a:cubicBezTo>
                  <a:cubicBezTo>
                    <a:pt x="149" y="223"/>
                    <a:pt x="150" y="223"/>
                    <a:pt x="150" y="223"/>
                  </a:cubicBezTo>
                  <a:cubicBezTo>
                    <a:pt x="149" y="224"/>
                    <a:pt x="148" y="224"/>
                    <a:pt x="148" y="224"/>
                  </a:cubicBezTo>
                  <a:cubicBezTo>
                    <a:pt x="148" y="223"/>
                    <a:pt x="148" y="223"/>
                    <a:pt x="148" y="223"/>
                  </a:cubicBezTo>
                  <a:cubicBezTo>
                    <a:pt x="145" y="223"/>
                    <a:pt x="145" y="215"/>
                    <a:pt x="147" y="213"/>
                  </a:cubicBezTo>
                  <a:cubicBezTo>
                    <a:pt x="149" y="210"/>
                    <a:pt x="150" y="208"/>
                    <a:pt x="150" y="203"/>
                  </a:cubicBezTo>
                  <a:cubicBezTo>
                    <a:pt x="149" y="199"/>
                    <a:pt x="149" y="199"/>
                    <a:pt x="149" y="199"/>
                  </a:cubicBez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12"/>
                    <a:pt x="55" y="15"/>
                    <a:pt x="54" y="19"/>
                  </a:cubicBezTo>
                  <a:cubicBezTo>
                    <a:pt x="53" y="21"/>
                    <a:pt x="53" y="25"/>
                    <a:pt x="52" y="27"/>
                  </a:cubicBezTo>
                  <a:cubicBezTo>
                    <a:pt x="49" y="31"/>
                    <a:pt x="42" y="30"/>
                    <a:pt x="37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29" y="36"/>
                    <a:pt x="34" y="50"/>
                    <a:pt x="29" y="57"/>
                  </a:cubicBezTo>
                  <a:cubicBezTo>
                    <a:pt x="27" y="60"/>
                    <a:pt x="24" y="62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2" y="72"/>
                    <a:pt x="21" y="73"/>
                  </a:cubicBezTo>
                  <a:cubicBezTo>
                    <a:pt x="21" y="78"/>
                    <a:pt x="18" y="80"/>
                    <a:pt x="16" y="84"/>
                  </a:cubicBezTo>
                  <a:cubicBezTo>
                    <a:pt x="15" y="88"/>
                    <a:pt x="14" y="93"/>
                    <a:pt x="12" y="96"/>
                  </a:cubicBezTo>
                  <a:cubicBezTo>
                    <a:pt x="9" y="102"/>
                    <a:pt x="7" y="110"/>
                    <a:pt x="6" y="117"/>
                  </a:cubicBezTo>
                  <a:cubicBezTo>
                    <a:pt x="5" y="124"/>
                    <a:pt x="0" y="130"/>
                    <a:pt x="1" y="137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5" y="142"/>
                    <a:pt x="6" y="141"/>
                    <a:pt x="9" y="141"/>
                  </a:cubicBezTo>
                  <a:cubicBezTo>
                    <a:pt x="9" y="144"/>
                    <a:pt x="8" y="147"/>
                    <a:pt x="8" y="150"/>
                  </a:cubicBezTo>
                  <a:cubicBezTo>
                    <a:pt x="11" y="150"/>
                    <a:pt x="14" y="151"/>
                    <a:pt x="18" y="151"/>
                  </a:cubicBezTo>
                  <a:cubicBezTo>
                    <a:pt x="21" y="151"/>
                    <a:pt x="23" y="151"/>
                    <a:pt x="26" y="153"/>
                  </a:cubicBezTo>
                  <a:cubicBezTo>
                    <a:pt x="29" y="155"/>
                    <a:pt x="33" y="160"/>
                    <a:pt x="36" y="161"/>
                  </a:cubicBezTo>
                  <a:cubicBezTo>
                    <a:pt x="39" y="162"/>
                    <a:pt x="42" y="163"/>
                    <a:pt x="45" y="163"/>
                  </a:cubicBezTo>
                  <a:cubicBezTo>
                    <a:pt x="47" y="164"/>
                    <a:pt x="50" y="164"/>
                    <a:pt x="52" y="165"/>
                  </a:cubicBezTo>
                  <a:cubicBezTo>
                    <a:pt x="56" y="171"/>
                    <a:pt x="68" y="167"/>
                    <a:pt x="72" y="165"/>
                  </a:cubicBezTo>
                  <a:cubicBezTo>
                    <a:pt x="76" y="164"/>
                    <a:pt x="79" y="162"/>
                    <a:pt x="82" y="161"/>
                  </a:cubicBezTo>
                  <a:cubicBezTo>
                    <a:pt x="84" y="160"/>
                    <a:pt x="87" y="159"/>
                    <a:pt x="89" y="161"/>
                  </a:cubicBezTo>
                  <a:cubicBezTo>
                    <a:pt x="89" y="162"/>
                    <a:pt x="91" y="167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3" y="166"/>
                    <a:pt x="95" y="178"/>
                    <a:pt x="96" y="179"/>
                  </a:cubicBezTo>
                  <a:cubicBezTo>
                    <a:pt x="97" y="181"/>
                    <a:pt x="101" y="181"/>
                    <a:pt x="103" y="185"/>
                  </a:cubicBezTo>
                  <a:cubicBezTo>
                    <a:pt x="104" y="186"/>
                    <a:pt x="111" y="193"/>
                    <a:pt x="108" y="188"/>
                  </a:cubicBezTo>
                  <a:cubicBezTo>
                    <a:pt x="106" y="185"/>
                    <a:pt x="107" y="180"/>
                    <a:pt x="105" y="177"/>
                  </a:cubicBezTo>
                  <a:cubicBezTo>
                    <a:pt x="101" y="172"/>
                    <a:pt x="103" y="172"/>
                    <a:pt x="102" y="167"/>
                  </a:cubicBezTo>
                  <a:cubicBezTo>
                    <a:pt x="102" y="165"/>
                    <a:pt x="96" y="166"/>
                    <a:pt x="95" y="164"/>
                  </a:cubicBezTo>
                  <a:cubicBezTo>
                    <a:pt x="94" y="161"/>
                    <a:pt x="94" y="155"/>
                    <a:pt x="91" y="155"/>
                  </a:cubicBezTo>
                  <a:cubicBezTo>
                    <a:pt x="82" y="152"/>
                    <a:pt x="84" y="152"/>
                    <a:pt x="82" y="143"/>
                  </a:cubicBezTo>
                  <a:cubicBezTo>
                    <a:pt x="80" y="134"/>
                    <a:pt x="82" y="130"/>
                    <a:pt x="71" y="130"/>
                  </a:cubicBezTo>
                  <a:cubicBezTo>
                    <a:pt x="71" y="127"/>
                    <a:pt x="76" y="126"/>
                    <a:pt x="78" y="122"/>
                  </a:cubicBezTo>
                  <a:cubicBezTo>
                    <a:pt x="78" y="120"/>
                    <a:pt x="78" y="111"/>
                    <a:pt x="78" y="112"/>
                  </a:cubicBezTo>
                  <a:cubicBezTo>
                    <a:pt x="82" y="112"/>
                    <a:pt x="79" y="129"/>
                    <a:pt x="91" y="123"/>
                  </a:cubicBezTo>
                  <a:cubicBezTo>
                    <a:pt x="94" y="122"/>
                    <a:pt x="98" y="114"/>
                    <a:pt x="98" y="118"/>
                  </a:cubicBezTo>
                  <a:cubicBezTo>
                    <a:pt x="99" y="121"/>
                    <a:pt x="97" y="123"/>
                    <a:pt x="97" y="125"/>
                  </a:cubicBezTo>
                  <a:cubicBezTo>
                    <a:pt x="97" y="138"/>
                    <a:pt x="107" y="127"/>
                    <a:pt x="106" y="135"/>
                  </a:cubicBezTo>
                  <a:cubicBezTo>
                    <a:pt x="105" y="140"/>
                    <a:pt x="110" y="133"/>
                    <a:pt x="112" y="135"/>
                  </a:cubicBezTo>
                  <a:cubicBezTo>
                    <a:pt x="115" y="136"/>
                    <a:pt x="111" y="144"/>
                    <a:pt x="110" y="146"/>
                  </a:cubicBezTo>
                  <a:cubicBezTo>
                    <a:pt x="106" y="152"/>
                    <a:pt x="111" y="154"/>
                    <a:pt x="117" y="154"/>
                  </a:cubicBezTo>
                  <a:cubicBezTo>
                    <a:pt x="117" y="155"/>
                    <a:pt x="114" y="156"/>
                    <a:pt x="113" y="157"/>
                  </a:cubicBezTo>
                  <a:cubicBezTo>
                    <a:pt x="111" y="158"/>
                    <a:pt x="111" y="161"/>
                    <a:pt x="111" y="163"/>
                  </a:cubicBezTo>
                  <a:cubicBezTo>
                    <a:pt x="111" y="164"/>
                    <a:pt x="111" y="165"/>
                    <a:pt x="111" y="165"/>
                  </a:cubicBezTo>
                  <a:cubicBezTo>
                    <a:pt x="112" y="166"/>
                    <a:pt x="112" y="167"/>
                    <a:pt x="114" y="167"/>
                  </a:cubicBezTo>
                  <a:cubicBezTo>
                    <a:pt x="114" y="168"/>
                    <a:pt x="115" y="168"/>
                    <a:pt x="116" y="168"/>
                  </a:cubicBezTo>
                  <a:cubicBezTo>
                    <a:pt x="117" y="168"/>
                    <a:pt x="118" y="169"/>
                    <a:pt x="119" y="169"/>
                  </a:cubicBezTo>
                  <a:cubicBezTo>
                    <a:pt x="120" y="169"/>
                    <a:pt x="121" y="169"/>
                    <a:pt x="122" y="169"/>
                  </a:cubicBezTo>
                  <a:cubicBezTo>
                    <a:pt x="123" y="169"/>
                    <a:pt x="123" y="169"/>
                    <a:pt x="124" y="169"/>
                  </a:cubicBezTo>
                  <a:cubicBezTo>
                    <a:pt x="124" y="171"/>
                    <a:pt x="125" y="172"/>
                    <a:pt x="126" y="173"/>
                  </a:cubicBezTo>
                  <a:cubicBezTo>
                    <a:pt x="130" y="171"/>
                    <a:pt x="128" y="166"/>
                    <a:pt x="129" y="162"/>
                  </a:cubicBezTo>
                  <a:cubicBezTo>
                    <a:pt x="129" y="158"/>
                    <a:pt x="134" y="149"/>
                    <a:pt x="133" y="145"/>
                  </a:cubicBezTo>
                  <a:cubicBezTo>
                    <a:pt x="131" y="141"/>
                    <a:pt x="132" y="140"/>
                    <a:pt x="133" y="135"/>
                  </a:cubicBezTo>
                  <a:cubicBezTo>
                    <a:pt x="136" y="129"/>
                    <a:pt x="141" y="123"/>
                    <a:pt x="143" y="117"/>
                  </a:cubicBezTo>
                  <a:cubicBezTo>
                    <a:pt x="144" y="115"/>
                    <a:pt x="145" y="108"/>
                    <a:pt x="146" y="108"/>
                  </a:cubicBezTo>
                  <a:cubicBezTo>
                    <a:pt x="148" y="113"/>
                    <a:pt x="151" y="118"/>
                    <a:pt x="154" y="122"/>
                  </a:cubicBezTo>
                  <a:cubicBezTo>
                    <a:pt x="156" y="124"/>
                    <a:pt x="160" y="127"/>
                    <a:pt x="159" y="130"/>
                  </a:cubicBezTo>
                  <a:cubicBezTo>
                    <a:pt x="157" y="137"/>
                    <a:pt x="150" y="160"/>
                    <a:pt x="158" y="163"/>
                  </a:cubicBezTo>
                  <a:cubicBezTo>
                    <a:pt x="161" y="165"/>
                    <a:pt x="170" y="161"/>
                    <a:pt x="172" y="158"/>
                  </a:cubicBezTo>
                  <a:cubicBezTo>
                    <a:pt x="177" y="152"/>
                    <a:pt x="181" y="144"/>
                    <a:pt x="186" y="138"/>
                  </a:cubicBezTo>
                  <a:cubicBezTo>
                    <a:pt x="187" y="136"/>
                    <a:pt x="196" y="127"/>
                    <a:pt x="196" y="125"/>
                  </a:cubicBezTo>
                  <a:cubicBezTo>
                    <a:pt x="195" y="125"/>
                    <a:pt x="194" y="122"/>
                    <a:pt x="194" y="121"/>
                  </a:cubicBezTo>
                  <a:cubicBezTo>
                    <a:pt x="193" y="120"/>
                    <a:pt x="189" y="125"/>
                    <a:pt x="189" y="125"/>
                  </a:cubicBezTo>
                  <a:cubicBezTo>
                    <a:pt x="187" y="128"/>
                    <a:pt x="178" y="141"/>
                    <a:pt x="176" y="141"/>
                  </a:cubicBezTo>
                  <a:cubicBezTo>
                    <a:pt x="176" y="133"/>
                    <a:pt x="181" y="122"/>
                    <a:pt x="183" y="115"/>
                  </a:cubicBezTo>
                  <a:cubicBezTo>
                    <a:pt x="186" y="106"/>
                    <a:pt x="186" y="93"/>
                    <a:pt x="197" y="96"/>
                  </a:cubicBezTo>
                  <a:cubicBezTo>
                    <a:pt x="197" y="103"/>
                    <a:pt x="193" y="118"/>
                    <a:pt x="198" y="123"/>
                  </a:cubicBezTo>
                  <a:cubicBezTo>
                    <a:pt x="208" y="135"/>
                    <a:pt x="209" y="120"/>
                    <a:pt x="209" y="112"/>
                  </a:cubicBezTo>
                  <a:cubicBezTo>
                    <a:pt x="211" y="109"/>
                    <a:pt x="215" y="105"/>
                    <a:pt x="215" y="103"/>
                  </a:cubicBezTo>
                  <a:cubicBezTo>
                    <a:pt x="212" y="101"/>
                    <a:pt x="209" y="94"/>
                    <a:pt x="208" y="91"/>
                  </a:cubicBezTo>
                  <a:cubicBezTo>
                    <a:pt x="205" y="81"/>
                    <a:pt x="208" y="87"/>
                    <a:pt x="200" y="85"/>
                  </a:cubicBezTo>
                  <a:cubicBezTo>
                    <a:pt x="197" y="84"/>
                    <a:pt x="196" y="81"/>
                    <a:pt x="194" y="80"/>
                  </a:cubicBezTo>
                  <a:cubicBezTo>
                    <a:pt x="193" y="77"/>
                    <a:pt x="188" y="78"/>
                    <a:pt x="187" y="75"/>
                  </a:cubicBezTo>
                  <a:cubicBezTo>
                    <a:pt x="187" y="75"/>
                    <a:pt x="187" y="75"/>
                    <a:pt x="187" y="74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1" y="74"/>
                    <a:pt x="172" y="74"/>
                    <a:pt x="166" y="75"/>
                  </a:cubicBezTo>
                  <a:cubicBezTo>
                    <a:pt x="161" y="76"/>
                    <a:pt x="152" y="83"/>
                    <a:pt x="149" y="77"/>
                  </a:cubicBezTo>
                  <a:cubicBezTo>
                    <a:pt x="147" y="75"/>
                    <a:pt x="143" y="68"/>
                    <a:pt x="141" y="68"/>
                  </a:cubicBezTo>
                  <a:cubicBezTo>
                    <a:pt x="140" y="66"/>
                    <a:pt x="135" y="64"/>
                    <a:pt x="133" y="63"/>
                  </a:cubicBezTo>
                  <a:cubicBezTo>
                    <a:pt x="131" y="62"/>
                    <a:pt x="129" y="60"/>
                    <a:pt x="127" y="58"/>
                  </a:cubicBezTo>
                  <a:cubicBezTo>
                    <a:pt x="122" y="54"/>
                    <a:pt x="117" y="49"/>
                    <a:pt x="111" y="47"/>
                  </a:cubicBezTo>
                  <a:cubicBezTo>
                    <a:pt x="107" y="46"/>
                    <a:pt x="104" y="44"/>
                    <a:pt x="100" y="41"/>
                  </a:cubicBezTo>
                  <a:cubicBezTo>
                    <a:pt x="98" y="38"/>
                    <a:pt x="96" y="34"/>
                    <a:pt x="93" y="32"/>
                  </a:cubicBezTo>
                  <a:cubicBezTo>
                    <a:pt x="91" y="30"/>
                    <a:pt x="87" y="30"/>
                    <a:pt x="85" y="27"/>
                  </a:cubicBezTo>
                  <a:cubicBezTo>
                    <a:pt x="84" y="25"/>
                    <a:pt x="82" y="23"/>
                    <a:pt x="81" y="22"/>
                  </a:cubicBezTo>
                  <a:cubicBezTo>
                    <a:pt x="79" y="20"/>
                    <a:pt x="77" y="18"/>
                    <a:pt x="75" y="16"/>
                  </a:cubicBezTo>
                  <a:cubicBezTo>
                    <a:pt x="73" y="14"/>
                    <a:pt x="73" y="9"/>
                    <a:pt x="71" y="7"/>
                  </a:cubicBezTo>
                  <a:cubicBezTo>
                    <a:pt x="69" y="6"/>
                    <a:pt x="68" y="2"/>
                    <a:pt x="6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1" name="JEFF DAVIS"/>
            <p:cNvSpPr>
              <a:spLocks/>
            </p:cNvSpPr>
            <p:nvPr/>
          </p:nvSpPr>
          <p:spPr bwMode="auto">
            <a:xfrm>
              <a:off x="4921250" y="4308475"/>
              <a:ext cx="404813" cy="354013"/>
            </a:xfrm>
            <a:custGeom>
              <a:avLst/>
              <a:gdLst>
                <a:gd name="T0" fmla="*/ 170 w 170"/>
                <a:gd name="T1" fmla="*/ 4 h 149"/>
                <a:gd name="T2" fmla="*/ 170 w 170"/>
                <a:gd name="T3" fmla="*/ 66 h 149"/>
                <a:gd name="T4" fmla="*/ 132 w 170"/>
                <a:gd name="T5" fmla="*/ 66 h 149"/>
                <a:gd name="T6" fmla="*/ 132 w 170"/>
                <a:gd name="T7" fmla="*/ 110 h 149"/>
                <a:gd name="T8" fmla="*/ 120 w 170"/>
                <a:gd name="T9" fmla="*/ 110 h 149"/>
                <a:gd name="T10" fmla="*/ 120 w 170"/>
                <a:gd name="T11" fmla="*/ 116 h 149"/>
                <a:gd name="T12" fmla="*/ 132 w 170"/>
                <a:gd name="T13" fmla="*/ 116 h 149"/>
                <a:gd name="T14" fmla="*/ 132 w 170"/>
                <a:gd name="T15" fmla="*/ 128 h 149"/>
                <a:gd name="T16" fmla="*/ 132 w 170"/>
                <a:gd name="T17" fmla="*/ 128 h 149"/>
                <a:gd name="T18" fmla="*/ 132 w 170"/>
                <a:gd name="T19" fmla="*/ 149 h 149"/>
                <a:gd name="T20" fmla="*/ 88 w 170"/>
                <a:gd name="T21" fmla="*/ 149 h 149"/>
                <a:gd name="T22" fmla="*/ 88 w 170"/>
                <a:gd name="T23" fmla="*/ 149 h 149"/>
                <a:gd name="T24" fmla="*/ 0 w 170"/>
                <a:gd name="T25" fmla="*/ 149 h 149"/>
                <a:gd name="T26" fmla="*/ 0 w 170"/>
                <a:gd name="T27" fmla="*/ 84 h 149"/>
                <a:gd name="T28" fmla="*/ 0 w 170"/>
                <a:gd name="T29" fmla="*/ 84 h 149"/>
                <a:gd name="T30" fmla="*/ 4 w 170"/>
                <a:gd name="T31" fmla="*/ 77 h 149"/>
                <a:gd name="T32" fmla="*/ 14 w 170"/>
                <a:gd name="T33" fmla="*/ 73 h 149"/>
                <a:gd name="T34" fmla="*/ 21 w 170"/>
                <a:gd name="T35" fmla="*/ 67 h 149"/>
                <a:gd name="T36" fmla="*/ 21 w 170"/>
                <a:gd name="T37" fmla="*/ 66 h 149"/>
                <a:gd name="T38" fmla="*/ 24 w 170"/>
                <a:gd name="T39" fmla="*/ 58 h 149"/>
                <a:gd name="T40" fmla="*/ 36 w 170"/>
                <a:gd name="T41" fmla="*/ 53 h 149"/>
                <a:gd name="T42" fmla="*/ 48 w 170"/>
                <a:gd name="T43" fmla="*/ 42 h 149"/>
                <a:gd name="T44" fmla="*/ 58 w 170"/>
                <a:gd name="T45" fmla="*/ 36 h 149"/>
                <a:gd name="T46" fmla="*/ 69 w 170"/>
                <a:gd name="T47" fmla="*/ 27 h 149"/>
                <a:gd name="T48" fmla="*/ 76 w 170"/>
                <a:gd name="T49" fmla="*/ 25 h 149"/>
                <a:gd name="T50" fmla="*/ 76 w 170"/>
                <a:gd name="T51" fmla="*/ 25 h 149"/>
                <a:gd name="T52" fmla="*/ 96 w 170"/>
                <a:gd name="T53" fmla="*/ 21 h 149"/>
                <a:gd name="T54" fmla="*/ 103 w 170"/>
                <a:gd name="T55" fmla="*/ 16 h 149"/>
                <a:gd name="T56" fmla="*/ 108 w 170"/>
                <a:gd name="T57" fmla="*/ 11 h 149"/>
                <a:gd name="T58" fmla="*/ 114 w 170"/>
                <a:gd name="T59" fmla="*/ 7 h 149"/>
                <a:gd name="T60" fmla="*/ 125 w 170"/>
                <a:gd name="T61" fmla="*/ 5 h 149"/>
                <a:gd name="T62" fmla="*/ 125 w 170"/>
                <a:gd name="T63" fmla="*/ 5 h 149"/>
                <a:gd name="T64" fmla="*/ 128 w 170"/>
                <a:gd name="T65" fmla="*/ 6 h 149"/>
                <a:gd name="T66" fmla="*/ 137 w 170"/>
                <a:gd name="T67" fmla="*/ 9 h 149"/>
                <a:gd name="T68" fmla="*/ 144 w 170"/>
                <a:gd name="T69" fmla="*/ 10 h 149"/>
                <a:gd name="T70" fmla="*/ 145 w 170"/>
                <a:gd name="T71" fmla="*/ 9 h 149"/>
                <a:gd name="T72" fmla="*/ 145 w 170"/>
                <a:gd name="T73" fmla="*/ 7 h 149"/>
                <a:gd name="T74" fmla="*/ 147 w 170"/>
                <a:gd name="T75" fmla="*/ 3 h 149"/>
                <a:gd name="T76" fmla="*/ 151 w 170"/>
                <a:gd name="T77" fmla="*/ 0 h 149"/>
                <a:gd name="T78" fmla="*/ 151 w 170"/>
                <a:gd name="T79" fmla="*/ 0 h 149"/>
                <a:gd name="T80" fmla="*/ 170 w 170"/>
                <a:gd name="T81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149">
                  <a:moveTo>
                    <a:pt x="170" y="4"/>
                  </a:moveTo>
                  <a:cubicBezTo>
                    <a:pt x="170" y="66"/>
                    <a:pt x="170" y="66"/>
                    <a:pt x="170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7" y="75"/>
                    <a:pt x="10" y="74"/>
                    <a:pt x="14" y="73"/>
                  </a:cubicBezTo>
                  <a:cubicBezTo>
                    <a:pt x="16" y="71"/>
                    <a:pt x="18" y="68"/>
                    <a:pt x="21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2" y="64"/>
                    <a:pt x="23" y="61"/>
                    <a:pt x="24" y="58"/>
                  </a:cubicBezTo>
                  <a:cubicBezTo>
                    <a:pt x="28" y="53"/>
                    <a:pt x="31" y="55"/>
                    <a:pt x="36" y="53"/>
                  </a:cubicBezTo>
                  <a:cubicBezTo>
                    <a:pt x="41" y="51"/>
                    <a:pt x="44" y="45"/>
                    <a:pt x="48" y="42"/>
                  </a:cubicBezTo>
                  <a:cubicBezTo>
                    <a:pt x="51" y="40"/>
                    <a:pt x="55" y="38"/>
                    <a:pt x="58" y="36"/>
                  </a:cubicBezTo>
                  <a:cubicBezTo>
                    <a:pt x="62" y="34"/>
                    <a:pt x="65" y="30"/>
                    <a:pt x="69" y="27"/>
                  </a:cubicBezTo>
                  <a:cubicBezTo>
                    <a:pt x="72" y="26"/>
                    <a:pt x="74" y="26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3"/>
                    <a:pt x="89" y="23"/>
                    <a:pt x="96" y="21"/>
                  </a:cubicBezTo>
                  <a:cubicBezTo>
                    <a:pt x="98" y="20"/>
                    <a:pt x="101" y="17"/>
                    <a:pt x="103" y="16"/>
                  </a:cubicBezTo>
                  <a:cubicBezTo>
                    <a:pt x="105" y="15"/>
                    <a:pt x="106" y="12"/>
                    <a:pt x="108" y="11"/>
                  </a:cubicBezTo>
                  <a:cubicBezTo>
                    <a:pt x="110" y="9"/>
                    <a:pt x="112" y="8"/>
                    <a:pt x="114" y="7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7" y="6"/>
                    <a:pt x="128" y="6"/>
                  </a:cubicBezTo>
                  <a:cubicBezTo>
                    <a:pt x="131" y="6"/>
                    <a:pt x="135" y="8"/>
                    <a:pt x="137" y="9"/>
                  </a:cubicBezTo>
                  <a:cubicBezTo>
                    <a:pt x="139" y="10"/>
                    <a:pt x="143" y="13"/>
                    <a:pt x="144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8"/>
                    <a:pt x="145" y="7"/>
                  </a:cubicBezTo>
                  <a:cubicBezTo>
                    <a:pt x="145" y="5"/>
                    <a:pt x="146" y="4"/>
                    <a:pt x="147" y="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0" y="4"/>
                    <a:pt x="170" y="4"/>
                    <a:pt x="170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2" name="IRWIN"/>
            <p:cNvSpPr>
              <a:spLocks/>
            </p:cNvSpPr>
            <p:nvPr/>
          </p:nvSpPr>
          <p:spPr bwMode="auto">
            <a:xfrm>
              <a:off x="4268788" y="4546600"/>
              <a:ext cx="495300" cy="347663"/>
            </a:xfrm>
            <a:custGeom>
              <a:avLst/>
              <a:gdLst>
                <a:gd name="T0" fmla="*/ 19 w 208"/>
                <a:gd name="T1" fmla="*/ 5 h 146"/>
                <a:gd name="T2" fmla="*/ 54 w 208"/>
                <a:gd name="T3" fmla="*/ 5 h 146"/>
                <a:gd name="T4" fmla="*/ 54 w 208"/>
                <a:gd name="T5" fmla="*/ 0 h 146"/>
                <a:gd name="T6" fmla="*/ 67 w 208"/>
                <a:gd name="T7" fmla="*/ 0 h 146"/>
                <a:gd name="T8" fmla="*/ 67 w 208"/>
                <a:gd name="T9" fmla="*/ 5 h 146"/>
                <a:gd name="T10" fmla="*/ 74 w 208"/>
                <a:gd name="T11" fmla="*/ 5 h 146"/>
                <a:gd name="T12" fmla="*/ 74 w 208"/>
                <a:gd name="T13" fmla="*/ 44 h 146"/>
                <a:gd name="T14" fmla="*/ 97 w 208"/>
                <a:gd name="T15" fmla="*/ 44 h 146"/>
                <a:gd name="T16" fmla="*/ 97 w 208"/>
                <a:gd name="T17" fmla="*/ 58 h 146"/>
                <a:gd name="T18" fmla="*/ 133 w 208"/>
                <a:gd name="T19" fmla="*/ 58 h 146"/>
                <a:gd name="T20" fmla="*/ 133 w 208"/>
                <a:gd name="T21" fmla="*/ 45 h 146"/>
                <a:gd name="T22" fmla="*/ 208 w 208"/>
                <a:gd name="T23" fmla="*/ 45 h 146"/>
                <a:gd name="T24" fmla="*/ 208 w 208"/>
                <a:gd name="T25" fmla="*/ 45 h 146"/>
                <a:gd name="T26" fmla="*/ 206 w 208"/>
                <a:gd name="T27" fmla="*/ 54 h 146"/>
                <a:gd name="T28" fmla="*/ 203 w 208"/>
                <a:gd name="T29" fmla="*/ 62 h 146"/>
                <a:gd name="T30" fmla="*/ 197 w 208"/>
                <a:gd name="T31" fmla="*/ 67 h 146"/>
                <a:gd name="T32" fmla="*/ 185 w 208"/>
                <a:gd name="T33" fmla="*/ 79 h 146"/>
                <a:gd name="T34" fmla="*/ 182 w 208"/>
                <a:gd name="T35" fmla="*/ 104 h 146"/>
                <a:gd name="T36" fmla="*/ 170 w 208"/>
                <a:gd name="T37" fmla="*/ 129 h 146"/>
                <a:gd name="T38" fmla="*/ 162 w 208"/>
                <a:gd name="T39" fmla="*/ 146 h 146"/>
                <a:gd name="T40" fmla="*/ 149 w 208"/>
                <a:gd name="T41" fmla="*/ 146 h 146"/>
                <a:gd name="T42" fmla="*/ 149 w 208"/>
                <a:gd name="T43" fmla="*/ 146 h 146"/>
                <a:gd name="T44" fmla="*/ 68 w 208"/>
                <a:gd name="T45" fmla="*/ 146 h 146"/>
                <a:gd name="T46" fmla="*/ 68 w 208"/>
                <a:gd name="T47" fmla="*/ 146 h 146"/>
                <a:gd name="T48" fmla="*/ 62 w 208"/>
                <a:gd name="T49" fmla="*/ 144 h 146"/>
                <a:gd name="T50" fmla="*/ 61 w 208"/>
                <a:gd name="T51" fmla="*/ 143 h 146"/>
                <a:gd name="T52" fmla="*/ 49 w 208"/>
                <a:gd name="T53" fmla="*/ 139 h 146"/>
                <a:gd name="T54" fmla="*/ 47 w 208"/>
                <a:gd name="T55" fmla="*/ 133 h 146"/>
                <a:gd name="T56" fmla="*/ 45 w 208"/>
                <a:gd name="T57" fmla="*/ 123 h 146"/>
                <a:gd name="T58" fmla="*/ 34 w 208"/>
                <a:gd name="T59" fmla="*/ 105 h 146"/>
                <a:gd name="T60" fmla="*/ 13 w 208"/>
                <a:gd name="T61" fmla="*/ 105 h 146"/>
                <a:gd name="T62" fmla="*/ 13 w 208"/>
                <a:gd name="T63" fmla="*/ 98 h 146"/>
                <a:gd name="T64" fmla="*/ 0 w 208"/>
                <a:gd name="T65" fmla="*/ 98 h 146"/>
                <a:gd name="T66" fmla="*/ 0 w 208"/>
                <a:gd name="T67" fmla="*/ 85 h 146"/>
                <a:gd name="T68" fmla="*/ 0 w 208"/>
                <a:gd name="T69" fmla="*/ 85 h 146"/>
                <a:gd name="T70" fmla="*/ 3 w 208"/>
                <a:gd name="T71" fmla="*/ 62 h 146"/>
                <a:gd name="T72" fmla="*/ 4 w 208"/>
                <a:gd name="T73" fmla="*/ 36 h 146"/>
                <a:gd name="T74" fmla="*/ 20 w 208"/>
                <a:gd name="T75" fmla="*/ 28 h 146"/>
                <a:gd name="T76" fmla="*/ 14 w 208"/>
                <a:gd name="T77" fmla="*/ 21 h 146"/>
                <a:gd name="T78" fmla="*/ 17 w 208"/>
                <a:gd name="T79" fmla="*/ 12 h 146"/>
                <a:gd name="T80" fmla="*/ 19 w 208"/>
                <a:gd name="T8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46">
                  <a:moveTo>
                    <a:pt x="19" y="5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4" y="56"/>
                    <a:pt x="204" y="59"/>
                    <a:pt x="203" y="62"/>
                  </a:cubicBezTo>
                  <a:cubicBezTo>
                    <a:pt x="202" y="64"/>
                    <a:pt x="200" y="65"/>
                    <a:pt x="197" y="67"/>
                  </a:cubicBezTo>
                  <a:cubicBezTo>
                    <a:pt x="195" y="69"/>
                    <a:pt x="185" y="76"/>
                    <a:pt x="185" y="79"/>
                  </a:cubicBezTo>
                  <a:cubicBezTo>
                    <a:pt x="183" y="80"/>
                    <a:pt x="183" y="101"/>
                    <a:pt x="182" y="104"/>
                  </a:cubicBezTo>
                  <a:cubicBezTo>
                    <a:pt x="180" y="113"/>
                    <a:pt x="173" y="121"/>
                    <a:pt x="170" y="129"/>
                  </a:cubicBezTo>
                  <a:cubicBezTo>
                    <a:pt x="167" y="135"/>
                    <a:pt x="165" y="141"/>
                    <a:pt x="162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3"/>
                    <a:pt x="61" y="143"/>
                  </a:cubicBezTo>
                  <a:cubicBezTo>
                    <a:pt x="59" y="141"/>
                    <a:pt x="50" y="141"/>
                    <a:pt x="49" y="139"/>
                  </a:cubicBezTo>
                  <a:cubicBezTo>
                    <a:pt x="48" y="139"/>
                    <a:pt x="48" y="134"/>
                    <a:pt x="47" y="133"/>
                  </a:cubicBezTo>
                  <a:cubicBezTo>
                    <a:pt x="47" y="129"/>
                    <a:pt x="46" y="126"/>
                    <a:pt x="45" y="123"/>
                  </a:cubicBezTo>
                  <a:cubicBezTo>
                    <a:pt x="43" y="117"/>
                    <a:pt x="39" y="109"/>
                    <a:pt x="34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" y="79"/>
                    <a:pt x="3" y="69"/>
                    <a:pt x="3" y="6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2" y="36"/>
                    <a:pt x="20" y="40"/>
                    <a:pt x="20" y="28"/>
                  </a:cubicBezTo>
                  <a:cubicBezTo>
                    <a:pt x="20" y="24"/>
                    <a:pt x="15" y="23"/>
                    <a:pt x="14" y="21"/>
                  </a:cubicBezTo>
                  <a:cubicBezTo>
                    <a:pt x="12" y="18"/>
                    <a:pt x="17" y="16"/>
                    <a:pt x="17" y="12"/>
                  </a:cubicBezTo>
                  <a:cubicBezTo>
                    <a:pt x="19" y="5"/>
                    <a:pt x="19" y="5"/>
                    <a:pt x="19" y="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3" name="TELFAIR"/>
            <p:cNvSpPr>
              <a:spLocks/>
            </p:cNvSpPr>
            <p:nvPr/>
          </p:nvSpPr>
          <p:spPr bwMode="auto">
            <a:xfrm>
              <a:off x="4562475" y="4094163"/>
              <a:ext cx="539750" cy="439738"/>
            </a:xfrm>
            <a:custGeom>
              <a:avLst/>
              <a:gdLst>
                <a:gd name="T0" fmla="*/ 118 w 227"/>
                <a:gd name="T1" fmla="*/ 7 h 185"/>
                <a:gd name="T2" fmla="*/ 120 w 227"/>
                <a:gd name="T3" fmla="*/ 17 h 185"/>
                <a:gd name="T4" fmla="*/ 128 w 227"/>
                <a:gd name="T5" fmla="*/ 29 h 185"/>
                <a:gd name="T6" fmla="*/ 156 w 227"/>
                <a:gd name="T7" fmla="*/ 47 h 185"/>
                <a:gd name="T8" fmla="*/ 162 w 227"/>
                <a:gd name="T9" fmla="*/ 51 h 185"/>
                <a:gd name="T10" fmla="*/ 168 w 227"/>
                <a:gd name="T11" fmla="*/ 58 h 185"/>
                <a:gd name="T12" fmla="*/ 172 w 227"/>
                <a:gd name="T13" fmla="*/ 63 h 185"/>
                <a:gd name="T14" fmla="*/ 185 w 227"/>
                <a:gd name="T15" fmla="*/ 71 h 185"/>
                <a:gd name="T16" fmla="*/ 198 w 227"/>
                <a:gd name="T17" fmla="*/ 74 h 185"/>
                <a:gd name="T18" fmla="*/ 207 w 227"/>
                <a:gd name="T19" fmla="*/ 90 h 185"/>
                <a:gd name="T20" fmla="*/ 222 w 227"/>
                <a:gd name="T21" fmla="*/ 107 h 185"/>
                <a:gd name="T22" fmla="*/ 227 w 227"/>
                <a:gd name="T23" fmla="*/ 115 h 185"/>
                <a:gd name="T24" fmla="*/ 227 w 227"/>
                <a:gd name="T25" fmla="*/ 115 h 185"/>
                <a:gd name="T26" fmla="*/ 220 w 227"/>
                <a:gd name="T27" fmla="*/ 117 h 185"/>
                <a:gd name="T28" fmla="*/ 209 w 227"/>
                <a:gd name="T29" fmla="*/ 126 h 185"/>
                <a:gd name="T30" fmla="*/ 199 w 227"/>
                <a:gd name="T31" fmla="*/ 132 h 185"/>
                <a:gd name="T32" fmla="*/ 187 w 227"/>
                <a:gd name="T33" fmla="*/ 143 h 185"/>
                <a:gd name="T34" fmla="*/ 175 w 227"/>
                <a:gd name="T35" fmla="*/ 148 h 185"/>
                <a:gd name="T36" fmla="*/ 172 w 227"/>
                <a:gd name="T37" fmla="*/ 156 h 185"/>
                <a:gd name="T38" fmla="*/ 172 w 227"/>
                <a:gd name="T39" fmla="*/ 157 h 185"/>
                <a:gd name="T40" fmla="*/ 165 w 227"/>
                <a:gd name="T41" fmla="*/ 163 h 185"/>
                <a:gd name="T42" fmla="*/ 155 w 227"/>
                <a:gd name="T43" fmla="*/ 167 h 185"/>
                <a:gd name="T44" fmla="*/ 151 w 227"/>
                <a:gd name="T45" fmla="*/ 174 h 185"/>
                <a:gd name="T46" fmla="*/ 151 w 227"/>
                <a:gd name="T47" fmla="*/ 174 h 185"/>
                <a:gd name="T48" fmla="*/ 145 w 227"/>
                <a:gd name="T49" fmla="*/ 177 h 185"/>
                <a:gd name="T50" fmla="*/ 133 w 227"/>
                <a:gd name="T51" fmla="*/ 184 h 185"/>
                <a:gd name="T52" fmla="*/ 121 w 227"/>
                <a:gd name="T53" fmla="*/ 182 h 185"/>
                <a:gd name="T54" fmla="*/ 111 w 227"/>
                <a:gd name="T55" fmla="*/ 183 h 185"/>
                <a:gd name="T56" fmla="*/ 100 w 227"/>
                <a:gd name="T57" fmla="*/ 180 h 185"/>
                <a:gd name="T58" fmla="*/ 88 w 227"/>
                <a:gd name="T59" fmla="*/ 182 h 185"/>
                <a:gd name="T60" fmla="*/ 86 w 227"/>
                <a:gd name="T61" fmla="*/ 184 h 185"/>
                <a:gd name="T62" fmla="*/ 86 w 227"/>
                <a:gd name="T63" fmla="*/ 184 h 185"/>
                <a:gd name="T64" fmla="*/ 80 w 227"/>
                <a:gd name="T65" fmla="*/ 185 h 185"/>
                <a:gd name="T66" fmla="*/ 69 w 227"/>
                <a:gd name="T67" fmla="*/ 181 h 185"/>
                <a:gd name="T68" fmla="*/ 57 w 227"/>
                <a:gd name="T69" fmla="*/ 176 h 185"/>
                <a:gd name="T70" fmla="*/ 37 w 227"/>
                <a:gd name="T71" fmla="*/ 168 h 185"/>
                <a:gd name="T72" fmla="*/ 23 w 227"/>
                <a:gd name="T73" fmla="*/ 160 h 185"/>
                <a:gd name="T74" fmla="*/ 16 w 227"/>
                <a:gd name="T75" fmla="*/ 154 h 185"/>
                <a:gd name="T76" fmla="*/ 10 w 227"/>
                <a:gd name="T77" fmla="*/ 151 h 185"/>
                <a:gd name="T78" fmla="*/ 10 w 227"/>
                <a:gd name="T79" fmla="*/ 151 h 185"/>
                <a:gd name="T80" fmla="*/ 10 w 227"/>
                <a:gd name="T81" fmla="*/ 150 h 185"/>
                <a:gd name="T82" fmla="*/ 11 w 227"/>
                <a:gd name="T83" fmla="*/ 140 h 185"/>
                <a:gd name="T84" fmla="*/ 7 w 227"/>
                <a:gd name="T85" fmla="*/ 135 h 185"/>
                <a:gd name="T86" fmla="*/ 2 w 227"/>
                <a:gd name="T87" fmla="*/ 132 h 185"/>
                <a:gd name="T88" fmla="*/ 0 w 227"/>
                <a:gd name="T89" fmla="*/ 125 h 185"/>
                <a:gd name="T90" fmla="*/ 0 w 227"/>
                <a:gd name="T91" fmla="*/ 125 h 185"/>
                <a:gd name="T92" fmla="*/ 80 w 227"/>
                <a:gd name="T93" fmla="*/ 46 h 185"/>
                <a:gd name="T94" fmla="*/ 96 w 227"/>
                <a:gd name="T95" fmla="*/ 31 h 185"/>
                <a:gd name="T96" fmla="*/ 106 w 227"/>
                <a:gd name="T97" fmla="*/ 22 h 185"/>
                <a:gd name="T98" fmla="*/ 110 w 227"/>
                <a:gd name="T99" fmla="*/ 12 h 185"/>
                <a:gd name="T100" fmla="*/ 109 w 227"/>
                <a:gd name="T101" fmla="*/ 2 h 185"/>
                <a:gd name="T102" fmla="*/ 110 w 227"/>
                <a:gd name="T103" fmla="*/ 1 h 185"/>
                <a:gd name="T104" fmla="*/ 115 w 227"/>
                <a:gd name="T105" fmla="*/ 1 h 185"/>
                <a:gd name="T106" fmla="*/ 118 w 227"/>
                <a:gd name="T107" fmla="*/ 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5">
                  <a:moveTo>
                    <a:pt x="118" y="7"/>
                  </a:moveTo>
                  <a:cubicBezTo>
                    <a:pt x="114" y="12"/>
                    <a:pt x="116" y="14"/>
                    <a:pt x="120" y="17"/>
                  </a:cubicBezTo>
                  <a:cubicBezTo>
                    <a:pt x="124" y="19"/>
                    <a:pt x="127" y="25"/>
                    <a:pt x="128" y="29"/>
                  </a:cubicBezTo>
                  <a:cubicBezTo>
                    <a:pt x="136" y="38"/>
                    <a:pt x="144" y="46"/>
                    <a:pt x="156" y="47"/>
                  </a:cubicBezTo>
                  <a:cubicBezTo>
                    <a:pt x="157" y="48"/>
                    <a:pt x="160" y="50"/>
                    <a:pt x="162" y="51"/>
                  </a:cubicBezTo>
                  <a:cubicBezTo>
                    <a:pt x="163" y="53"/>
                    <a:pt x="166" y="55"/>
                    <a:pt x="168" y="58"/>
                  </a:cubicBezTo>
                  <a:cubicBezTo>
                    <a:pt x="169" y="59"/>
                    <a:pt x="171" y="62"/>
                    <a:pt x="172" y="63"/>
                  </a:cubicBezTo>
                  <a:cubicBezTo>
                    <a:pt x="173" y="69"/>
                    <a:pt x="180" y="71"/>
                    <a:pt x="185" y="71"/>
                  </a:cubicBezTo>
                  <a:cubicBezTo>
                    <a:pt x="189" y="72"/>
                    <a:pt x="196" y="71"/>
                    <a:pt x="198" y="74"/>
                  </a:cubicBezTo>
                  <a:cubicBezTo>
                    <a:pt x="202" y="79"/>
                    <a:pt x="203" y="86"/>
                    <a:pt x="207" y="90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5" y="116"/>
                    <a:pt x="223" y="116"/>
                    <a:pt x="220" y="117"/>
                  </a:cubicBezTo>
                  <a:cubicBezTo>
                    <a:pt x="216" y="120"/>
                    <a:pt x="213" y="124"/>
                    <a:pt x="209" y="126"/>
                  </a:cubicBezTo>
                  <a:cubicBezTo>
                    <a:pt x="206" y="128"/>
                    <a:pt x="202" y="130"/>
                    <a:pt x="199" y="132"/>
                  </a:cubicBezTo>
                  <a:cubicBezTo>
                    <a:pt x="195" y="135"/>
                    <a:pt x="192" y="141"/>
                    <a:pt x="187" y="143"/>
                  </a:cubicBezTo>
                  <a:cubicBezTo>
                    <a:pt x="182" y="145"/>
                    <a:pt x="179" y="143"/>
                    <a:pt x="175" y="148"/>
                  </a:cubicBezTo>
                  <a:cubicBezTo>
                    <a:pt x="174" y="151"/>
                    <a:pt x="173" y="154"/>
                    <a:pt x="172" y="156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69" y="158"/>
                    <a:pt x="167" y="161"/>
                    <a:pt x="165" y="163"/>
                  </a:cubicBezTo>
                  <a:cubicBezTo>
                    <a:pt x="161" y="164"/>
                    <a:pt x="158" y="165"/>
                    <a:pt x="155" y="167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2" y="181"/>
                    <a:pt x="138" y="184"/>
                    <a:pt x="133" y="184"/>
                  </a:cubicBezTo>
                  <a:cubicBezTo>
                    <a:pt x="128" y="185"/>
                    <a:pt x="125" y="182"/>
                    <a:pt x="121" y="182"/>
                  </a:cubicBezTo>
                  <a:cubicBezTo>
                    <a:pt x="117" y="182"/>
                    <a:pt x="114" y="182"/>
                    <a:pt x="111" y="183"/>
                  </a:cubicBezTo>
                  <a:cubicBezTo>
                    <a:pt x="106" y="183"/>
                    <a:pt x="104" y="183"/>
                    <a:pt x="100" y="180"/>
                  </a:cubicBezTo>
                  <a:cubicBezTo>
                    <a:pt x="96" y="176"/>
                    <a:pt x="92" y="182"/>
                    <a:pt x="88" y="182"/>
                  </a:cubicBezTo>
                  <a:cubicBezTo>
                    <a:pt x="87" y="183"/>
                    <a:pt x="87" y="183"/>
                    <a:pt x="86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74" y="185"/>
                    <a:pt x="72" y="185"/>
                    <a:pt x="69" y="181"/>
                  </a:cubicBezTo>
                  <a:cubicBezTo>
                    <a:pt x="66" y="178"/>
                    <a:pt x="61" y="178"/>
                    <a:pt x="57" y="176"/>
                  </a:cubicBezTo>
                  <a:cubicBezTo>
                    <a:pt x="52" y="173"/>
                    <a:pt x="44" y="164"/>
                    <a:pt x="37" y="168"/>
                  </a:cubicBezTo>
                  <a:cubicBezTo>
                    <a:pt x="32" y="172"/>
                    <a:pt x="24" y="166"/>
                    <a:pt x="23" y="160"/>
                  </a:cubicBezTo>
                  <a:cubicBezTo>
                    <a:pt x="21" y="158"/>
                    <a:pt x="19" y="156"/>
                    <a:pt x="16" y="154"/>
                  </a:cubicBezTo>
                  <a:cubicBezTo>
                    <a:pt x="14" y="153"/>
                    <a:pt x="10" y="153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7"/>
                    <a:pt x="11" y="143"/>
                    <a:pt x="11" y="140"/>
                  </a:cubicBezTo>
                  <a:cubicBezTo>
                    <a:pt x="12" y="136"/>
                    <a:pt x="10" y="137"/>
                    <a:pt x="7" y="135"/>
                  </a:cubicBezTo>
                  <a:cubicBezTo>
                    <a:pt x="5" y="134"/>
                    <a:pt x="3" y="133"/>
                    <a:pt x="2" y="132"/>
                  </a:cubicBezTo>
                  <a:cubicBezTo>
                    <a:pt x="0" y="130"/>
                    <a:pt x="0" y="127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4" y="41"/>
                    <a:pt x="91" y="36"/>
                    <a:pt x="96" y="31"/>
                  </a:cubicBezTo>
                  <a:cubicBezTo>
                    <a:pt x="98" y="28"/>
                    <a:pt x="104" y="25"/>
                    <a:pt x="106" y="22"/>
                  </a:cubicBezTo>
                  <a:cubicBezTo>
                    <a:pt x="108" y="21"/>
                    <a:pt x="109" y="14"/>
                    <a:pt x="110" y="12"/>
                  </a:cubicBezTo>
                  <a:cubicBezTo>
                    <a:pt x="110" y="8"/>
                    <a:pt x="109" y="5"/>
                    <a:pt x="109" y="2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2" y="0"/>
                    <a:pt x="113" y="0"/>
                    <a:pt x="115" y="1"/>
                  </a:cubicBezTo>
                  <a:cubicBezTo>
                    <a:pt x="116" y="3"/>
                    <a:pt x="116" y="5"/>
                    <a:pt x="118" y="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4" name="TWIGGS"/>
            <p:cNvSpPr>
              <a:spLocks/>
            </p:cNvSpPr>
            <p:nvPr/>
          </p:nvSpPr>
          <p:spPr bwMode="auto">
            <a:xfrm>
              <a:off x="4167188" y="3222625"/>
              <a:ext cx="373063" cy="519113"/>
            </a:xfrm>
            <a:custGeom>
              <a:avLst/>
              <a:gdLst>
                <a:gd name="T0" fmla="*/ 82 w 157"/>
                <a:gd name="T1" fmla="*/ 0 h 218"/>
                <a:gd name="T2" fmla="*/ 157 w 157"/>
                <a:gd name="T3" fmla="*/ 154 h 218"/>
                <a:gd name="T4" fmla="*/ 157 w 157"/>
                <a:gd name="T5" fmla="*/ 154 h 218"/>
                <a:gd name="T6" fmla="*/ 101 w 157"/>
                <a:gd name="T7" fmla="*/ 186 h 218"/>
                <a:gd name="T8" fmla="*/ 93 w 157"/>
                <a:gd name="T9" fmla="*/ 191 h 218"/>
                <a:gd name="T10" fmla="*/ 87 w 157"/>
                <a:gd name="T11" fmla="*/ 194 h 218"/>
                <a:gd name="T12" fmla="*/ 84 w 157"/>
                <a:gd name="T13" fmla="*/ 193 h 218"/>
                <a:gd name="T14" fmla="*/ 82 w 157"/>
                <a:gd name="T15" fmla="*/ 193 h 218"/>
                <a:gd name="T16" fmla="*/ 78 w 157"/>
                <a:gd name="T17" fmla="*/ 200 h 218"/>
                <a:gd name="T18" fmla="*/ 46 w 157"/>
                <a:gd name="T19" fmla="*/ 218 h 218"/>
                <a:gd name="T20" fmla="*/ 46 w 157"/>
                <a:gd name="T21" fmla="*/ 218 h 218"/>
                <a:gd name="T22" fmla="*/ 46 w 157"/>
                <a:gd name="T23" fmla="*/ 213 h 218"/>
                <a:gd name="T24" fmla="*/ 46 w 157"/>
                <a:gd name="T25" fmla="*/ 203 h 218"/>
                <a:gd name="T26" fmla="*/ 45 w 157"/>
                <a:gd name="T27" fmla="*/ 200 h 218"/>
                <a:gd name="T28" fmla="*/ 35 w 157"/>
                <a:gd name="T29" fmla="*/ 194 h 218"/>
                <a:gd name="T30" fmla="*/ 33 w 157"/>
                <a:gd name="T31" fmla="*/ 191 h 218"/>
                <a:gd name="T32" fmla="*/ 30 w 157"/>
                <a:gd name="T33" fmla="*/ 187 h 218"/>
                <a:gd name="T34" fmla="*/ 29 w 157"/>
                <a:gd name="T35" fmla="*/ 180 h 218"/>
                <a:gd name="T36" fmla="*/ 29 w 157"/>
                <a:gd name="T37" fmla="*/ 173 h 218"/>
                <a:gd name="T38" fmla="*/ 26 w 157"/>
                <a:gd name="T39" fmla="*/ 164 h 218"/>
                <a:gd name="T40" fmla="*/ 29 w 157"/>
                <a:gd name="T41" fmla="*/ 155 h 218"/>
                <a:gd name="T42" fmla="*/ 27 w 157"/>
                <a:gd name="T43" fmla="*/ 149 h 218"/>
                <a:gd name="T44" fmla="*/ 26 w 157"/>
                <a:gd name="T45" fmla="*/ 141 h 218"/>
                <a:gd name="T46" fmla="*/ 23 w 157"/>
                <a:gd name="T47" fmla="*/ 127 h 218"/>
                <a:gd name="T48" fmla="*/ 18 w 157"/>
                <a:gd name="T49" fmla="*/ 117 h 218"/>
                <a:gd name="T50" fmla="*/ 18 w 157"/>
                <a:gd name="T51" fmla="*/ 117 h 218"/>
                <a:gd name="T52" fmla="*/ 17 w 157"/>
                <a:gd name="T53" fmla="*/ 116 h 218"/>
                <a:gd name="T54" fmla="*/ 12 w 157"/>
                <a:gd name="T55" fmla="*/ 117 h 218"/>
                <a:gd name="T56" fmla="*/ 6 w 157"/>
                <a:gd name="T57" fmla="*/ 116 h 218"/>
                <a:gd name="T58" fmla="*/ 6 w 157"/>
                <a:gd name="T59" fmla="*/ 116 h 218"/>
                <a:gd name="T60" fmla="*/ 0 w 157"/>
                <a:gd name="T61" fmla="*/ 108 h 218"/>
                <a:gd name="T62" fmla="*/ 0 w 157"/>
                <a:gd name="T63" fmla="*/ 97 h 218"/>
                <a:gd name="T64" fmla="*/ 3 w 157"/>
                <a:gd name="T65" fmla="*/ 97 h 218"/>
                <a:gd name="T66" fmla="*/ 3 w 157"/>
                <a:gd name="T67" fmla="*/ 77 h 218"/>
                <a:gd name="T68" fmla="*/ 12 w 157"/>
                <a:gd name="T69" fmla="*/ 77 h 218"/>
                <a:gd name="T70" fmla="*/ 38 w 157"/>
                <a:gd name="T71" fmla="*/ 53 h 218"/>
                <a:gd name="T72" fmla="*/ 38 w 157"/>
                <a:gd name="T73" fmla="*/ 53 h 218"/>
                <a:gd name="T74" fmla="*/ 38 w 157"/>
                <a:gd name="T75" fmla="*/ 53 h 218"/>
                <a:gd name="T76" fmla="*/ 40 w 157"/>
                <a:gd name="T77" fmla="*/ 50 h 218"/>
                <a:gd name="T78" fmla="*/ 45 w 157"/>
                <a:gd name="T79" fmla="*/ 48 h 218"/>
                <a:gd name="T80" fmla="*/ 49 w 157"/>
                <a:gd name="T81" fmla="*/ 45 h 218"/>
                <a:gd name="T82" fmla="*/ 45 w 157"/>
                <a:gd name="T83" fmla="*/ 33 h 218"/>
                <a:gd name="T84" fmla="*/ 41 w 157"/>
                <a:gd name="T85" fmla="*/ 26 h 218"/>
                <a:gd name="T86" fmla="*/ 41 w 157"/>
                <a:gd name="T87" fmla="*/ 26 h 218"/>
                <a:gd name="T88" fmla="*/ 82 w 157"/>
                <a:gd name="T8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7" h="218">
                  <a:moveTo>
                    <a:pt x="82" y="0"/>
                  </a:moveTo>
                  <a:cubicBezTo>
                    <a:pt x="157" y="154"/>
                    <a:pt x="157" y="154"/>
                    <a:pt x="157" y="15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01" y="186"/>
                    <a:pt x="101" y="186"/>
                    <a:pt x="101" y="186"/>
                  </a:cubicBezTo>
                  <a:cubicBezTo>
                    <a:pt x="99" y="188"/>
                    <a:pt x="96" y="190"/>
                    <a:pt x="93" y="191"/>
                  </a:cubicBezTo>
                  <a:cubicBezTo>
                    <a:pt x="91" y="192"/>
                    <a:pt x="89" y="193"/>
                    <a:pt x="87" y="194"/>
                  </a:cubicBezTo>
                  <a:cubicBezTo>
                    <a:pt x="86" y="194"/>
                    <a:pt x="85" y="193"/>
                    <a:pt x="84" y="193"/>
                  </a:cubicBezTo>
                  <a:cubicBezTo>
                    <a:pt x="83" y="193"/>
                    <a:pt x="82" y="193"/>
                    <a:pt x="82" y="193"/>
                  </a:cubicBezTo>
                  <a:cubicBezTo>
                    <a:pt x="81" y="195"/>
                    <a:pt x="79" y="198"/>
                    <a:pt x="78" y="200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46" y="210"/>
                    <a:pt x="46" y="205"/>
                    <a:pt x="46" y="203"/>
                  </a:cubicBezTo>
                  <a:cubicBezTo>
                    <a:pt x="46" y="201"/>
                    <a:pt x="46" y="201"/>
                    <a:pt x="45" y="200"/>
                  </a:cubicBezTo>
                  <a:cubicBezTo>
                    <a:pt x="41" y="199"/>
                    <a:pt x="36" y="199"/>
                    <a:pt x="35" y="194"/>
                  </a:cubicBezTo>
                  <a:cubicBezTo>
                    <a:pt x="34" y="193"/>
                    <a:pt x="33" y="191"/>
                    <a:pt x="33" y="191"/>
                  </a:cubicBezTo>
                  <a:cubicBezTo>
                    <a:pt x="33" y="190"/>
                    <a:pt x="31" y="187"/>
                    <a:pt x="30" y="187"/>
                  </a:cubicBezTo>
                  <a:cubicBezTo>
                    <a:pt x="29" y="184"/>
                    <a:pt x="28" y="183"/>
                    <a:pt x="29" y="180"/>
                  </a:cubicBezTo>
                  <a:cubicBezTo>
                    <a:pt x="29" y="178"/>
                    <a:pt x="31" y="174"/>
                    <a:pt x="29" y="173"/>
                  </a:cubicBezTo>
                  <a:cubicBezTo>
                    <a:pt x="28" y="171"/>
                    <a:pt x="29" y="165"/>
                    <a:pt x="26" y="164"/>
                  </a:cubicBezTo>
                  <a:cubicBezTo>
                    <a:pt x="25" y="160"/>
                    <a:pt x="24" y="157"/>
                    <a:pt x="29" y="155"/>
                  </a:cubicBezTo>
                  <a:cubicBezTo>
                    <a:pt x="30" y="152"/>
                    <a:pt x="28" y="152"/>
                    <a:pt x="27" y="149"/>
                  </a:cubicBezTo>
                  <a:cubicBezTo>
                    <a:pt x="27" y="146"/>
                    <a:pt x="27" y="144"/>
                    <a:pt x="26" y="141"/>
                  </a:cubicBezTo>
                  <a:cubicBezTo>
                    <a:pt x="24" y="136"/>
                    <a:pt x="26" y="132"/>
                    <a:pt x="23" y="127"/>
                  </a:cubicBezTo>
                  <a:cubicBezTo>
                    <a:pt x="22" y="124"/>
                    <a:pt x="18" y="120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7" y="116"/>
                    <a:pt x="17" y="116"/>
                  </a:cubicBezTo>
                  <a:cubicBezTo>
                    <a:pt x="15" y="116"/>
                    <a:pt x="14" y="116"/>
                    <a:pt x="12" y="117"/>
                  </a:cubicBezTo>
                  <a:cubicBezTo>
                    <a:pt x="9" y="118"/>
                    <a:pt x="8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2"/>
                    <a:pt x="39" y="51"/>
                    <a:pt x="40" y="50"/>
                  </a:cubicBezTo>
                  <a:cubicBezTo>
                    <a:pt x="42" y="50"/>
                    <a:pt x="44" y="49"/>
                    <a:pt x="45" y="48"/>
                  </a:cubicBezTo>
                  <a:cubicBezTo>
                    <a:pt x="47" y="48"/>
                    <a:pt x="48" y="46"/>
                    <a:pt x="49" y="45"/>
                  </a:cubicBezTo>
                  <a:cubicBezTo>
                    <a:pt x="50" y="41"/>
                    <a:pt x="47" y="36"/>
                    <a:pt x="45" y="33"/>
                  </a:cubicBezTo>
                  <a:cubicBezTo>
                    <a:pt x="43" y="31"/>
                    <a:pt x="41" y="29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5" name="MONROE"/>
            <p:cNvSpPr>
              <a:spLocks/>
            </p:cNvSpPr>
            <p:nvPr/>
          </p:nvSpPr>
          <p:spPr bwMode="auto">
            <a:xfrm>
              <a:off x="3654425" y="2862263"/>
              <a:ext cx="412750" cy="417513"/>
            </a:xfrm>
            <a:custGeom>
              <a:avLst/>
              <a:gdLst>
                <a:gd name="T0" fmla="*/ 129 w 173"/>
                <a:gd name="T1" fmla="*/ 34 h 175"/>
                <a:gd name="T2" fmla="*/ 136 w 173"/>
                <a:gd name="T3" fmla="*/ 46 h 175"/>
                <a:gd name="T4" fmla="*/ 149 w 173"/>
                <a:gd name="T5" fmla="*/ 62 h 175"/>
                <a:gd name="T6" fmla="*/ 164 w 173"/>
                <a:gd name="T7" fmla="*/ 80 h 175"/>
                <a:gd name="T8" fmla="*/ 166 w 173"/>
                <a:gd name="T9" fmla="*/ 97 h 175"/>
                <a:gd name="T10" fmla="*/ 170 w 173"/>
                <a:gd name="T11" fmla="*/ 109 h 175"/>
                <a:gd name="T12" fmla="*/ 170 w 173"/>
                <a:gd name="T13" fmla="*/ 111 h 175"/>
                <a:gd name="T14" fmla="*/ 170 w 173"/>
                <a:gd name="T15" fmla="*/ 112 h 175"/>
                <a:gd name="T16" fmla="*/ 171 w 173"/>
                <a:gd name="T17" fmla="*/ 112 h 175"/>
                <a:gd name="T18" fmla="*/ 172 w 173"/>
                <a:gd name="T19" fmla="*/ 114 h 175"/>
                <a:gd name="T20" fmla="*/ 173 w 173"/>
                <a:gd name="T21" fmla="*/ 117 h 175"/>
                <a:gd name="T22" fmla="*/ 173 w 173"/>
                <a:gd name="T23" fmla="*/ 124 h 175"/>
                <a:gd name="T24" fmla="*/ 173 w 173"/>
                <a:gd name="T25" fmla="*/ 124 h 175"/>
                <a:gd name="T26" fmla="*/ 163 w 173"/>
                <a:gd name="T27" fmla="*/ 124 h 175"/>
                <a:gd name="T28" fmla="*/ 163 w 173"/>
                <a:gd name="T29" fmla="*/ 129 h 175"/>
                <a:gd name="T30" fmla="*/ 96 w 173"/>
                <a:gd name="T31" fmla="*/ 175 h 175"/>
                <a:gd name="T32" fmla="*/ 96 w 173"/>
                <a:gd name="T33" fmla="*/ 175 h 175"/>
                <a:gd name="T34" fmla="*/ 66 w 173"/>
                <a:gd name="T35" fmla="*/ 175 h 175"/>
                <a:gd name="T36" fmla="*/ 66 w 173"/>
                <a:gd name="T37" fmla="*/ 172 h 175"/>
                <a:gd name="T38" fmla="*/ 60 w 173"/>
                <a:gd name="T39" fmla="*/ 172 h 175"/>
                <a:gd name="T40" fmla="*/ 60 w 173"/>
                <a:gd name="T41" fmla="*/ 175 h 175"/>
                <a:gd name="T42" fmla="*/ 0 w 173"/>
                <a:gd name="T43" fmla="*/ 175 h 175"/>
                <a:gd name="T44" fmla="*/ 0 w 173"/>
                <a:gd name="T45" fmla="*/ 175 h 175"/>
                <a:gd name="T46" fmla="*/ 0 w 173"/>
                <a:gd name="T47" fmla="*/ 134 h 175"/>
                <a:gd name="T48" fmla="*/ 0 w 173"/>
                <a:gd name="T49" fmla="*/ 134 h 175"/>
                <a:gd name="T50" fmla="*/ 30 w 173"/>
                <a:gd name="T51" fmla="*/ 134 h 175"/>
                <a:gd name="T52" fmla="*/ 30 w 173"/>
                <a:gd name="T53" fmla="*/ 127 h 175"/>
                <a:gd name="T54" fmla="*/ 34 w 173"/>
                <a:gd name="T55" fmla="*/ 127 h 175"/>
                <a:gd name="T56" fmla="*/ 35 w 173"/>
                <a:gd name="T57" fmla="*/ 0 h 175"/>
                <a:gd name="T58" fmla="*/ 35 w 173"/>
                <a:gd name="T59" fmla="*/ 0 h 175"/>
                <a:gd name="T60" fmla="*/ 108 w 173"/>
                <a:gd name="T61" fmla="*/ 0 h 175"/>
                <a:gd name="T62" fmla="*/ 113 w 173"/>
                <a:gd name="T63" fmla="*/ 3 h 175"/>
                <a:gd name="T64" fmla="*/ 117 w 173"/>
                <a:gd name="T65" fmla="*/ 4 h 175"/>
                <a:gd name="T66" fmla="*/ 118 w 173"/>
                <a:gd name="T67" fmla="*/ 5 h 175"/>
                <a:gd name="T68" fmla="*/ 120 w 173"/>
                <a:gd name="T69" fmla="*/ 7 h 175"/>
                <a:gd name="T70" fmla="*/ 122 w 173"/>
                <a:gd name="T71" fmla="*/ 9 h 175"/>
                <a:gd name="T72" fmla="*/ 127 w 173"/>
                <a:gd name="T73" fmla="*/ 12 h 175"/>
                <a:gd name="T74" fmla="*/ 127 w 173"/>
                <a:gd name="T75" fmla="*/ 12 h 175"/>
                <a:gd name="T76" fmla="*/ 127 w 173"/>
                <a:gd name="T77" fmla="*/ 23 h 175"/>
                <a:gd name="T78" fmla="*/ 129 w 173"/>
                <a:gd name="T79" fmla="*/ 23 h 175"/>
                <a:gd name="T80" fmla="*/ 129 w 173"/>
                <a:gd name="T81" fmla="*/ 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175">
                  <a:moveTo>
                    <a:pt x="129" y="34"/>
                  </a:moveTo>
                  <a:cubicBezTo>
                    <a:pt x="131" y="40"/>
                    <a:pt x="132" y="42"/>
                    <a:pt x="136" y="46"/>
                  </a:cubicBezTo>
                  <a:cubicBezTo>
                    <a:pt x="140" y="51"/>
                    <a:pt x="144" y="58"/>
                    <a:pt x="149" y="62"/>
                  </a:cubicBezTo>
                  <a:cubicBezTo>
                    <a:pt x="153" y="65"/>
                    <a:pt x="163" y="74"/>
                    <a:pt x="164" y="80"/>
                  </a:cubicBezTo>
                  <a:cubicBezTo>
                    <a:pt x="167" y="84"/>
                    <a:pt x="167" y="91"/>
                    <a:pt x="166" y="97"/>
                  </a:cubicBezTo>
                  <a:cubicBezTo>
                    <a:pt x="166" y="103"/>
                    <a:pt x="166" y="105"/>
                    <a:pt x="170" y="109"/>
                  </a:cubicBezTo>
                  <a:cubicBezTo>
                    <a:pt x="170" y="110"/>
                    <a:pt x="170" y="111"/>
                    <a:pt x="170" y="111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13"/>
                    <a:pt x="172" y="114"/>
                    <a:pt x="172" y="114"/>
                  </a:cubicBezTo>
                  <a:cubicBezTo>
                    <a:pt x="173" y="115"/>
                    <a:pt x="173" y="116"/>
                    <a:pt x="173" y="117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6" y="172"/>
                    <a:pt x="66" y="172"/>
                    <a:pt x="66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1"/>
                    <a:pt x="111" y="2"/>
                    <a:pt x="113" y="3"/>
                  </a:cubicBezTo>
                  <a:cubicBezTo>
                    <a:pt x="114" y="4"/>
                    <a:pt x="116" y="4"/>
                    <a:pt x="117" y="4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8" y="5"/>
                    <a:pt x="119" y="6"/>
                    <a:pt x="120" y="7"/>
                  </a:cubicBezTo>
                  <a:cubicBezTo>
                    <a:pt x="121" y="7"/>
                    <a:pt x="121" y="8"/>
                    <a:pt x="122" y="9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34"/>
                    <a:pt x="129" y="34"/>
                    <a:pt x="129" y="3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6" name="LAMAR"/>
            <p:cNvSpPr>
              <a:spLocks/>
            </p:cNvSpPr>
            <p:nvPr/>
          </p:nvSpPr>
          <p:spPr bwMode="auto">
            <a:xfrm>
              <a:off x="3514725" y="2862263"/>
              <a:ext cx="223838" cy="319088"/>
            </a:xfrm>
            <a:custGeom>
              <a:avLst/>
              <a:gdLst>
                <a:gd name="T0" fmla="*/ 88 w 141"/>
                <a:gd name="T1" fmla="*/ 201 h 201"/>
                <a:gd name="T2" fmla="*/ 133 w 141"/>
                <a:gd name="T3" fmla="*/ 201 h 201"/>
                <a:gd name="T4" fmla="*/ 133 w 141"/>
                <a:gd name="T5" fmla="*/ 191 h 201"/>
                <a:gd name="T6" fmla="*/ 139 w 141"/>
                <a:gd name="T7" fmla="*/ 191 h 201"/>
                <a:gd name="T8" fmla="*/ 141 w 141"/>
                <a:gd name="T9" fmla="*/ 0 h 201"/>
                <a:gd name="T10" fmla="*/ 141 w 141"/>
                <a:gd name="T11" fmla="*/ 0 h 201"/>
                <a:gd name="T12" fmla="*/ 93 w 141"/>
                <a:gd name="T13" fmla="*/ 0 h 201"/>
                <a:gd name="T14" fmla="*/ 93 w 141"/>
                <a:gd name="T15" fmla="*/ 0 h 201"/>
                <a:gd name="T16" fmla="*/ 93 w 141"/>
                <a:gd name="T17" fmla="*/ 20 h 201"/>
                <a:gd name="T18" fmla="*/ 31 w 141"/>
                <a:gd name="T19" fmla="*/ 20 h 201"/>
                <a:gd name="T20" fmla="*/ 25 w 141"/>
                <a:gd name="T21" fmla="*/ 9 h 201"/>
                <a:gd name="T22" fmla="*/ 13 w 141"/>
                <a:gd name="T23" fmla="*/ 9 h 201"/>
                <a:gd name="T24" fmla="*/ 13 w 141"/>
                <a:gd name="T25" fmla="*/ 9 h 201"/>
                <a:gd name="T26" fmla="*/ 13 w 141"/>
                <a:gd name="T27" fmla="*/ 117 h 201"/>
                <a:gd name="T28" fmla="*/ 0 w 141"/>
                <a:gd name="T29" fmla="*/ 131 h 201"/>
                <a:gd name="T30" fmla="*/ 0 w 141"/>
                <a:gd name="T31" fmla="*/ 158 h 201"/>
                <a:gd name="T32" fmla="*/ 0 w 141"/>
                <a:gd name="T33" fmla="*/ 158 h 201"/>
                <a:gd name="T34" fmla="*/ 88 w 141"/>
                <a:gd name="T35" fmla="*/ 158 h 201"/>
                <a:gd name="T36" fmla="*/ 88 w 141"/>
                <a:gd name="T37" fmla="*/ 201 h 201"/>
                <a:gd name="T38" fmla="*/ 88 w 141"/>
                <a:gd name="T3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01">
                  <a:moveTo>
                    <a:pt x="88" y="201"/>
                  </a:moveTo>
                  <a:lnTo>
                    <a:pt x="133" y="201"/>
                  </a:lnTo>
                  <a:lnTo>
                    <a:pt x="133" y="191"/>
                  </a:lnTo>
                  <a:lnTo>
                    <a:pt x="139" y="19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31" y="20"/>
                  </a:lnTo>
                  <a:lnTo>
                    <a:pt x="25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7"/>
                  </a:lnTo>
                  <a:lnTo>
                    <a:pt x="0" y="13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88" y="158"/>
                  </a:lnTo>
                  <a:lnTo>
                    <a:pt x="88" y="201"/>
                  </a:lnTo>
                  <a:lnTo>
                    <a:pt x="88" y="20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7" name="JASPER"/>
            <p:cNvSpPr>
              <a:spLocks/>
            </p:cNvSpPr>
            <p:nvPr/>
          </p:nvSpPr>
          <p:spPr bwMode="auto">
            <a:xfrm>
              <a:off x="3916363" y="2489200"/>
              <a:ext cx="317500" cy="454025"/>
            </a:xfrm>
            <a:custGeom>
              <a:avLst/>
              <a:gdLst>
                <a:gd name="T0" fmla="*/ 19 w 133"/>
                <a:gd name="T1" fmla="*/ 191 h 191"/>
                <a:gd name="T2" fmla="*/ 131 w 133"/>
                <a:gd name="T3" fmla="*/ 173 h 191"/>
                <a:gd name="T4" fmla="*/ 131 w 133"/>
                <a:gd name="T5" fmla="*/ 173 h 191"/>
                <a:gd name="T6" fmla="*/ 133 w 133"/>
                <a:gd name="T7" fmla="*/ 43 h 191"/>
                <a:gd name="T8" fmla="*/ 133 w 133"/>
                <a:gd name="T9" fmla="*/ 43 h 191"/>
                <a:gd name="T10" fmla="*/ 74 w 133"/>
                <a:gd name="T11" fmla="*/ 0 h 191"/>
                <a:gd name="T12" fmla="*/ 74 w 133"/>
                <a:gd name="T13" fmla="*/ 0 h 191"/>
                <a:gd name="T14" fmla="*/ 73 w 133"/>
                <a:gd name="T15" fmla="*/ 7 h 191"/>
                <a:gd name="T16" fmla="*/ 76 w 133"/>
                <a:gd name="T17" fmla="*/ 19 h 191"/>
                <a:gd name="T18" fmla="*/ 67 w 133"/>
                <a:gd name="T19" fmla="*/ 15 h 191"/>
                <a:gd name="T20" fmla="*/ 65 w 133"/>
                <a:gd name="T21" fmla="*/ 13 h 191"/>
                <a:gd name="T22" fmla="*/ 62 w 133"/>
                <a:gd name="T23" fmla="*/ 13 h 191"/>
                <a:gd name="T24" fmla="*/ 59 w 133"/>
                <a:gd name="T25" fmla="*/ 17 h 191"/>
                <a:gd name="T26" fmla="*/ 55 w 133"/>
                <a:gd name="T27" fmla="*/ 20 h 191"/>
                <a:gd name="T28" fmla="*/ 40 w 133"/>
                <a:gd name="T29" fmla="*/ 30 h 191"/>
                <a:gd name="T30" fmla="*/ 24 w 133"/>
                <a:gd name="T31" fmla="*/ 40 h 191"/>
                <a:gd name="T32" fmla="*/ 16 w 133"/>
                <a:gd name="T33" fmla="*/ 42 h 191"/>
                <a:gd name="T34" fmla="*/ 8 w 133"/>
                <a:gd name="T35" fmla="*/ 54 h 191"/>
                <a:gd name="T36" fmla="*/ 10 w 133"/>
                <a:gd name="T37" fmla="*/ 65 h 191"/>
                <a:gd name="T38" fmla="*/ 0 w 133"/>
                <a:gd name="T39" fmla="*/ 76 h 191"/>
                <a:gd name="T40" fmla="*/ 0 w 133"/>
                <a:gd name="T41" fmla="*/ 76 h 191"/>
                <a:gd name="T42" fmla="*/ 1 w 133"/>
                <a:gd name="T43" fmla="*/ 88 h 191"/>
                <a:gd name="T44" fmla="*/ 7 w 133"/>
                <a:gd name="T45" fmla="*/ 94 h 191"/>
                <a:gd name="T46" fmla="*/ 13 w 133"/>
                <a:gd name="T47" fmla="*/ 109 h 191"/>
                <a:gd name="T48" fmla="*/ 13 w 133"/>
                <a:gd name="T49" fmla="*/ 123 h 191"/>
                <a:gd name="T50" fmla="*/ 17 w 133"/>
                <a:gd name="T51" fmla="*/ 140 h 191"/>
                <a:gd name="T52" fmla="*/ 18 w 133"/>
                <a:gd name="T53" fmla="*/ 156 h 191"/>
                <a:gd name="T54" fmla="*/ 19 w 133"/>
                <a:gd name="T55" fmla="*/ 156 h 191"/>
                <a:gd name="T56" fmla="*/ 19 w 133"/>
                <a:gd name="T57" fmla="*/ 161 h 191"/>
                <a:gd name="T58" fmla="*/ 17 w 133"/>
                <a:gd name="T59" fmla="*/ 169 h 191"/>
                <a:gd name="T60" fmla="*/ 17 w 133"/>
                <a:gd name="T61" fmla="*/ 169 h 191"/>
                <a:gd name="T62" fmla="*/ 17 w 133"/>
                <a:gd name="T63" fmla="*/ 180 h 191"/>
                <a:gd name="T64" fmla="*/ 19 w 133"/>
                <a:gd name="T65" fmla="*/ 180 h 191"/>
                <a:gd name="T66" fmla="*/ 19 w 133"/>
                <a:gd name="T6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91">
                  <a:moveTo>
                    <a:pt x="19" y="191"/>
                  </a:moveTo>
                  <a:cubicBezTo>
                    <a:pt x="131" y="173"/>
                    <a:pt x="131" y="173"/>
                    <a:pt x="131" y="173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12"/>
                    <a:pt x="76" y="15"/>
                    <a:pt x="76" y="19"/>
                  </a:cubicBezTo>
                  <a:cubicBezTo>
                    <a:pt x="73" y="22"/>
                    <a:pt x="69" y="18"/>
                    <a:pt x="67" y="15"/>
                  </a:cubicBezTo>
                  <a:cubicBezTo>
                    <a:pt x="66" y="14"/>
                    <a:pt x="65" y="14"/>
                    <a:pt x="65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4"/>
                    <a:pt x="60" y="15"/>
                    <a:pt x="59" y="17"/>
                  </a:cubicBezTo>
                  <a:cubicBezTo>
                    <a:pt x="58" y="19"/>
                    <a:pt x="57" y="19"/>
                    <a:pt x="55" y="20"/>
                  </a:cubicBezTo>
                  <a:cubicBezTo>
                    <a:pt x="49" y="20"/>
                    <a:pt x="44" y="27"/>
                    <a:pt x="40" y="30"/>
                  </a:cubicBezTo>
                  <a:cubicBezTo>
                    <a:pt x="35" y="34"/>
                    <a:pt x="30" y="38"/>
                    <a:pt x="24" y="40"/>
                  </a:cubicBezTo>
                  <a:cubicBezTo>
                    <a:pt x="22" y="41"/>
                    <a:pt x="17" y="40"/>
                    <a:pt x="16" y="42"/>
                  </a:cubicBezTo>
                  <a:cubicBezTo>
                    <a:pt x="13" y="46"/>
                    <a:pt x="13" y="53"/>
                    <a:pt x="8" y="54"/>
                  </a:cubicBezTo>
                  <a:cubicBezTo>
                    <a:pt x="7" y="58"/>
                    <a:pt x="10" y="62"/>
                    <a:pt x="10" y="65"/>
                  </a:cubicBezTo>
                  <a:cubicBezTo>
                    <a:pt x="8" y="70"/>
                    <a:pt x="4" y="74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4"/>
                    <a:pt x="1" y="88"/>
                  </a:cubicBezTo>
                  <a:cubicBezTo>
                    <a:pt x="2" y="91"/>
                    <a:pt x="7" y="92"/>
                    <a:pt x="7" y="94"/>
                  </a:cubicBezTo>
                  <a:cubicBezTo>
                    <a:pt x="8" y="94"/>
                    <a:pt x="12" y="107"/>
                    <a:pt x="13" y="109"/>
                  </a:cubicBezTo>
                  <a:cubicBezTo>
                    <a:pt x="13" y="113"/>
                    <a:pt x="12" y="118"/>
                    <a:pt x="13" y="123"/>
                  </a:cubicBezTo>
                  <a:cubicBezTo>
                    <a:pt x="16" y="129"/>
                    <a:pt x="20" y="132"/>
                    <a:pt x="17" y="140"/>
                  </a:cubicBezTo>
                  <a:cubicBezTo>
                    <a:pt x="15" y="144"/>
                    <a:pt x="10" y="154"/>
                    <a:pt x="18" y="156"/>
                  </a:cubicBezTo>
                  <a:cubicBezTo>
                    <a:pt x="18" y="156"/>
                    <a:pt x="18" y="156"/>
                    <a:pt x="19" y="156"/>
                  </a:cubicBezTo>
                  <a:cubicBezTo>
                    <a:pt x="19" y="159"/>
                    <a:pt x="20" y="159"/>
                    <a:pt x="19" y="16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91"/>
                    <a:pt x="19" y="191"/>
                    <a:pt x="19" y="19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8" name="MORGAN"/>
            <p:cNvSpPr>
              <a:spLocks/>
            </p:cNvSpPr>
            <p:nvPr/>
          </p:nvSpPr>
          <p:spPr bwMode="auto">
            <a:xfrm>
              <a:off x="4086225" y="2141538"/>
              <a:ext cx="411163" cy="449263"/>
            </a:xfrm>
            <a:custGeom>
              <a:avLst/>
              <a:gdLst>
                <a:gd name="T0" fmla="*/ 77 w 173"/>
                <a:gd name="T1" fmla="*/ 0 h 189"/>
                <a:gd name="T2" fmla="*/ 84 w 173"/>
                <a:gd name="T3" fmla="*/ 6 h 189"/>
                <a:gd name="T4" fmla="*/ 89 w 173"/>
                <a:gd name="T5" fmla="*/ 15 h 189"/>
                <a:gd name="T6" fmla="*/ 94 w 173"/>
                <a:gd name="T7" fmla="*/ 26 h 189"/>
                <a:gd name="T8" fmla="*/ 99 w 173"/>
                <a:gd name="T9" fmla="*/ 43 h 189"/>
                <a:gd name="T10" fmla="*/ 111 w 173"/>
                <a:gd name="T11" fmla="*/ 53 h 189"/>
                <a:gd name="T12" fmla="*/ 120 w 173"/>
                <a:gd name="T13" fmla="*/ 60 h 189"/>
                <a:gd name="T14" fmla="*/ 120 w 173"/>
                <a:gd name="T15" fmla="*/ 60 h 189"/>
                <a:gd name="T16" fmla="*/ 131 w 173"/>
                <a:gd name="T17" fmla="*/ 78 h 189"/>
                <a:gd name="T18" fmla="*/ 137 w 173"/>
                <a:gd name="T19" fmla="*/ 94 h 189"/>
                <a:gd name="T20" fmla="*/ 172 w 173"/>
                <a:gd name="T21" fmla="*/ 138 h 189"/>
                <a:gd name="T22" fmla="*/ 170 w 173"/>
                <a:gd name="T23" fmla="*/ 147 h 189"/>
                <a:gd name="T24" fmla="*/ 170 w 173"/>
                <a:gd name="T25" fmla="*/ 158 h 189"/>
                <a:gd name="T26" fmla="*/ 169 w 173"/>
                <a:gd name="T27" fmla="*/ 166 h 189"/>
                <a:gd name="T28" fmla="*/ 169 w 173"/>
                <a:gd name="T29" fmla="*/ 166 h 189"/>
                <a:gd name="T30" fmla="*/ 62 w 173"/>
                <a:gd name="T31" fmla="*/ 189 h 189"/>
                <a:gd name="T32" fmla="*/ 62 w 173"/>
                <a:gd name="T33" fmla="*/ 189 h 189"/>
                <a:gd name="T34" fmla="*/ 3 w 173"/>
                <a:gd name="T35" fmla="*/ 146 h 189"/>
                <a:gd name="T36" fmla="*/ 3 w 173"/>
                <a:gd name="T37" fmla="*/ 146 h 189"/>
                <a:gd name="T38" fmla="*/ 4 w 173"/>
                <a:gd name="T39" fmla="*/ 139 h 189"/>
                <a:gd name="T40" fmla="*/ 4 w 173"/>
                <a:gd name="T41" fmla="*/ 135 h 189"/>
                <a:gd name="T42" fmla="*/ 6 w 173"/>
                <a:gd name="T43" fmla="*/ 123 h 189"/>
                <a:gd name="T44" fmla="*/ 1 w 173"/>
                <a:gd name="T45" fmla="*/ 119 h 189"/>
                <a:gd name="T46" fmla="*/ 2 w 173"/>
                <a:gd name="T47" fmla="*/ 111 h 189"/>
                <a:gd name="T48" fmla="*/ 6 w 173"/>
                <a:gd name="T49" fmla="*/ 105 h 189"/>
                <a:gd name="T50" fmla="*/ 6 w 173"/>
                <a:gd name="T51" fmla="*/ 105 h 189"/>
                <a:gd name="T52" fmla="*/ 77 w 173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189">
                  <a:moveTo>
                    <a:pt x="77" y="0"/>
                  </a:moveTo>
                  <a:cubicBezTo>
                    <a:pt x="80" y="1"/>
                    <a:pt x="82" y="4"/>
                    <a:pt x="84" y="6"/>
                  </a:cubicBezTo>
                  <a:cubicBezTo>
                    <a:pt x="86" y="9"/>
                    <a:pt x="86" y="13"/>
                    <a:pt x="89" y="15"/>
                  </a:cubicBezTo>
                  <a:cubicBezTo>
                    <a:pt x="89" y="18"/>
                    <a:pt x="92" y="22"/>
                    <a:pt x="94" y="26"/>
                  </a:cubicBezTo>
                  <a:cubicBezTo>
                    <a:pt x="96" y="31"/>
                    <a:pt x="96" y="38"/>
                    <a:pt x="99" y="43"/>
                  </a:cubicBezTo>
                  <a:cubicBezTo>
                    <a:pt x="101" y="47"/>
                    <a:pt x="108" y="50"/>
                    <a:pt x="111" y="53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3" y="65"/>
                    <a:pt x="126" y="75"/>
                    <a:pt x="131" y="78"/>
                  </a:cubicBezTo>
                  <a:cubicBezTo>
                    <a:pt x="135" y="80"/>
                    <a:pt x="135" y="89"/>
                    <a:pt x="137" y="94"/>
                  </a:cubicBezTo>
                  <a:cubicBezTo>
                    <a:pt x="143" y="107"/>
                    <a:pt x="157" y="134"/>
                    <a:pt x="172" y="138"/>
                  </a:cubicBezTo>
                  <a:cubicBezTo>
                    <a:pt x="173" y="140"/>
                    <a:pt x="171" y="144"/>
                    <a:pt x="170" y="147"/>
                  </a:cubicBezTo>
                  <a:cubicBezTo>
                    <a:pt x="169" y="150"/>
                    <a:pt x="171" y="154"/>
                    <a:pt x="170" y="158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4" y="144"/>
                    <a:pt x="4" y="142"/>
                    <a:pt x="4" y="139"/>
                  </a:cubicBezTo>
                  <a:cubicBezTo>
                    <a:pt x="4" y="137"/>
                    <a:pt x="4" y="136"/>
                    <a:pt x="4" y="135"/>
                  </a:cubicBezTo>
                  <a:cubicBezTo>
                    <a:pt x="4" y="133"/>
                    <a:pt x="9" y="124"/>
                    <a:pt x="6" y="123"/>
                  </a:cubicBezTo>
                  <a:cubicBezTo>
                    <a:pt x="6" y="122"/>
                    <a:pt x="2" y="120"/>
                    <a:pt x="1" y="119"/>
                  </a:cubicBezTo>
                  <a:cubicBezTo>
                    <a:pt x="0" y="116"/>
                    <a:pt x="2" y="114"/>
                    <a:pt x="2" y="111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9" name="OCONEE"/>
            <p:cNvSpPr>
              <a:spLocks/>
            </p:cNvSpPr>
            <p:nvPr/>
          </p:nvSpPr>
          <p:spPr bwMode="auto">
            <a:xfrm>
              <a:off x="4135438" y="1966913"/>
              <a:ext cx="357188" cy="317500"/>
            </a:xfrm>
            <a:custGeom>
              <a:avLst/>
              <a:gdLst>
                <a:gd name="T0" fmla="*/ 41 w 150"/>
                <a:gd name="T1" fmla="*/ 0 h 133"/>
                <a:gd name="T2" fmla="*/ 42 w 150"/>
                <a:gd name="T3" fmla="*/ 2 h 133"/>
                <a:gd name="T4" fmla="*/ 50 w 150"/>
                <a:gd name="T5" fmla="*/ 14 h 133"/>
                <a:gd name="T6" fmla="*/ 63 w 150"/>
                <a:gd name="T7" fmla="*/ 18 h 133"/>
                <a:gd name="T8" fmla="*/ 74 w 150"/>
                <a:gd name="T9" fmla="*/ 21 h 133"/>
                <a:gd name="T10" fmla="*/ 84 w 150"/>
                <a:gd name="T11" fmla="*/ 22 h 133"/>
                <a:gd name="T12" fmla="*/ 114 w 150"/>
                <a:gd name="T13" fmla="*/ 42 h 133"/>
                <a:gd name="T14" fmla="*/ 127 w 150"/>
                <a:gd name="T15" fmla="*/ 49 h 133"/>
                <a:gd name="T16" fmla="*/ 142 w 150"/>
                <a:gd name="T17" fmla="*/ 56 h 133"/>
                <a:gd name="T18" fmla="*/ 150 w 150"/>
                <a:gd name="T19" fmla="*/ 59 h 133"/>
                <a:gd name="T20" fmla="*/ 150 w 150"/>
                <a:gd name="T21" fmla="*/ 59 h 133"/>
                <a:gd name="T22" fmla="*/ 143 w 150"/>
                <a:gd name="T23" fmla="*/ 67 h 133"/>
                <a:gd name="T24" fmla="*/ 143 w 150"/>
                <a:gd name="T25" fmla="*/ 80 h 133"/>
                <a:gd name="T26" fmla="*/ 149 w 150"/>
                <a:gd name="T27" fmla="*/ 89 h 133"/>
                <a:gd name="T28" fmla="*/ 146 w 150"/>
                <a:gd name="T29" fmla="*/ 92 h 133"/>
                <a:gd name="T30" fmla="*/ 146 w 150"/>
                <a:gd name="T31" fmla="*/ 96 h 133"/>
                <a:gd name="T32" fmla="*/ 147 w 150"/>
                <a:gd name="T33" fmla="*/ 104 h 133"/>
                <a:gd name="T34" fmla="*/ 147 w 150"/>
                <a:gd name="T35" fmla="*/ 104 h 133"/>
                <a:gd name="T36" fmla="*/ 142 w 150"/>
                <a:gd name="T37" fmla="*/ 109 h 133"/>
                <a:gd name="T38" fmla="*/ 137 w 150"/>
                <a:gd name="T39" fmla="*/ 117 h 133"/>
                <a:gd name="T40" fmla="*/ 136 w 150"/>
                <a:gd name="T41" fmla="*/ 118 h 133"/>
                <a:gd name="T42" fmla="*/ 126 w 150"/>
                <a:gd name="T43" fmla="*/ 121 h 133"/>
                <a:gd name="T44" fmla="*/ 120 w 150"/>
                <a:gd name="T45" fmla="*/ 124 h 133"/>
                <a:gd name="T46" fmla="*/ 116 w 150"/>
                <a:gd name="T47" fmla="*/ 126 h 133"/>
                <a:gd name="T48" fmla="*/ 107 w 150"/>
                <a:gd name="T49" fmla="*/ 130 h 133"/>
                <a:gd name="T50" fmla="*/ 99 w 150"/>
                <a:gd name="T51" fmla="*/ 133 h 133"/>
                <a:gd name="T52" fmla="*/ 99 w 150"/>
                <a:gd name="T53" fmla="*/ 133 h 133"/>
                <a:gd name="T54" fmla="*/ 90 w 150"/>
                <a:gd name="T55" fmla="*/ 126 h 133"/>
                <a:gd name="T56" fmla="*/ 78 w 150"/>
                <a:gd name="T57" fmla="*/ 116 h 133"/>
                <a:gd name="T58" fmla="*/ 73 w 150"/>
                <a:gd name="T59" fmla="*/ 99 h 133"/>
                <a:gd name="T60" fmla="*/ 68 w 150"/>
                <a:gd name="T61" fmla="*/ 88 h 133"/>
                <a:gd name="T62" fmla="*/ 63 w 150"/>
                <a:gd name="T63" fmla="*/ 79 h 133"/>
                <a:gd name="T64" fmla="*/ 56 w 150"/>
                <a:gd name="T65" fmla="*/ 73 h 133"/>
                <a:gd name="T66" fmla="*/ 56 w 150"/>
                <a:gd name="T67" fmla="*/ 73 h 133"/>
                <a:gd name="T68" fmla="*/ 41 w 150"/>
                <a:gd name="T69" fmla="*/ 70 h 133"/>
                <a:gd name="T70" fmla="*/ 34 w 150"/>
                <a:gd name="T71" fmla="*/ 66 h 133"/>
                <a:gd name="T72" fmla="*/ 27 w 150"/>
                <a:gd name="T73" fmla="*/ 59 h 133"/>
                <a:gd name="T74" fmla="*/ 22 w 150"/>
                <a:gd name="T75" fmla="*/ 47 h 133"/>
                <a:gd name="T76" fmla="*/ 21 w 150"/>
                <a:gd name="T77" fmla="*/ 40 h 133"/>
                <a:gd name="T78" fmla="*/ 7 w 150"/>
                <a:gd name="T79" fmla="*/ 39 h 133"/>
                <a:gd name="T80" fmla="*/ 0 w 150"/>
                <a:gd name="T81" fmla="*/ 29 h 133"/>
                <a:gd name="T82" fmla="*/ 0 w 150"/>
                <a:gd name="T83" fmla="*/ 29 h 133"/>
                <a:gd name="T84" fmla="*/ 41 w 150"/>
                <a:gd name="T8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33">
                  <a:moveTo>
                    <a:pt x="41" y="0"/>
                  </a:moveTo>
                  <a:cubicBezTo>
                    <a:pt x="41" y="1"/>
                    <a:pt x="42" y="2"/>
                    <a:pt x="42" y="2"/>
                  </a:cubicBezTo>
                  <a:cubicBezTo>
                    <a:pt x="43" y="4"/>
                    <a:pt x="49" y="12"/>
                    <a:pt x="50" y="14"/>
                  </a:cubicBezTo>
                  <a:cubicBezTo>
                    <a:pt x="53" y="17"/>
                    <a:pt x="58" y="18"/>
                    <a:pt x="63" y="18"/>
                  </a:cubicBezTo>
                  <a:cubicBezTo>
                    <a:pt x="67" y="18"/>
                    <a:pt x="71" y="18"/>
                    <a:pt x="74" y="21"/>
                  </a:cubicBezTo>
                  <a:cubicBezTo>
                    <a:pt x="77" y="23"/>
                    <a:pt x="82" y="22"/>
                    <a:pt x="84" y="22"/>
                  </a:cubicBezTo>
                  <a:cubicBezTo>
                    <a:pt x="98" y="22"/>
                    <a:pt x="104" y="37"/>
                    <a:pt x="114" y="42"/>
                  </a:cubicBezTo>
                  <a:cubicBezTo>
                    <a:pt x="120" y="45"/>
                    <a:pt x="123" y="42"/>
                    <a:pt x="127" y="49"/>
                  </a:cubicBezTo>
                  <a:cubicBezTo>
                    <a:pt x="129" y="53"/>
                    <a:pt x="137" y="55"/>
                    <a:pt x="142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2"/>
                    <a:pt x="145" y="64"/>
                    <a:pt x="143" y="67"/>
                  </a:cubicBezTo>
                  <a:cubicBezTo>
                    <a:pt x="140" y="71"/>
                    <a:pt x="141" y="76"/>
                    <a:pt x="143" y="80"/>
                  </a:cubicBezTo>
                  <a:cubicBezTo>
                    <a:pt x="145" y="84"/>
                    <a:pt x="149" y="84"/>
                    <a:pt x="149" y="89"/>
                  </a:cubicBezTo>
                  <a:cubicBezTo>
                    <a:pt x="148" y="89"/>
                    <a:pt x="147" y="91"/>
                    <a:pt x="146" y="92"/>
                  </a:cubicBezTo>
                  <a:cubicBezTo>
                    <a:pt x="145" y="93"/>
                    <a:pt x="146" y="95"/>
                    <a:pt x="146" y="9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0" y="113"/>
                    <a:pt x="140" y="115"/>
                    <a:pt x="137" y="117"/>
                  </a:cubicBezTo>
                  <a:cubicBezTo>
                    <a:pt x="136" y="117"/>
                    <a:pt x="136" y="117"/>
                    <a:pt x="136" y="118"/>
                  </a:cubicBezTo>
                  <a:cubicBezTo>
                    <a:pt x="133" y="118"/>
                    <a:pt x="129" y="121"/>
                    <a:pt x="126" y="121"/>
                  </a:cubicBezTo>
                  <a:cubicBezTo>
                    <a:pt x="125" y="122"/>
                    <a:pt x="121" y="124"/>
                    <a:pt x="120" y="124"/>
                  </a:cubicBezTo>
                  <a:cubicBezTo>
                    <a:pt x="119" y="125"/>
                    <a:pt x="117" y="126"/>
                    <a:pt x="116" y="126"/>
                  </a:cubicBezTo>
                  <a:cubicBezTo>
                    <a:pt x="114" y="127"/>
                    <a:pt x="110" y="128"/>
                    <a:pt x="107" y="130"/>
                  </a:cubicBezTo>
                  <a:cubicBezTo>
                    <a:pt x="104" y="131"/>
                    <a:pt x="102" y="133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87" y="123"/>
                    <a:pt x="80" y="120"/>
                    <a:pt x="78" y="116"/>
                  </a:cubicBezTo>
                  <a:cubicBezTo>
                    <a:pt x="75" y="111"/>
                    <a:pt x="75" y="104"/>
                    <a:pt x="73" y="99"/>
                  </a:cubicBezTo>
                  <a:cubicBezTo>
                    <a:pt x="71" y="95"/>
                    <a:pt x="68" y="91"/>
                    <a:pt x="68" y="88"/>
                  </a:cubicBezTo>
                  <a:cubicBezTo>
                    <a:pt x="65" y="86"/>
                    <a:pt x="65" y="82"/>
                    <a:pt x="63" y="79"/>
                  </a:cubicBezTo>
                  <a:cubicBezTo>
                    <a:pt x="61" y="77"/>
                    <a:pt x="59" y="74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9" y="68"/>
                    <a:pt x="36" y="68"/>
                    <a:pt x="34" y="66"/>
                  </a:cubicBezTo>
                  <a:cubicBezTo>
                    <a:pt x="31" y="63"/>
                    <a:pt x="30" y="61"/>
                    <a:pt x="27" y="59"/>
                  </a:cubicBezTo>
                  <a:cubicBezTo>
                    <a:pt x="23" y="56"/>
                    <a:pt x="22" y="52"/>
                    <a:pt x="22" y="47"/>
                  </a:cubicBezTo>
                  <a:cubicBezTo>
                    <a:pt x="22" y="46"/>
                    <a:pt x="22" y="40"/>
                    <a:pt x="21" y="40"/>
                  </a:cubicBezTo>
                  <a:cubicBezTo>
                    <a:pt x="20" y="39"/>
                    <a:pt x="9" y="40"/>
                    <a:pt x="7" y="39"/>
                  </a:cubicBezTo>
                  <a:cubicBezTo>
                    <a:pt x="2" y="36"/>
                    <a:pt x="2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0" name="NEWTON"/>
            <p:cNvSpPr>
              <a:spLocks/>
            </p:cNvSpPr>
            <p:nvPr/>
          </p:nvSpPr>
          <p:spPr bwMode="auto">
            <a:xfrm>
              <a:off x="3733800" y="2232025"/>
              <a:ext cx="373063" cy="438150"/>
            </a:xfrm>
            <a:custGeom>
              <a:avLst/>
              <a:gdLst>
                <a:gd name="T0" fmla="*/ 151 w 157"/>
                <a:gd name="T1" fmla="*/ 108 h 184"/>
                <a:gd name="T2" fmla="*/ 152 w 157"/>
                <a:gd name="T3" fmla="*/ 101 h 184"/>
                <a:gd name="T4" fmla="*/ 152 w 157"/>
                <a:gd name="T5" fmla="*/ 97 h 184"/>
                <a:gd name="T6" fmla="*/ 154 w 157"/>
                <a:gd name="T7" fmla="*/ 85 h 184"/>
                <a:gd name="T8" fmla="*/ 149 w 157"/>
                <a:gd name="T9" fmla="*/ 81 h 184"/>
                <a:gd name="T10" fmla="*/ 150 w 157"/>
                <a:gd name="T11" fmla="*/ 73 h 184"/>
                <a:gd name="T12" fmla="*/ 154 w 157"/>
                <a:gd name="T13" fmla="*/ 67 h 184"/>
                <a:gd name="T14" fmla="*/ 154 w 157"/>
                <a:gd name="T15" fmla="*/ 67 h 184"/>
                <a:gd name="T16" fmla="*/ 132 w 157"/>
                <a:gd name="T17" fmla="*/ 46 h 184"/>
                <a:gd name="T18" fmla="*/ 118 w 157"/>
                <a:gd name="T19" fmla="*/ 46 h 184"/>
                <a:gd name="T20" fmla="*/ 56 w 157"/>
                <a:gd name="T21" fmla="*/ 0 h 184"/>
                <a:gd name="T22" fmla="*/ 56 w 157"/>
                <a:gd name="T23" fmla="*/ 0 h 184"/>
                <a:gd name="T24" fmla="*/ 54 w 157"/>
                <a:gd name="T25" fmla="*/ 7 h 184"/>
                <a:gd name="T26" fmla="*/ 52 w 157"/>
                <a:gd name="T27" fmla="*/ 13 h 184"/>
                <a:gd name="T28" fmla="*/ 51 w 157"/>
                <a:gd name="T29" fmla="*/ 19 h 184"/>
                <a:gd name="T30" fmla="*/ 50 w 157"/>
                <a:gd name="T31" fmla="*/ 30 h 184"/>
                <a:gd name="T32" fmla="*/ 49 w 157"/>
                <a:gd name="T33" fmla="*/ 42 h 184"/>
                <a:gd name="T34" fmla="*/ 0 w 157"/>
                <a:gd name="T35" fmla="*/ 106 h 184"/>
                <a:gd name="T36" fmla="*/ 0 w 157"/>
                <a:gd name="T37" fmla="*/ 106 h 184"/>
                <a:gd name="T38" fmla="*/ 3 w 157"/>
                <a:gd name="T39" fmla="*/ 115 h 184"/>
                <a:gd name="T40" fmla="*/ 9 w 157"/>
                <a:gd name="T41" fmla="*/ 120 h 184"/>
                <a:gd name="T42" fmla="*/ 16 w 157"/>
                <a:gd name="T43" fmla="*/ 122 h 184"/>
                <a:gd name="T44" fmla="*/ 27 w 157"/>
                <a:gd name="T45" fmla="*/ 124 h 184"/>
                <a:gd name="T46" fmla="*/ 40 w 157"/>
                <a:gd name="T47" fmla="*/ 128 h 184"/>
                <a:gd name="T48" fmla="*/ 43 w 157"/>
                <a:gd name="T49" fmla="*/ 134 h 184"/>
                <a:gd name="T50" fmla="*/ 48 w 157"/>
                <a:gd name="T51" fmla="*/ 141 h 184"/>
                <a:gd name="T52" fmla="*/ 49 w 157"/>
                <a:gd name="T53" fmla="*/ 147 h 184"/>
                <a:gd name="T54" fmla="*/ 49 w 157"/>
                <a:gd name="T55" fmla="*/ 147 h 184"/>
                <a:gd name="T56" fmla="*/ 56 w 157"/>
                <a:gd name="T57" fmla="*/ 160 h 184"/>
                <a:gd name="T58" fmla="*/ 60 w 157"/>
                <a:gd name="T59" fmla="*/ 168 h 184"/>
                <a:gd name="T60" fmla="*/ 62 w 157"/>
                <a:gd name="T61" fmla="*/ 171 h 184"/>
                <a:gd name="T62" fmla="*/ 63 w 157"/>
                <a:gd name="T63" fmla="*/ 174 h 184"/>
                <a:gd name="T64" fmla="*/ 71 w 157"/>
                <a:gd name="T65" fmla="*/ 179 h 184"/>
                <a:gd name="T66" fmla="*/ 77 w 157"/>
                <a:gd name="T67" fmla="*/ 184 h 184"/>
                <a:gd name="T68" fmla="*/ 77 w 157"/>
                <a:gd name="T69" fmla="*/ 184 h 184"/>
                <a:gd name="T70" fmla="*/ 87 w 157"/>
                <a:gd name="T71" fmla="*/ 173 h 184"/>
                <a:gd name="T72" fmla="*/ 85 w 157"/>
                <a:gd name="T73" fmla="*/ 162 h 184"/>
                <a:gd name="T74" fmla="*/ 93 w 157"/>
                <a:gd name="T75" fmla="*/ 150 h 184"/>
                <a:gd name="T76" fmla="*/ 101 w 157"/>
                <a:gd name="T77" fmla="*/ 148 h 184"/>
                <a:gd name="T78" fmla="*/ 117 w 157"/>
                <a:gd name="T79" fmla="*/ 138 h 184"/>
                <a:gd name="T80" fmla="*/ 132 w 157"/>
                <a:gd name="T81" fmla="*/ 128 h 184"/>
                <a:gd name="T82" fmla="*/ 136 w 157"/>
                <a:gd name="T83" fmla="*/ 125 h 184"/>
                <a:gd name="T84" fmla="*/ 139 w 157"/>
                <a:gd name="T85" fmla="*/ 121 h 184"/>
                <a:gd name="T86" fmla="*/ 142 w 157"/>
                <a:gd name="T87" fmla="*/ 121 h 184"/>
                <a:gd name="T88" fmla="*/ 144 w 157"/>
                <a:gd name="T89" fmla="*/ 123 h 184"/>
                <a:gd name="T90" fmla="*/ 153 w 157"/>
                <a:gd name="T91" fmla="*/ 127 h 184"/>
                <a:gd name="T92" fmla="*/ 150 w 157"/>
                <a:gd name="T93" fmla="*/ 115 h 184"/>
                <a:gd name="T94" fmla="*/ 151 w 157"/>
                <a:gd name="T9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84">
                  <a:moveTo>
                    <a:pt x="151" y="108"/>
                  </a:moveTo>
                  <a:cubicBezTo>
                    <a:pt x="152" y="106"/>
                    <a:pt x="152" y="104"/>
                    <a:pt x="152" y="101"/>
                  </a:cubicBezTo>
                  <a:cubicBezTo>
                    <a:pt x="152" y="99"/>
                    <a:pt x="152" y="98"/>
                    <a:pt x="152" y="97"/>
                  </a:cubicBezTo>
                  <a:cubicBezTo>
                    <a:pt x="152" y="95"/>
                    <a:pt x="157" y="86"/>
                    <a:pt x="154" y="85"/>
                  </a:cubicBezTo>
                  <a:cubicBezTo>
                    <a:pt x="154" y="84"/>
                    <a:pt x="150" y="82"/>
                    <a:pt x="149" y="81"/>
                  </a:cubicBezTo>
                  <a:cubicBezTo>
                    <a:pt x="148" y="78"/>
                    <a:pt x="150" y="76"/>
                    <a:pt x="150" y="7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9"/>
                    <a:pt x="53" y="11"/>
                    <a:pt x="52" y="13"/>
                  </a:cubicBezTo>
                  <a:cubicBezTo>
                    <a:pt x="52" y="15"/>
                    <a:pt x="52" y="17"/>
                    <a:pt x="51" y="19"/>
                  </a:cubicBezTo>
                  <a:cubicBezTo>
                    <a:pt x="51" y="22"/>
                    <a:pt x="50" y="26"/>
                    <a:pt x="50" y="30"/>
                  </a:cubicBezTo>
                  <a:cubicBezTo>
                    <a:pt x="50" y="34"/>
                    <a:pt x="50" y="38"/>
                    <a:pt x="49" y="4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9"/>
                    <a:pt x="1" y="113"/>
                    <a:pt x="3" y="115"/>
                  </a:cubicBezTo>
                  <a:cubicBezTo>
                    <a:pt x="5" y="117"/>
                    <a:pt x="7" y="118"/>
                    <a:pt x="9" y="120"/>
                  </a:cubicBezTo>
                  <a:cubicBezTo>
                    <a:pt x="11" y="120"/>
                    <a:pt x="13" y="122"/>
                    <a:pt x="16" y="122"/>
                  </a:cubicBezTo>
                  <a:cubicBezTo>
                    <a:pt x="20" y="122"/>
                    <a:pt x="23" y="123"/>
                    <a:pt x="27" y="124"/>
                  </a:cubicBezTo>
                  <a:cubicBezTo>
                    <a:pt x="31" y="125"/>
                    <a:pt x="38" y="124"/>
                    <a:pt x="40" y="128"/>
                  </a:cubicBezTo>
                  <a:cubicBezTo>
                    <a:pt x="41" y="130"/>
                    <a:pt x="42" y="133"/>
                    <a:pt x="43" y="134"/>
                  </a:cubicBezTo>
                  <a:cubicBezTo>
                    <a:pt x="45" y="136"/>
                    <a:pt x="47" y="138"/>
                    <a:pt x="48" y="141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4" y="147"/>
                    <a:pt x="55" y="156"/>
                    <a:pt x="56" y="160"/>
                  </a:cubicBezTo>
                  <a:cubicBezTo>
                    <a:pt x="57" y="163"/>
                    <a:pt x="59" y="165"/>
                    <a:pt x="60" y="168"/>
                  </a:cubicBezTo>
                  <a:cubicBezTo>
                    <a:pt x="60" y="169"/>
                    <a:pt x="61" y="170"/>
                    <a:pt x="62" y="171"/>
                  </a:cubicBezTo>
                  <a:cubicBezTo>
                    <a:pt x="62" y="172"/>
                    <a:pt x="63" y="173"/>
                    <a:pt x="63" y="174"/>
                  </a:cubicBezTo>
                  <a:cubicBezTo>
                    <a:pt x="65" y="174"/>
                    <a:pt x="70" y="177"/>
                    <a:pt x="71" y="179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81" y="182"/>
                    <a:pt x="85" y="178"/>
                    <a:pt x="87" y="173"/>
                  </a:cubicBezTo>
                  <a:cubicBezTo>
                    <a:pt x="87" y="170"/>
                    <a:pt x="84" y="166"/>
                    <a:pt x="85" y="162"/>
                  </a:cubicBezTo>
                  <a:cubicBezTo>
                    <a:pt x="90" y="161"/>
                    <a:pt x="90" y="154"/>
                    <a:pt x="93" y="150"/>
                  </a:cubicBezTo>
                  <a:cubicBezTo>
                    <a:pt x="94" y="148"/>
                    <a:pt x="99" y="149"/>
                    <a:pt x="101" y="148"/>
                  </a:cubicBezTo>
                  <a:cubicBezTo>
                    <a:pt x="107" y="146"/>
                    <a:pt x="112" y="142"/>
                    <a:pt x="117" y="138"/>
                  </a:cubicBezTo>
                  <a:cubicBezTo>
                    <a:pt x="121" y="135"/>
                    <a:pt x="126" y="128"/>
                    <a:pt x="132" y="128"/>
                  </a:cubicBezTo>
                  <a:cubicBezTo>
                    <a:pt x="134" y="127"/>
                    <a:pt x="135" y="127"/>
                    <a:pt x="136" y="125"/>
                  </a:cubicBezTo>
                  <a:cubicBezTo>
                    <a:pt x="137" y="123"/>
                    <a:pt x="138" y="122"/>
                    <a:pt x="139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2"/>
                    <a:pt x="143" y="122"/>
                    <a:pt x="144" y="123"/>
                  </a:cubicBezTo>
                  <a:cubicBezTo>
                    <a:pt x="146" y="126"/>
                    <a:pt x="150" y="130"/>
                    <a:pt x="153" y="127"/>
                  </a:cubicBezTo>
                  <a:cubicBezTo>
                    <a:pt x="153" y="123"/>
                    <a:pt x="150" y="120"/>
                    <a:pt x="150" y="115"/>
                  </a:cubicBezTo>
                  <a:cubicBezTo>
                    <a:pt x="151" y="108"/>
                    <a:pt x="151" y="108"/>
                    <a:pt x="151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1" name="JACKSON"/>
            <p:cNvSpPr>
              <a:spLocks/>
            </p:cNvSpPr>
            <p:nvPr/>
          </p:nvSpPr>
          <p:spPr bwMode="auto">
            <a:xfrm>
              <a:off x="3957638" y="1581150"/>
              <a:ext cx="454025" cy="385763"/>
            </a:xfrm>
            <a:custGeom>
              <a:avLst/>
              <a:gdLst>
                <a:gd name="T0" fmla="*/ 174 w 191"/>
                <a:gd name="T1" fmla="*/ 49 h 162"/>
                <a:gd name="T2" fmla="*/ 183 w 191"/>
                <a:gd name="T3" fmla="*/ 60 h 162"/>
                <a:gd name="T4" fmla="*/ 188 w 191"/>
                <a:gd name="T5" fmla="*/ 69 h 162"/>
                <a:gd name="T6" fmla="*/ 189 w 191"/>
                <a:gd name="T7" fmla="*/ 88 h 162"/>
                <a:gd name="T8" fmla="*/ 185 w 191"/>
                <a:gd name="T9" fmla="*/ 96 h 162"/>
                <a:gd name="T10" fmla="*/ 181 w 191"/>
                <a:gd name="T11" fmla="*/ 108 h 162"/>
                <a:gd name="T12" fmla="*/ 182 w 191"/>
                <a:gd name="T13" fmla="*/ 111 h 162"/>
                <a:gd name="T14" fmla="*/ 180 w 191"/>
                <a:gd name="T15" fmla="*/ 114 h 162"/>
                <a:gd name="T16" fmla="*/ 180 w 191"/>
                <a:gd name="T17" fmla="*/ 115 h 162"/>
                <a:gd name="T18" fmla="*/ 181 w 191"/>
                <a:gd name="T19" fmla="*/ 117 h 162"/>
                <a:gd name="T20" fmla="*/ 182 w 191"/>
                <a:gd name="T21" fmla="*/ 118 h 162"/>
                <a:gd name="T22" fmla="*/ 185 w 191"/>
                <a:gd name="T23" fmla="*/ 120 h 162"/>
                <a:gd name="T24" fmla="*/ 190 w 191"/>
                <a:gd name="T25" fmla="*/ 125 h 162"/>
                <a:gd name="T26" fmla="*/ 190 w 191"/>
                <a:gd name="T27" fmla="*/ 125 h 162"/>
                <a:gd name="T28" fmla="*/ 167 w 191"/>
                <a:gd name="T29" fmla="*/ 137 h 162"/>
                <a:gd name="T30" fmla="*/ 157 w 191"/>
                <a:gd name="T31" fmla="*/ 142 h 162"/>
                <a:gd name="T32" fmla="*/ 148 w 191"/>
                <a:gd name="T33" fmla="*/ 146 h 162"/>
                <a:gd name="T34" fmla="*/ 137 w 191"/>
                <a:gd name="T35" fmla="*/ 150 h 162"/>
                <a:gd name="T36" fmla="*/ 130 w 191"/>
                <a:gd name="T37" fmla="*/ 150 h 162"/>
                <a:gd name="T38" fmla="*/ 126 w 191"/>
                <a:gd name="T39" fmla="*/ 156 h 162"/>
                <a:gd name="T40" fmla="*/ 120 w 191"/>
                <a:gd name="T41" fmla="*/ 160 h 162"/>
                <a:gd name="T42" fmla="*/ 119 w 191"/>
                <a:gd name="T43" fmla="*/ 160 h 162"/>
                <a:gd name="T44" fmla="*/ 116 w 191"/>
                <a:gd name="T45" fmla="*/ 162 h 162"/>
                <a:gd name="T46" fmla="*/ 116 w 191"/>
                <a:gd name="T47" fmla="*/ 162 h 162"/>
                <a:gd name="T48" fmla="*/ 116 w 191"/>
                <a:gd name="T49" fmla="*/ 157 h 162"/>
                <a:gd name="T50" fmla="*/ 112 w 191"/>
                <a:gd name="T51" fmla="*/ 145 h 162"/>
                <a:gd name="T52" fmla="*/ 109 w 191"/>
                <a:gd name="T53" fmla="*/ 136 h 162"/>
                <a:gd name="T54" fmla="*/ 101 w 191"/>
                <a:gd name="T55" fmla="*/ 126 h 162"/>
                <a:gd name="T56" fmla="*/ 89 w 191"/>
                <a:gd name="T57" fmla="*/ 127 h 162"/>
                <a:gd name="T58" fmla="*/ 84 w 191"/>
                <a:gd name="T59" fmla="*/ 125 h 162"/>
                <a:gd name="T60" fmla="*/ 82 w 191"/>
                <a:gd name="T61" fmla="*/ 124 h 162"/>
                <a:gd name="T62" fmla="*/ 60 w 191"/>
                <a:gd name="T63" fmla="*/ 122 h 162"/>
                <a:gd name="T64" fmla="*/ 41 w 191"/>
                <a:gd name="T65" fmla="*/ 120 h 162"/>
                <a:gd name="T66" fmla="*/ 32 w 191"/>
                <a:gd name="T67" fmla="*/ 113 h 162"/>
                <a:gd name="T68" fmla="*/ 16 w 191"/>
                <a:gd name="T69" fmla="*/ 110 h 162"/>
                <a:gd name="T70" fmla="*/ 12 w 191"/>
                <a:gd name="T71" fmla="*/ 104 h 162"/>
                <a:gd name="T72" fmla="*/ 9 w 191"/>
                <a:gd name="T73" fmla="*/ 98 h 162"/>
                <a:gd name="T74" fmla="*/ 0 w 191"/>
                <a:gd name="T75" fmla="*/ 83 h 162"/>
                <a:gd name="T76" fmla="*/ 0 w 191"/>
                <a:gd name="T77" fmla="*/ 83 h 162"/>
                <a:gd name="T78" fmla="*/ 82 w 191"/>
                <a:gd name="T79" fmla="*/ 0 h 162"/>
                <a:gd name="T80" fmla="*/ 82 w 191"/>
                <a:gd name="T81" fmla="*/ 0 h 162"/>
                <a:gd name="T82" fmla="*/ 84 w 191"/>
                <a:gd name="T83" fmla="*/ 2 h 162"/>
                <a:gd name="T84" fmla="*/ 86 w 191"/>
                <a:gd name="T85" fmla="*/ 3 h 162"/>
                <a:gd name="T86" fmla="*/ 86 w 191"/>
                <a:gd name="T87" fmla="*/ 3 h 162"/>
                <a:gd name="T88" fmla="*/ 95 w 191"/>
                <a:gd name="T89" fmla="*/ 9 h 162"/>
                <a:gd name="T90" fmla="*/ 104 w 191"/>
                <a:gd name="T91" fmla="*/ 18 h 162"/>
                <a:gd name="T92" fmla="*/ 109 w 191"/>
                <a:gd name="T93" fmla="*/ 20 h 162"/>
                <a:gd name="T94" fmla="*/ 129 w 191"/>
                <a:gd name="T95" fmla="*/ 18 h 162"/>
                <a:gd name="T96" fmla="*/ 140 w 191"/>
                <a:gd name="T97" fmla="*/ 17 h 162"/>
                <a:gd name="T98" fmla="*/ 146 w 191"/>
                <a:gd name="T99" fmla="*/ 21 h 162"/>
                <a:gd name="T100" fmla="*/ 174 w 191"/>
                <a:gd name="T101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" h="162">
                  <a:moveTo>
                    <a:pt x="174" y="49"/>
                  </a:moveTo>
                  <a:cubicBezTo>
                    <a:pt x="176" y="52"/>
                    <a:pt x="179" y="59"/>
                    <a:pt x="183" y="60"/>
                  </a:cubicBezTo>
                  <a:cubicBezTo>
                    <a:pt x="185" y="64"/>
                    <a:pt x="187" y="65"/>
                    <a:pt x="188" y="69"/>
                  </a:cubicBezTo>
                  <a:cubicBezTo>
                    <a:pt x="190" y="75"/>
                    <a:pt x="191" y="82"/>
                    <a:pt x="189" y="88"/>
                  </a:cubicBezTo>
                  <a:cubicBezTo>
                    <a:pt x="188" y="91"/>
                    <a:pt x="187" y="93"/>
                    <a:pt x="185" y="96"/>
                  </a:cubicBezTo>
                  <a:cubicBezTo>
                    <a:pt x="183" y="100"/>
                    <a:pt x="182" y="104"/>
                    <a:pt x="181" y="108"/>
                  </a:cubicBezTo>
                  <a:cubicBezTo>
                    <a:pt x="182" y="110"/>
                    <a:pt x="182" y="110"/>
                    <a:pt x="182" y="111"/>
                  </a:cubicBezTo>
                  <a:cubicBezTo>
                    <a:pt x="181" y="112"/>
                    <a:pt x="180" y="113"/>
                    <a:pt x="180" y="114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0" y="116"/>
                    <a:pt x="181" y="116"/>
                    <a:pt x="181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4" y="119"/>
                    <a:pt x="185" y="120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3" y="139"/>
                    <a:pt x="160" y="140"/>
                    <a:pt x="157" y="142"/>
                  </a:cubicBezTo>
                  <a:cubicBezTo>
                    <a:pt x="154" y="143"/>
                    <a:pt x="150" y="145"/>
                    <a:pt x="148" y="146"/>
                  </a:cubicBezTo>
                  <a:cubicBezTo>
                    <a:pt x="145" y="146"/>
                    <a:pt x="141" y="149"/>
                    <a:pt x="137" y="150"/>
                  </a:cubicBezTo>
                  <a:cubicBezTo>
                    <a:pt x="135" y="150"/>
                    <a:pt x="132" y="150"/>
                    <a:pt x="130" y="150"/>
                  </a:cubicBezTo>
                  <a:cubicBezTo>
                    <a:pt x="128" y="152"/>
                    <a:pt x="128" y="154"/>
                    <a:pt x="126" y="156"/>
                  </a:cubicBezTo>
                  <a:cubicBezTo>
                    <a:pt x="125" y="157"/>
                    <a:pt x="122" y="158"/>
                    <a:pt x="120" y="160"/>
                  </a:cubicBezTo>
                  <a:cubicBezTo>
                    <a:pt x="120" y="160"/>
                    <a:pt x="119" y="160"/>
                    <a:pt x="119" y="160"/>
                  </a:cubicBezTo>
                  <a:cubicBezTo>
                    <a:pt x="118" y="161"/>
                    <a:pt x="117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57"/>
                    <a:pt x="116" y="157"/>
                    <a:pt x="116" y="157"/>
                  </a:cubicBezTo>
                  <a:cubicBezTo>
                    <a:pt x="114" y="153"/>
                    <a:pt x="114" y="149"/>
                    <a:pt x="112" y="145"/>
                  </a:cubicBezTo>
                  <a:cubicBezTo>
                    <a:pt x="111" y="142"/>
                    <a:pt x="110" y="140"/>
                    <a:pt x="109" y="136"/>
                  </a:cubicBezTo>
                  <a:cubicBezTo>
                    <a:pt x="108" y="132"/>
                    <a:pt x="105" y="126"/>
                    <a:pt x="101" y="126"/>
                  </a:cubicBezTo>
                  <a:cubicBezTo>
                    <a:pt x="97" y="126"/>
                    <a:pt x="92" y="128"/>
                    <a:pt x="89" y="127"/>
                  </a:cubicBezTo>
                  <a:cubicBezTo>
                    <a:pt x="87" y="126"/>
                    <a:pt x="85" y="125"/>
                    <a:pt x="84" y="125"/>
                  </a:cubicBezTo>
                  <a:cubicBezTo>
                    <a:pt x="83" y="124"/>
                    <a:pt x="83" y="124"/>
                    <a:pt x="82" y="124"/>
                  </a:cubicBezTo>
                  <a:cubicBezTo>
                    <a:pt x="75" y="121"/>
                    <a:pt x="68" y="122"/>
                    <a:pt x="60" y="122"/>
                  </a:cubicBezTo>
                  <a:cubicBezTo>
                    <a:pt x="55" y="122"/>
                    <a:pt x="45" y="123"/>
                    <a:pt x="41" y="120"/>
                  </a:cubicBezTo>
                  <a:cubicBezTo>
                    <a:pt x="38" y="116"/>
                    <a:pt x="37" y="114"/>
                    <a:pt x="32" y="113"/>
                  </a:cubicBezTo>
                  <a:cubicBezTo>
                    <a:pt x="26" y="113"/>
                    <a:pt x="19" y="114"/>
                    <a:pt x="16" y="110"/>
                  </a:cubicBezTo>
                  <a:cubicBezTo>
                    <a:pt x="14" y="108"/>
                    <a:pt x="14" y="105"/>
                    <a:pt x="12" y="104"/>
                  </a:cubicBezTo>
                  <a:cubicBezTo>
                    <a:pt x="12" y="103"/>
                    <a:pt x="10" y="98"/>
                    <a:pt x="9" y="98"/>
                  </a:cubicBezTo>
                  <a:cubicBezTo>
                    <a:pt x="9" y="95"/>
                    <a:pt x="3" y="86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1"/>
                    <a:pt x="84" y="1"/>
                    <a:pt x="84" y="2"/>
                  </a:cubicBezTo>
                  <a:cubicBezTo>
                    <a:pt x="85" y="2"/>
                    <a:pt x="85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9" y="3"/>
                    <a:pt x="93" y="7"/>
                    <a:pt x="95" y="9"/>
                  </a:cubicBezTo>
                  <a:cubicBezTo>
                    <a:pt x="98" y="12"/>
                    <a:pt x="101" y="15"/>
                    <a:pt x="104" y="18"/>
                  </a:cubicBezTo>
                  <a:cubicBezTo>
                    <a:pt x="105" y="18"/>
                    <a:pt x="108" y="20"/>
                    <a:pt x="109" y="20"/>
                  </a:cubicBezTo>
                  <a:cubicBezTo>
                    <a:pt x="117" y="21"/>
                    <a:pt x="122" y="21"/>
                    <a:pt x="129" y="18"/>
                  </a:cubicBezTo>
                  <a:cubicBezTo>
                    <a:pt x="133" y="17"/>
                    <a:pt x="136" y="17"/>
                    <a:pt x="140" y="17"/>
                  </a:cubicBezTo>
                  <a:cubicBezTo>
                    <a:pt x="143" y="17"/>
                    <a:pt x="144" y="21"/>
                    <a:pt x="146" y="21"/>
                  </a:cubicBezTo>
                  <a:cubicBezTo>
                    <a:pt x="174" y="49"/>
                    <a:pt x="174" y="49"/>
                    <a:pt x="174" y="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2" name="WALTON"/>
            <p:cNvSpPr>
              <a:spLocks/>
            </p:cNvSpPr>
            <p:nvPr/>
          </p:nvSpPr>
          <p:spPr bwMode="auto">
            <a:xfrm>
              <a:off x="3797300" y="2009775"/>
              <a:ext cx="471488" cy="381000"/>
            </a:xfrm>
            <a:custGeom>
              <a:avLst/>
              <a:gdLst>
                <a:gd name="T0" fmla="*/ 76 w 198"/>
                <a:gd name="T1" fmla="*/ 0 h 160"/>
                <a:gd name="T2" fmla="*/ 87 w 198"/>
                <a:gd name="T3" fmla="*/ 12 h 160"/>
                <a:gd name="T4" fmla="*/ 107 w 198"/>
                <a:gd name="T5" fmla="*/ 14 h 160"/>
                <a:gd name="T6" fmla="*/ 126 w 198"/>
                <a:gd name="T7" fmla="*/ 7 h 160"/>
                <a:gd name="T8" fmla="*/ 134 w 198"/>
                <a:gd name="T9" fmla="*/ 12 h 160"/>
                <a:gd name="T10" fmla="*/ 142 w 198"/>
                <a:gd name="T11" fmla="*/ 11 h 160"/>
                <a:gd name="T12" fmla="*/ 142 w 198"/>
                <a:gd name="T13" fmla="*/ 11 h 160"/>
                <a:gd name="T14" fmla="*/ 149 w 198"/>
                <a:gd name="T15" fmla="*/ 21 h 160"/>
                <a:gd name="T16" fmla="*/ 163 w 198"/>
                <a:gd name="T17" fmla="*/ 22 h 160"/>
                <a:gd name="T18" fmla="*/ 164 w 198"/>
                <a:gd name="T19" fmla="*/ 29 h 160"/>
                <a:gd name="T20" fmla="*/ 169 w 198"/>
                <a:gd name="T21" fmla="*/ 41 h 160"/>
                <a:gd name="T22" fmla="*/ 176 w 198"/>
                <a:gd name="T23" fmla="*/ 48 h 160"/>
                <a:gd name="T24" fmla="*/ 183 w 198"/>
                <a:gd name="T25" fmla="*/ 52 h 160"/>
                <a:gd name="T26" fmla="*/ 198 w 198"/>
                <a:gd name="T27" fmla="*/ 55 h 160"/>
                <a:gd name="T28" fmla="*/ 198 w 198"/>
                <a:gd name="T29" fmla="*/ 55 h 160"/>
                <a:gd name="T30" fmla="*/ 127 w 198"/>
                <a:gd name="T31" fmla="*/ 160 h 160"/>
                <a:gd name="T32" fmla="*/ 127 w 198"/>
                <a:gd name="T33" fmla="*/ 160 h 160"/>
                <a:gd name="T34" fmla="*/ 105 w 198"/>
                <a:gd name="T35" fmla="*/ 139 h 160"/>
                <a:gd name="T36" fmla="*/ 91 w 198"/>
                <a:gd name="T37" fmla="*/ 139 h 160"/>
                <a:gd name="T38" fmla="*/ 29 w 198"/>
                <a:gd name="T39" fmla="*/ 93 h 160"/>
                <a:gd name="T40" fmla="*/ 29 w 198"/>
                <a:gd name="T41" fmla="*/ 93 h 160"/>
                <a:gd name="T42" fmla="*/ 0 w 198"/>
                <a:gd name="T43" fmla="*/ 70 h 160"/>
                <a:gd name="T44" fmla="*/ 0 w 198"/>
                <a:gd name="T45" fmla="*/ 70 h 160"/>
                <a:gd name="T46" fmla="*/ 76 w 198"/>
                <a:gd name="T4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160">
                  <a:moveTo>
                    <a:pt x="76" y="0"/>
                  </a:moveTo>
                  <a:cubicBezTo>
                    <a:pt x="79" y="4"/>
                    <a:pt x="83" y="8"/>
                    <a:pt x="87" y="12"/>
                  </a:cubicBezTo>
                  <a:cubicBezTo>
                    <a:pt x="94" y="19"/>
                    <a:pt x="98" y="17"/>
                    <a:pt x="107" y="14"/>
                  </a:cubicBezTo>
                  <a:cubicBezTo>
                    <a:pt x="113" y="12"/>
                    <a:pt x="120" y="7"/>
                    <a:pt x="126" y="7"/>
                  </a:cubicBezTo>
                  <a:cubicBezTo>
                    <a:pt x="127" y="9"/>
                    <a:pt x="133" y="11"/>
                    <a:pt x="134" y="12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4" y="16"/>
                    <a:pt x="144" y="18"/>
                    <a:pt x="149" y="21"/>
                  </a:cubicBezTo>
                  <a:cubicBezTo>
                    <a:pt x="151" y="22"/>
                    <a:pt x="162" y="21"/>
                    <a:pt x="163" y="22"/>
                  </a:cubicBezTo>
                  <a:cubicBezTo>
                    <a:pt x="164" y="22"/>
                    <a:pt x="164" y="28"/>
                    <a:pt x="164" y="29"/>
                  </a:cubicBezTo>
                  <a:cubicBezTo>
                    <a:pt x="164" y="34"/>
                    <a:pt x="165" y="38"/>
                    <a:pt x="169" y="41"/>
                  </a:cubicBezTo>
                  <a:cubicBezTo>
                    <a:pt x="172" y="43"/>
                    <a:pt x="173" y="45"/>
                    <a:pt x="176" y="48"/>
                  </a:cubicBezTo>
                  <a:cubicBezTo>
                    <a:pt x="178" y="50"/>
                    <a:pt x="181" y="50"/>
                    <a:pt x="183" y="52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3" name="ROCKDALE"/>
            <p:cNvSpPr>
              <a:spLocks/>
            </p:cNvSpPr>
            <p:nvPr/>
          </p:nvSpPr>
          <p:spPr bwMode="auto">
            <a:xfrm>
              <a:off x="3597275" y="2176463"/>
              <a:ext cx="269875" cy="307975"/>
            </a:xfrm>
            <a:custGeom>
              <a:avLst/>
              <a:gdLst>
                <a:gd name="T0" fmla="*/ 84 w 113"/>
                <a:gd name="T1" fmla="*/ 0 h 129"/>
                <a:gd name="T2" fmla="*/ 113 w 113"/>
                <a:gd name="T3" fmla="*/ 23 h 129"/>
                <a:gd name="T4" fmla="*/ 113 w 113"/>
                <a:gd name="T5" fmla="*/ 23 h 129"/>
                <a:gd name="T6" fmla="*/ 111 w 113"/>
                <a:gd name="T7" fmla="*/ 30 h 129"/>
                <a:gd name="T8" fmla="*/ 109 w 113"/>
                <a:gd name="T9" fmla="*/ 36 h 129"/>
                <a:gd name="T10" fmla="*/ 108 w 113"/>
                <a:gd name="T11" fmla="*/ 42 h 129"/>
                <a:gd name="T12" fmla="*/ 107 w 113"/>
                <a:gd name="T13" fmla="*/ 53 h 129"/>
                <a:gd name="T14" fmla="*/ 106 w 113"/>
                <a:gd name="T15" fmla="*/ 65 h 129"/>
                <a:gd name="T16" fmla="*/ 57 w 113"/>
                <a:gd name="T17" fmla="*/ 129 h 129"/>
                <a:gd name="T18" fmla="*/ 57 w 113"/>
                <a:gd name="T19" fmla="*/ 129 h 129"/>
                <a:gd name="T20" fmla="*/ 50 w 113"/>
                <a:gd name="T21" fmla="*/ 122 h 129"/>
                <a:gd name="T22" fmla="*/ 44 w 113"/>
                <a:gd name="T23" fmla="*/ 116 h 129"/>
                <a:gd name="T24" fmla="*/ 39 w 113"/>
                <a:gd name="T25" fmla="*/ 111 h 129"/>
                <a:gd name="T26" fmla="*/ 22 w 113"/>
                <a:gd name="T27" fmla="*/ 108 h 129"/>
                <a:gd name="T28" fmla="*/ 16 w 113"/>
                <a:gd name="T29" fmla="*/ 99 h 129"/>
                <a:gd name="T30" fmla="*/ 6 w 113"/>
                <a:gd name="T31" fmla="*/ 85 h 129"/>
                <a:gd name="T32" fmla="*/ 0 w 113"/>
                <a:gd name="T33" fmla="*/ 70 h 129"/>
                <a:gd name="T34" fmla="*/ 0 w 113"/>
                <a:gd name="T35" fmla="*/ 70 h 129"/>
                <a:gd name="T36" fmla="*/ 26 w 113"/>
                <a:gd name="T37" fmla="*/ 83 h 129"/>
                <a:gd name="T38" fmla="*/ 33 w 113"/>
                <a:gd name="T39" fmla="*/ 79 h 129"/>
                <a:gd name="T40" fmla="*/ 52 w 113"/>
                <a:gd name="T41" fmla="*/ 33 h 129"/>
                <a:gd name="T42" fmla="*/ 62 w 113"/>
                <a:gd name="T43" fmla="*/ 21 h 129"/>
                <a:gd name="T44" fmla="*/ 62 w 113"/>
                <a:gd name="T45" fmla="*/ 21 h 129"/>
                <a:gd name="T46" fmla="*/ 84 w 113"/>
                <a:gd name="T4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29">
                  <a:moveTo>
                    <a:pt x="84" y="0"/>
                  </a:move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2"/>
                    <a:pt x="110" y="34"/>
                    <a:pt x="109" y="36"/>
                  </a:cubicBezTo>
                  <a:cubicBezTo>
                    <a:pt x="109" y="38"/>
                    <a:pt x="109" y="40"/>
                    <a:pt x="108" y="42"/>
                  </a:cubicBezTo>
                  <a:cubicBezTo>
                    <a:pt x="108" y="45"/>
                    <a:pt x="107" y="49"/>
                    <a:pt x="107" y="53"/>
                  </a:cubicBezTo>
                  <a:cubicBezTo>
                    <a:pt x="107" y="57"/>
                    <a:pt x="107" y="61"/>
                    <a:pt x="106" y="6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8" y="121"/>
                    <a:pt x="46" y="117"/>
                    <a:pt x="44" y="116"/>
                  </a:cubicBezTo>
                  <a:cubicBezTo>
                    <a:pt x="43" y="114"/>
                    <a:pt x="41" y="112"/>
                    <a:pt x="39" y="111"/>
                  </a:cubicBezTo>
                  <a:cubicBezTo>
                    <a:pt x="34" y="107"/>
                    <a:pt x="26" y="111"/>
                    <a:pt x="22" y="108"/>
                  </a:cubicBezTo>
                  <a:cubicBezTo>
                    <a:pt x="19" y="106"/>
                    <a:pt x="19" y="101"/>
                    <a:pt x="16" y="99"/>
                  </a:cubicBezTo>
                  <a:cubicBezTo>
                    <a:pt x="16" y="96"/>
                    <a:pt x="8" y="88"/>
                    <a:pt x="6" y="85"/>
                  </a:cubicBezTo>
                  <a:cubicBezTo>
                    <a:pt x="3" y="81"/>
                    <a:pt x="0" y="75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69"/>
                    <a:pt x="20" y="75"/>
                    <a:pt x="26" y="83"/>
                  </a:cubicBezTo>
                  <a:cubicBezTo>
                    <a:pt x="30" y="84"/>
                    <a:pt x="31" y="84"/>
                    <a:pt x="33" y="79"/>
                  </a:cubicBezTo>
                  <a:cubicBezTo>
                    <a:pt x="40" y="64"/>
                    <a:pt x="43" y="47"/>
                    <a:pt x="52" y="3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84" y="0"/>
                    <a:pt x="84" y="0"/>
                    <a:pt x="8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4" name="FAYETTE"/>
            <p:cNvSpPr>
              <a:spLocks/>
            </p:cNvSpPr>
            <p:nvPr/>
          </p:nvSpPr>
          <p:spPr bwMode="auto">
            <a:xfrm>
              <a:off x="3162300" y="2457450"/>
              <a:ext cx="263525" cy="342900"/>
            </a:xfrm>
            <a:custGeom>
              <a:avLst/>
              <a:gdLst>
                <a:gd name="T0" fmla="*/ 69 w 111"/>
                <a:gd name="T1" fmla="*/ 0 h 144"/>
                <a:gd name="T2" fmla="*/ 77 w 111"/>
                <a:gd name="T3" fmla="*/ 2 h 144"/>
                <a:gd name="T4" fmla="*/ 77 w 111"/>
                <a:gd name="T5" fmla="*/ 2 h 144"/>
                <a:gd name="T6" fmla="*/ 81 w 111"/>
                <a:gd name="T7" fmla="*/ 13 h 144"/>
                <a:gd name="T8" fmla="*/ 85 w 111"/>
                <a:gd name="T9" fmla="*/ 24 h 144"/>
                <a:gd name="T10" fmla="*/ 93 w 111"/>
                <a:gd name="T11" fmla="*/ 28 h 144"/>
                <a:gd name="T12" fmla="*/ 98 w 111"/>
                <a:gd name="T13" fmla="*/ 35 h 144"/>
                <a:gd name="T14" fmla="*/ 95 w 111"/>
                <a:gd name="T15" fmla="*/ 65 h 144"/>
                <a:gd name="T16" fmla="*/ 100 w 111"/>
                <a:gd name="T17" fmla="*/ 72 h 144"/>
                <a:gd name="T18" fmla="*/ 97 w 111"/>
                <a:gd name="T19" fmla="*/ 80 h 144"/>
                <a:gd name="T20" fmla="*/ 98 w 111"/>
                <a:gd name="T21" fmla="*/ 89 h 144"/>
                <a:gd name="T22" fmla="*/ 99 w 111"/>
                <a:gd name="T23" fmla="*/ 96 h 144"/>
                <a:gd name="T24" fmla="*/ 99 w 111"/>
                <a:gd name="T25" fmla="*/ 96 h 144"/>
                <a:gd name="T26" fmla="*/ 100 w 111"/>
                <a:gd name="T27" fmla="*/ 103 h 144"/>
                <a:gd name="T28" fmla="*/ 98 w 111"/>
                <a:gd name="T29" fmla="*/ 108 h 144"/>
                <a:gd name="T30" fmla="*/ 99 w 111"/>
                <a:gd name="T31" fmla="*/ 114 h 144"/>
                <a:gd name="T32" fmla="*/ 93 w 111"/>
                <a:gd name="T33" fmla="*/ 124 h 144"/>
                <a:gd name="T34" fmla="*/ 88 w 111"/>
                <a:gd name="T35" fmla="*/ 130 h 144"/>
                <a:gd name="T36" fmla="*/ 86 w 111"/>
                <a:gd name="T37" fmla="*/ 131 h 144"/>
                <a:gd name="T38" fmla="*/ 83 w 111"/>
                <a:gd name="T39" fmla="*/ 132 h 144"/>
                <a:gd name="T40" fmla="*/ 83 w 111"/>
                <a:gd name="T41" fmla="*/ 133 h 144"/>
                <a:gd name="T42" fmla="*/ 81 w 111"/>
                <a:gd name="T43" fmla="*/ 138 h 144"/>
                <a:gd name="T44" fmla="*/ 78 w 111"/>
                <a:gd name="T45" fmla="*/ 144 h 144"/>
                <a:gd name="T46" fmla="*/ 51 w 111"/>
                <a:gd name="T47" fmla="*/ 144 h 144"/>
                <a:gd name="T48" fmla="*/ 51 w 111"/>
                <a:gd name="T49" fmla="*/ 144 h 144"/>
                <a:gd name="T50" fmla="*/ 51 w 111"/>
                <a:gd name="T51" fmla="*/ 140 h 144"/>
                <a:gd name="T52" fmla="*/ 46 w 111"/>
                <a:gd name="T53" fmla="*/ 128 h 144"/>
                <a:gd name="T54" fmla="*/ 43 w 111"/>
                <a:gd name="T55" fmla="*/ 112 h 144"/>
                <a:gd name="T56" fmla="*/ 17 w 111"/>
                <a:gd name="T57" fmla="*/ 91 h 144"/>
                <a:gd name="T58" fmla="*/ 6 w 111"/>
                <a:gd name="T59" fmla="*/ 75 h 144"/>
                <a:gd name="T60" fmla="*/ 5 w 111"/>
                <a:gd name="T61" fmla="*/ 73 h 144"/>
                <a:gd name="T62" fmla="*/ 1 w 111"/>
                <a:gd name="T63" fmla="*/ 59 h 144"/>
                <a:gd name="T64" fmla="*/ 0 w 111"/>
                <a:gd name="T65" fmla="*/ 46 h 144"/>
                <a:gd name="T66" fmla="*/ 4 w 111"/>
                <a:gd name="T67" fmla="*/ 29 h 144"/>
                <a:gd name="T68" fmla="*/ 11 w 111"/>
                <a:gd name="T69" fmla="*/ 18 h 144"/>
                <a:gd name="T70" fmla="*/ 11 w 111"/>
                <a:gd name="T71" fmla="*/ 18 h 144"/>
                <a:gd name="T72" fmla="*/ 18 w 111"/>
                <a:gd name="T73" fmla="*/ 14 h 144"/>
                <a:gd name="T74" fmla="*/ 26 w 111"/>
                <a:gd name="T75" fmla="*/ 10 h 144"/>
                <a:gd name="T76" fmla="*/ 60 w 111"/>
                <a:gd name="T77" fmla="*/ 3 h 144"/>
                <a:gd name="T78" fmla="*/ 69 w 111"/>
                <a:gd name="T7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144">
                  <a:moveTo>
                    <a:pt x="69" y="0"/>
                  </a:moveTo>
                  <a:cubicBezTo>
                    <a:pt x="71" y="1"/>
                    <a:pt x="74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5"/>
                    <a:pt x="79" y="10"/>
                    <a:pt x="81" y="13"/>
                  </a:cubicBezTo>
                  <a:cubicBezTo>
                    <a:pt x="84" y="17"/>
                    <a:pt x="83" y="20"/>
                    <a:pt x="85" y="24"/>
                  </a:cubicBezTo>
                  <a:cubicBezTo>
                    <a:pt x="87" y="26"/>
                    <a:pt x="91" y="25"/>
                    <a:pt x="93" y="28"/>
                  </a:cubicBezTo>
                  <a:cubicBezTo>
                    <a:pt x="95" y="30"/>
                    <a:pt x="96" y="33"/>
                    <a:pt x="98" y="35"/>
                  </a:cubicBezTo>
                  <a:cubicBezTo>
                    <a:pt x="111" y="49"/>
                    <a:pt x="85" y="53"/>
                    <a:pt x="95" y="65"/>
                  </a:cubicBezTo>
                  <a:cubicBezTo>
                    <a:pt x="96" y="67"/>
                    <a:pt x="99" y="69"/>
                    <a:pt x="100" y="72"/>
                  </a:cubicBezTo>
                  <a:cubicBezTo>
                    <a:pt x="101" y="74"/>
                    <a:pt x="97" y="77"/>
                    <a:pt x="97" y="80"/>
                  </a:cubicBezTo>
                  <a:cubicBezTo>
                    <a:pt x="97" y="83"/>
                    <a:pt x="99" y="85"/>
                    <a:pt x="98" y="8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6"/>
                    <a:pt x="98" y="107"/>
                    <a:pt x="98" y="108"/>
                  </a:cubicBezTo>
                  <a:cubicBezTo>
                    <a:pt x="98" y="111"/>
                    <a:pt x="99" y="112"/>
                    <a:pt x="99" y="114"/>
                  </a:cubicBezTo>
                  <a:cubicBezTo>
                    <a:pt x="100" y="119"/>
                    <a:pt x="95" y="120"/>
                    <a:pt x="93" y="124"/>
                  </a:cubicBezTo>
                  <a:cubicBezTo>
                    <a:pt x="93" y="126"/>
                    <a:pt x="90" y="129"/>
                    <a:pt x="88" y="130"/>
                  </a:cubicBezTo>
                  <a:cubicBezTo>
                    <a:pt x="88" y="130"/>
                    <a:pt x="86" y="131"/>
                    <a:pt x="86" y="131"/>
                  </a:cubicBezTo>
                  <a:cubicBezTo>
                    <a:pt x="85" y="132"/>
                    <a:pt x="84" y="132"/>
                    <a:pt x="83" y="132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2" y="136"/>
                    <a:pt x="81" y="138"/>
                  </a:cubicBezTo>
                  <a:cubicBezTo>
                    <a:pt x="80" y="140"/>
                    <a:pt x="80" y="141"/>
                    <a:pt x="78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8" y="132"/>
                    <a:pt x="46" y="128"/>
                  </a:cubicBezTo>
                  <a:cubicBezTo>
                    <a:pt x="44" y="123"/>
                    <a:pt x="44" y="118"/>
                    <a:pt x="43" y="112"/>
                  </a:cubicBezTo>
                  <a:cubicBezTo>
                    <a:pt x="40" y="101"/>
                    <a:pt x="22" y="102"/>
                    <a:pt x="17" y="91"/>
                  </a:cubicBezTo>
                  <a:cubicBezTo>
                    <a:pt x="15" y="87"/>
                    <a:pt x="7" y="79"/>
                    <a:pt x="6" y="75"/>
                  </a:cubicBezTo>
                  <a:cubicBezTo>
                    <a:pt x="6" y="74"/>
                    <a:pt x="5" y="74"/>
                    <a:pt x="5" y="73"/>
                  </a:cubicBezTo>
                  <a:cubicBezTo>
                    <a:pt x="4" y="68"/>
                    <a:pt x="2" y="64"/>
                    <a:pt x="1" y="59"/>
                  </a:cubicBezTo>
                  <a:cubicBezTo>
                    <a:pt x="0" y="55"/>
                    <a:pt x="0" y="50"/>
                    <a:pt x="0" y="46"/>
                  </a:cubicBezTo>
                  <a:cubicBezTo>
                    <a:pt x="0" y="41"/>
                    <a:pt x="0" y="32"/>
                    <a:pt x="4" y="29"/>
                  </a:cubicBezTo>
                  <a:cubicBezTo>
                    <a:pt x="5" y="25"/>
                    <a:pt x="10" y="22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7" y="15"/>
                    <a:pt x="18" y="14"/>
                  </a:cubicBezTo>
                  <a:cubicBezTo>
                    <a:pt x="20" y="14"/>
                    <a:pt x="24" y="11"/>
                    <a:pt x="26" y="10"/>
                  </a:cubicBezTo>
                  <a:cubicBezTo>
                    <a:pt x="37" y="8"/>
                    <a:pt x="48" y="4"/>
                    <a:pt x="60" y="3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5" name="GWINNETT"/>
            <p:cNvSpPr>
              <a:spLocks/>
            </p:cNvSpPr>
            <p:nvPr/>
          </p:nvSpPr>
          <p:spPr bwMode="auto">
            <a:xfrm>
              <a:off x="3511550" y="1731963"/>
              <a:ext cx="466725" cy="495300"/>
            </a:xfrm>
            <a:custGeom>
              <a:avLst/>
              <a:gdLst>
                <a:gd name="T0" fmla="*/ 87 w 196"/>
                <a:gd name="T1" fmla="*/ 0 h 208"/>
                <a:gd name="T2" fmla="*/ 168 w 196"/>
                <a:gd name="T3" fmla="*/ 34 h 208"/>
                <a:gd name="T4" fmla="*/ 187 w 196"/>
                <a:gd name="T5" fmla="*/ 20 h 208"/>
                <a:gd name="T6" fmla="*/ 187 w 196"/>
                <a:gd name="T7" fmla="*/ 20 h 208"/>
                <a:gd name="T8" fmla="*/ 176 w 196"/>
                <a:gd name="T9" fmla="*/ 50 h 208"/>
                <a:gd name="T10" fmla="*/ 167 w 196"/>
                <a:gd name="T11" fmla="*/ 79 h 208"/>
                <a:gd name="T12" fmla="*/ 190 w 196"/>
                <a:gd name="T13" fmla="*/ 107 h 208"/>
                <a:gd name="T14" fmla="*/ 196 w 196"/>
                <a:gd name="T15" fmla="*/ 117 h 208"/>
                <a:gd name="T16" fmla="*/ 196 w 196"/>
                <a:gd name="T17" fmla="*/ 117 h 208"/>
                <a:gd name="T18" fmla="*/ 120 w 196"/>
                <a:gd name="T19" fmla="*/ 187 h 208"/>
                <a:gd name="T20" fmla="*/ 120 w 196"/>
                <a:gd name="T21" fmla="*/ 187 h 208"/>
                <a:gd name="T22" fmla="*/ 98 w 196"/>
                <a:gd name="T23" fmla="*/ 208 h 208"/>
                <a:gd name="T24" fmla="*/ 98 w 196"/>
                <a:gd name="T25" fmla="*/ 208 h 208"/>
                <a:gd name="T26" fmla="*/ 93 w 196"/>
                <a:gd name="T27" fmla="*/ 199 h 208"/>
                <a:gd name="T28" fmla="*/ 92 w 196"/>
                <a:gd name="T29" fmla="*/ 197 h 208"/>
                <a:gd name="T30" fmla="*/ 60 w 196"/>
                <a:gd name="T31" fmla="*/ 170 h 208"/>
                <a:gd name="T32" fmla="*/ 26 w 196"/>
                <a:gd name="T33" fmla="*/ 140 h 208"/>
                <a:gd name="T34" fmla="*/ 5 w 196"/>
                <a:gd name="T35" fmla="*/ 120 h 208"/>
                <a:gd name="T36" fmla="*/ 0 w 196"/>
                <a:gd name="T37" fmla="*/ 106 h 208"/>
                <a:gd name="T38" fmla="*/ 0 w 196"/>
                <a:gd name="T39" fmla="*/ 106 h 208"/>
                <a:gd name="T40" fmla="*/ 3 w 196"/>
                <a:gd name="T41" fmla="*/ 102 h 208"/>
                <a:gd name="T42" fmla="*/ 6 w 196"/>
                <a:gd name="T43" fmla="*/ 91 h 208"/>
                <a:gd name="T44" fmla="*/ 15 w 196"/>
                <a:gd name="T45" fmla="*/ 79 h 208"/>
                <a:gd name="T46" fmla="*/ 36 w 196"/>
                <a:gd name="T47" fmla="*/ 85 h 208"/>
                <a:gd name="T48" fmla="*/ 42 w 196"/>
                <a:gd name="T49" fmla="*/ 68 h 208"/>
                <a:gd name="T50" fmla="*/ 68 w 196"/>
                <a:gd name="T51" fmla="*/ 60 h 208"/>
                <a:gd name="T52" fmla="*/ 68 w 196"/>
                <a:gd name="T53" fmla="*/ 60 h 208"/>
                <a:gd name="T54" fmla="*/ 65 w 196"/>
                <a:gd name="T55" fmla="*/ 45 h 208"/>
                <a:gd name="T56" fmla="*/ 69 w 196"/>
                <a:gd name="T57" fmla="*/ 35 h 208"/>
                <a:gd name="T58" fmla="*/ 71 w 196"/>
                <a:gd name="T59" fmla="*/ 29 h 208"/>
                <a:gd name="T60" fmla="*/ 74 w 196"/>
                <a:gd name="T61" fmla="*/ 20 h 208"/>
                <a:gd name="T62" fmla="*/ 75 w 196"/>
                <a:gd name="T63" fmla="*/ 15 h 208"/>
                <a:gd name="T64" fmla="*/ 79 w 196"/>
                <a:gd name="T65" fmla="*/ 10 h 208"/>
                <a:gd name="T66" fmla="*/ 80 w 196"/>
                <a:gd name="T67" fmla="*/ 8 h 208"/>
                <a:gd name="T68" fmla="*/ 81 w 196"/>
                <a:gd name="T69" fmla="*/ 7 h 208"/>
                <a:gd name="T70" fmla="*/ 81 w 196"/>
                <a:gd name="T71" fmla="*/ 7 h 208"/>
                <a:gd name="T72" fmla="*/ 82 w 196"/>
                <a:gd name="T73" fmla="*/ 6 h 208"/>
                <a:gd name="T74" fmla="*/ 82 w 196"/>
                <a:gd name="T75" fmla="*/ 6 h 208"/>
                <a:gd name="T76" fmla="*/ 83 w 196"/>
                <a:gd name="T77" fmla="*/ 5 h 208"/>
                <a:gd name="T78" fmla="*/ 83 w 196"/>
                <a:gd name="T79" fmla="*/ 5 h 208"/>
                <a:gd name="T80" fmla="*/ 87 w 196"/>
                <a:gd name="T8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08">
                  <a:moveTo>
                    <a:pt x="87" y="0"/>
                  </a:moveTo>
                  <a:cubicBezTo>
                    <a:pt x="168" y="34"/>
                    <a:pt x="168" y="34"/>
                    <a:pt x="168" y="34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3" y="30"/>
                    <a:pt x="181" y="41"/>
                    <a:pt x="176" y="50"/>
                  </a:cubicBezTo>
                  <a:cubicBezTo>
                    <a:pt x="173" y="56"/>
                    <a:pt x="167" y="72"/>
                    <a:pt x="167" y="7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3" y="199"/>
                    <a:pt x="93" y="199"/>
                    <a:pt x="93" y="199"/>
                  </a:cubicBezTo>
                  <a:cubicBezTo>
                    <a:pt x="93" y="198"/>
                    <a:pt x="92" y="198"/>
                    <a:pt x="92" y="197"/>
                  </a:cubicBezTo>
                  <a:cubicBezTo>
                    <a:pt x="79" y="190"/>
                    <a:pt x="69" y="183"/>
                    <a:pt x="60" y="170"/>
                  </a:cubicBezTo>
                  <a:cubicBezTo>
                    <a:pt x="52" y="158"/>
                    <a:pt x="35" y="152"/>
                    <a:pt x="26" y="140"/>
                  </a:cubicBezTo>
                  <a:cubicBezTo>
                    <a:pt x="19" y="133"/>
                    <a:pt x="10" y="127"/>
                    <a:pt x="5" y="120"/>
                  </a:cubicBezTo>
                  <a:cubicBezTo>
                    <a:pt x="2" y="116"/>
                    <a:pt x="2" y="110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5" y="99"/>
                    <a:pt x="6" y="94"/>
                    <a:pt x="6" y="91"/>
                  </a:cubicBezTo>
                  <a:cubicBezTo>
                    <a:pt x="7" y="86"/>
                    <a:pt x="11" y="81"/>
                    <a:pt x="15" y="79"/>
                  </a:cubicBezTo>
                  <a:cubicBezTo>
                    <a:pt x="25" y="74"/>
                    <a:pt x="30" y="96"/>
                    <a:pt x="36" y="85"/>
                  </a:cubicBezTo>
                  <a:cubicBezTo>
                    <a:pt x="38" y="80"/>
                    <a:pt x="39" y="71"/>
                    <a:pt x="42" y="68"/>
                  </a:cubicBezTo>
                  <a:cubicBezTo>
                    <a:pt x="52" y="67"/>
                    <a:pt x="62" y="7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4"/>
                    <a:pt x="64" y="51"/>
                    <a:pt x="65" y="45"/>
                  </a:cubicBezTo>
                  <a:cubicBezTo>
                    <a:pt x="66" y="43"/>
                    <a:pt x="67" y="36"/>
                    <a:pt x="69" y="35"/>
                  </a:cubicBezTo>
                  <a:cubicBezTo>
                    <a:pt x="70" y="33"/>
                    <a:pt x="71" y="31"/>
                    <a:pt x="71" y="29"/>
                  </a:cubicBezTo>
                  <a:cubicBezTo>
                    <a:pt x="71" y="24"/>
                    <a:pt x="73" y="24"/>
                    <a:pt x="74" y="20"/>
                  </a:cubicBezTo>
                  <a:cubicBezTo>
                    <a:pt x="74" y="18"/>
                    <a:pt x="74" y="17"/>
                    <a:pt x="75" y="15"/>
                  </a:cubicBezTo>
                  <a:cubicBezTo>
                    <a:pt x="76" y="14"/>
                    <a:pt x="79" y="12"/>
                    <a:pt x="79" y="10"/>
                  </a:cubicBezTo>
                  <a:cubicBezTo>
                    <a:pt x="79" y="9"/>
                    <a:pt x="80" y="9"/>
                    <a:pt x="80" y="8"/>
                  </a:cubicBezTo>
                  <a:cubicBezTo>
                    <a:pt x="80" y="8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7"/>
                    <a:pt x="81" y="7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6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7" y="0"/>
                    <a:pt x="87" y="0"/>
                    <a:pt x="8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6" name="FULTON"/>
            <p:cNvSpPr>
              <a:spLocks/>
            </p:cNvSpPr>
            <p:nvPr/>
          </p:nvSpPr>
          <p:spPr bwMode="auto">
            <a:xfrm>
              <a:off x="2959100" y="1712913"/>
              <a:ext cx="714375" cy="787400"/>
            </a:xfrm>
            <a:custGeom>
              <a:avLst/>
              <a:gdLst>
                <a:gd name="T0" fmla="*/ 154 w 300"/>
                <a:gd name="T1" fmla="*/ 264 h 331"/>
                <a:gd name="T2" fmla="*/ 154 w 300"/>
                <a:gd name="T3" fmla="*/ 313 h 331"/>
                <a:gd name="T4" fmla="*/ 111 w 300"/>
                <a:gd name="T5" fmla="*/ 323 h 331"/>
                <a:gd name="T6" fmla="*/ 96 w 300"/>
                <a:gd name="T7" fmla="*/ 331 h 331"/>
                <a:gd name="T8" fmla="*/ 4 w 300"/>
                <a:gd name="T9" fmla="*/ 331 h 331"/>
                <a:gd name="T10" fmla="*/ 4 w 300"/>
                <a:gd name="T11" fmla="*/ 323 h 331"/>
                <a:gd name="T12" fmla="*/ 2 w 300"/>
                <a:gd name="T13" fmla="*/ 317 h 331"/>
                <a:gd name="T14" fmla="*/ 3 w 300"/>
                <a:gd name="T15" fmla="*/ 306 h 331"/>
                <a:gd name="T16" fmla="*/ 8 w 300"/>
                <a:gd name="T17" fmla="*/ 301 h 331"/>
                <a:gd name="T18" fmla="*/ 19 w 300"/>
                <a:gd name="T19" fmla="*/ 287 h 331"/>
                <a:gd name="T20" fmla="*/ 36 w 300"/>
                <a:gd name="T21" fmla="*/ 276 h 331"/>
                <a:gd name="T22" fmla="*/ 76 w 300"/>
                <a:gd name="T23" fmla="*/ 248 h 331"/>
                <a:gd name="T24" fmla="*/ 91 w 300"/>
                <a:gd name="T25" fmla="*/ 234 h 331"/>
                <a:gd name="T26" fmla="*/ 104 w 300"/>
                <a:gd name="T27" fmla="*/ 220 h 331"/>
                <a:gd name="T28" fmla="*/ 112 w 300"/>
                <a:gd name="T29" fmla="*/ 211 h 331"/>
                <a:gd name="T30" fmla="*/ 148 w 300"/>
                <a:gd name="T31" fmla="*/ 179 h 331"/>
                <a:gd name="T32" fmla="*/ 160 w 300"/>
                <a:gd name="T33" fmla="*/ 149 h 331"/>
                <a:gd name="T34" fmla="*/ 167 w 300"/>
                <a:gd name="T35" fmla="*/ 125 h 331"/>
                <a:gd name="T36" fmla="*/ 186 w 300"/>
                <a:gd name="T37" fmla="*/ 103 h 331"/>
                <a:gd name="T38" fmla="*/ 187 w 300"/>
                <a:gd name="T39" fmla="*/ 97 h 331"/>
                <a:gd name="T40" fmla="*/ 180 w 300"/>
                <a:gd name="T41" fmla="*/ 88 h 331"/>
                <a:gd name="T42" fmla="*/ 177 w 300"/>
                <a:gd name="T43" fmla="*/ 74 h 331"/>
                <a:gd name="T44" fmla="*/ 171 w 300"/>
                <a:gd name="T45" fmla="*/ 56 h 331"/>
                <a:gd name="T46" fmla="*/ 173 w 300"/>
                <a:gd name="T47" fmla="*/ 37 h 331"/>
                <a:gd name="T48" fmla="*/ 194 w 300"/>
                <a:gd name="T49" fmla="*/ 24 h 331"/>
                <a:gd name="T50" fmla="*/ 206 w 300"/>
                <a:gd name="T51" fmla="*/ 2 h 331"/>
                <a:gd name="T52" fmla="*/ 237 w 300"/>
                <a:gd name="T53" fmla="*/ 0 h 331"/>
                <a:gd name="T54" fmla="*/ 237 w 300"/>
                <a:gd name="T55" fmla="*/ 37 h 331"/>
                <a:gd name="T56" fmla="*/ 248 w 300"/>
                <a:gd name="T57" fmla="*/ 40 h 331"/>
                <a:gd name="T58" fmla="*/ 257 w 300"/>
                <a:gd name="T59" fmla="*/ 44 h 331"/>
                <a:gd name="T60" fmla="*/ 272 w 300"/>
                <a:gd name="T61" fmla="*/ 55 h 331"/>
                <a:gd name="T62" fmla="*/ 284 w 300"/>
                <a:gd name="T63" fmla="*/ 63 h 331"/>
                <a:gd name="T64" fmla="*/ 300 w 300"/>
                <a:gd name="T65" fmla="*/ 68 h 331"/>
                <a:gd name="T66" fmla="*/ 274 w 300"/>
                <a:gd name="T67" fmla="*/ 76 h 331"/>
                <a:gd name="T68" fmla="*/ 247 w 300"/>
                <a:gd name="T69" fmla="*/ 87 h 331"/>
                <a:gd name="T70" fmla="*/ 235 w 300"/>
                <a:gd name="T71" fmla="*/ 110 h 331"/>
                <a:gd name="T72" fmla="*/ 232 w 300"/>
                <a:gd name="T73" fmla="*/ 114 h 331"/>
                <a:gd name="T74" fmla="*/ 220 w 300"/>
                <a:gd name="T75" fmla="*/ 110 h 331"/>
                <a:gd name="T76" fmla="*/ 212 w 300"/>
                <a:gd name="T77" fmla="*/ 106 h 331"/>
                <a:gd name="T78" fmla="*/ 201 w 300"/>
                <a:gd name="T79" fmla="*/ 105 h 331"/>
                <a:gd name="T80" fmla="*/ 199 w 300"/>
                <a:gd name="T81" fmla="*/ 26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331">
                  <a:moveTo>
                    <a:pt x="199" y="264"/>
                  </a:moveTo>
                  <a:cubicBezTo>
                    <a:pt x="154" y="264"/>
                    <a:pt x="154" y="264"/>
                    <a:pt x="154" y="264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33" y="317"/>
                    <a:pt x="122" y="321"/>
                    <a:pt x="111" y="323"/>
                  </a:cubicBezTo>
                  <a:cubicBezTo>
                    <a:pt x="109" y="324"/>
                    <a:pt x="105" y="327"/>
                    <a:pt x="103" y="327"/>
                  </a:cubicBezTo>
                  <a:cubicBezTo>
                    <a:pt x="102" y="328"/>
                    <a:pt x="97" y="331"/>
                    <a:pt x="96" y="331"/>
                  </a:cubicBezTo>
                  <a:cubicBezTo>
                    <a:pt x="96" y="331"/>
                    <a:pt x="96" y="331"/>
                    <a:pt x="96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2"/>
                    <a:pt x="4" y="321"/>
                    <a:pt x="4" y="320"/>
                  </a:cubicBezTo>
                  <a:cubicBezTo>
                    <a:pt x="4" y="319"/>
                    <a:pt x="3" y="318"/>
                    <a:pt x="2" y="317"/>
                  </a:cubicBezTo>
                  <a:cubicBezTo>
                    <a:pt x="1" y="315"/>
                    <a:pt x="0" y="313"/>
                    <a:pt x="0" y="310"/>
                  </a:cubicBezTo>
                  <a:cubicBezTo>
                    <a:pt x="0" y="308"/>
                    <a:pt x="2" y="307"/>
                    <a:pt x="3" y="306"/>
                  </a:cubicBezTo>
                  <a:cubicBezTo>
                    <a:pt x="3" y="305"/>
                    <a:pt x="7" y="303"/>
                    <a:pt x="7" y="302"/>
                  </a:cubicBezTo>
                  <a:cubicBezTo>
                    <a:pt x="8" y="302"/>
                    <a:pt x="8" y="301"/>
                    <a:pt x="8" y="301"/>
                  </a:cubicBezTo>
                  <a:cubicBezTo>
                    <a:pt x="8" y="301"/>
                    <a:pt x="8" y="301"/>
                    <a:pt x="8" y="301"/>
                  </a:cubicBezTo>
                  <a:cubicBezTo>
                    <a:pt x="12" y="297"/>
                    <a:pt x="14" y="292"/>
                    <a:pt x="19" y="287"/>
                  </a:cubicBezTo>
                  <a:cubicBezTo>
                    <a:pt x="23" y="284"/>
                    <a:pt x="29" y="278"/>
                    <a:pt x="32" y="274"/>
                  </a:cubicBezTo>
                  <a:cubicBezTo>
                    <a:pt x="34" y="274"/>
                    <a:pt x="34" y="276"/>
                    <a:pt x="36" y="276"/>
                  </a:cubicBezTo>
                  <a:cubicBezTo>
                    <a:pt x="37" y="276"/>
                    <a:pt x="44" y="270"/>
                    <a:pt x="46" y="268"/>
                  </a:cubicBezTo>
                  <a:cubicBezTo>
                    <a:pt x="58" y="260"/>
                    <a:pt x="70" y="264"/>
                    <a:pt x="76" y="248"/>
                  </a:cubicBezTo>
                  <a:cubicBezTo>
                    <a:pt x="79" y="247"/>
                    <a:pt x="81" y="245"/>
                    <a:pt x="83" y="242"/>
                  </a:cubicBezTo>
                  <a:cubicBezTo>
                    <a:pt x="84" y="238"/>
                    <a:pt x="89" y="238"/>
                    <a:pt x="91" y="234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5" y="218"/>
                    <a:pt x="105" y="219"/>
                    <a:pt x="105" y="218"/>
                  </a:cubicBezTo>
                  <a:cubicBezTo>
                    <a:pt x="106" y="218"/>
                    <a:pt x="110" y="213"/>
                    <a:pt x="112" y="211"/>
                  </a:cubicBezTo>
                  <a:cubicBezTo>
                    <a:pt x="117" y="206"/>
                    <a:pt x="122" y="200"/>
                    <a:pt x="127" y="195"/>
                  </a:cubicBezTo>
                  <a:cubicBezTo>
                    <a:pt x="133" y="187"/>
                    <a:pt x="139" y="182"/>
                    <a:pt x="148" y="179"/>
                  </a:cubicBezTo>
                  <a:cubicBezTo>
                    <a:pt x="155" y="176"/>
                    <a:pt x="156" y="168"/>
                    <a:pt x="156" y="161"/>
                  </a:cubicBezTo>
                  <a:cubicBezTo>
                    <a:pt x="158" y="161"/>
                    <a:pt x="161" y="151"/>
                    <a:pt x="160" y="149"/>
                  </a:cubicBezTo>
                  <a:cubicBezTo>
                    <a:pt x="161" y="144"/>
                    <a:pt x="158" y="138"/>
                    <a:pt x="161" y="134"/>
                  </a:cubicBezTo>
                  <a:cubicBezTo>
                    <a:pt x="163" y="130"/>
                    <a:pt x="165" y="128"/>
                    <a:pt x="167" y="125"/>
                  </a:cubicBezTo>
                  <a:cubicBezTo>
                    <a:pt x="171" y="122"/>
                    <a:pt x="175" y="119"/>
                    <a:pt x="179" y="115"/>
                  </a:cubicBezTo>
                  <a:cubicBezTo>
                    <a:pt x="181" y="112"/>
                    <a:pt x="186" y="106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7" y="100"/>
                    <a:pt x="187" y="99"/>
                    <a:pt x="187" y="97"/>
                  </a:cubicBezTo>
                  <a:cubicBezTo>
                    <a:pt x="186" y="97"/>
                    <a:pt x="185" y="94"/>
                    <a:pt x="185" y="94"/>
                  </a:cubicBezTo>
                  <a:cubicBezTo>
                    <a:pt x="184" y="92"/>
                    <a:pt x="181" y="91"/>
                    <a:pt x="180" y="88"/>
                  </a:cubicBezTo>
                  <a:cubicBezTo>
                    <a:pt x="180" y="87"/>
                    <a:pt x="180" y="84"/>
                    <a:pt x="180" y="82"/>
                  </a:cubicBezTo>
                  <a:cubicBezTo>
                    <a:pt x="180" y="79"/>
                    <a:pt x="178" y="76"/>
                    <a:pt x="177" y="74"/>
                  </a:cubicBezTo>
                  <a:cubicBezTo>
                    <a:pt x="175" y="72"/>
                    <a:pt x="172" y="69"/>
                    <a:pt x="172" y="6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2" y="53"/>
                    <a:pt x="171" y="38"/>
                    <a:pt x="173" y="37"/>
                  </a:cubicBezTo>
                  <a:cubicBezTo>
                    <a:pt x="173" y="36"/>
                    <a:pt x="186" y="31"/>
                    <a:pt x="188" y="31"/>
                  </a:cubicBezTo>
                  <a:cubicBezTo>
                    <a:pt x="194" y="30"/>
                    <a:pt x="194" y="29"/>
                    <a:pt x="194" y="24"/>
                  </a:cubicBezTo>
                  <a:cubicBezTo>
                    <a:pt x="195" y="17"/>
                    <a:pt x="194" y="11"/>
                    <a:pt x="199" y="6"/>
                  </a:cubicBezTo>
                  <a:cubicBezTo>
                    <a:pt x="201" y="4"/>
                    <a:pt x="203" y="2"/>
                    <a:pt x="206" y="2"/>
                  </a:cubicBezTo>
                  <a:cubicBezTo>
                    <a:pt x="208" y="1"/>
                    <a:pt x="211" y="1"/>
                    <a:pt x="213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37"/>
                    <a:pt x="237" y="37"/>
                    <a:pt x="237" y="37"/>
                  </a:cubicBezTo>
                  <a:cubicBezTo>
                    <a:pt x="238" y="37"/>
                    <a:pt x="240" y="39"/>
                    <a:pt x="241" y="39"/>
                  </a:cubicBezTo>
                  <a:cubicBezTo>
                    <a:pt x="241" y="40"/>
                    <a:pt x="246" y="40"/>
                    <a:pt x="248" y="40"/>
                  </a:cubicBezTo>
                  <a:cubicBezTo>
                    <a:pt x="251" y="40"/>
                    <a:pt x="252" y="40"/>
                    <a:pt x="254" y="41"/>
                  </a:cubicBezTo>
                  <a:cubicBezTo>
                    <a:pt x="254" y="42"/>
                    <a:pt x="256" y="43"/>
                    <a:pt x="257" y="44"/>
                  </a:cubicBezTo>
                  <a:cubicBezTo>
                    <a:pt x="257" y="46"/>
                    <a:pt x="264" y="48"/>
                    <a:pt x="266" y="49"/>
                  </a:cubicBezTo>
                  <a:cubicBezTo>
                    <a:pt x="268" y="52"/>
                    <a:pt x="268" y="54"/>
                    <a:pt x="272" y="55"/>
                  </a:cubicBezTo>
                  <a:cubicBezTo>
                    <a:pt x="274" y="56"/>
                    <a:pt x="276" y="57"/>
                    <a:pt x="278" y="58"/>
                  </a:cubicBezTo>
                  <a:cubicBezTo>
                    <a:pt x="280" y="60"/>
                    <a:pt x="280" y="63"/>
                    <a:pt x="284" y="63"/>
                  </a:cubicBezTo>
                  <a:cubicBezTo>
                    <a:pt x="287" y="63"/>
                    <a:pt x="290" y="63"/>
                    <a:pt x="292" y="64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294" y="78"/>
                    <a:pt x="284" y="75"/>
                    <a:pt x="274" y="76"/>
                  </a:cubicBezTo>
                  <a:cubicBezTo>
                    <a:pt x="271" y="79"/>
                    <a:pt x="270" y="88"/>
                    <a:pt x="268" y="93"/>
                  </a:cubicBezTo>
                  <a:cubicBezTo>
                    <a:pt x="262" y="104"/>
                    <a:pt x="257" y="82"/>
                    <a:pt x="247" y="87"/>
                  </a:cubicBezTo>
                  <a:cubicBezTo>
                    <a:pt x="243" y="89"/>
                    <a:pt x="239" y="94"/>
                    <a:pt x="238" y="99"/>
                  </a:cubicBezTo>
                  <a:cubicBezTo>
                    <a:pt x="238" y="102"/>
                    <a:pt x="237" y="107"/>
                    <a:pt x="235" y="110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26" y="111"/>
                    <a:pt x="226" y="111"/>
                    <a:pt x="226" y="111"/>
                  </a:cubicBezTo>
                  <a:cubicBezTo>
                    <a:pt x="224" y="111"/>
                    <a:pt x="222" y="111"/>
                    <a:pt x="220" y="110"/>
                  </a:cubicBezTo>
                  <a:cubicBezTo>
                    <a:pt x="219" y="109"/>
                    <a:pt x="216" y="109"/>
                    <a:pt x="215" y="107"/>
                  </a:cubicBezTo>
                  <a:cubicBezTo>
                    <a:pt x="214" y="107"/>
                    <a:pt x="213" y="107"/>
                    <a:pt x="212" y="106"/>
                  </a:cubicBezTo>
                  <a:cubicBezTo>
                    <a:pt x="210" y="106"/>
                    <a:pt x="209" y="106"/>
                    <a:pt x="208" y="105"/>
                  </a:cubicBezTo>
                  <a:cubicBezTo>
                    <a:pt x="205" y="105"/>
                    <a:pt x="203" y="105"/>
                    <a:pt x="201" y="105"/>
                  </a:cubicBezTo>
                  <a:cubicBezTo>
                    <a:pt x="200" y="105"/>
                    <a:pt x="200" y="105"/>
                    <a:pt x="199" y="105"/>
                  </a:cubicBezTo>
                  <a:cubicBezTo>
                    <a:pt x="199" y="264"/>
                    <a:pt x="199" y="264"/>
                    <a:pt x="199" y="26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7" name="FORSYTH"/>
            <p:cNvSpPr>
              <a:spLocks/>
            </p:cNvSpPr>
            <p:nvPr/>
          </p:nvSpPr>
          <p:spPr bwMode="auto">
            <a:xfrm>
              <a:off x="3521075" y="1536700"/>
              <a:ext cx="333375" cy="338138"/>
            </a:xfrm>
            <a:custGeom>
              <a:avLst/>
              <a:gdLst>
                <a:gd name="T0" fmla="*/ 64 w 140"/>
                <a:gd name="T1" fmla="*/ 142 h 142"/>
                <a:gd name="T2" fmla="*/ 61 w 140"/>
                <a:gd name="T3" fmla="*/ 127 h 142"/>
                <a:gd name="T4" fmla="*/ 65 w 140"/>
                <a:gd name="T5" fmla="*/ 117 h 142"/>
                <a:gd name="T6" fmla="*/ 67 w 140"/>
                <a:gd name="T7" fmla="*/ 111 h 142"/>
                <a:gd name="T8" fmla="*/ 70 w 140"/>
                <a:gd name="T9" fmla="*/ 102 h 142"/>
                <a:gd name="T10" fmla="*/ 71 w 140"/>
                <a:gd name="T11" fmla="*/ 97 h 142"/>
                <a:gd name="T12" fmla="*/ 75 w 140"/>
                <a:gd name="T13" fmla="*/ 92 h 142"/>
                <a:gd name="T14" fmla="*/ 76 w 140"/>
                <a:gd name="T15" fmla="*/ 90 h 142"/>
                <a:gd name="T16" fmla="*/ 77 w 140"/>
                <a:gd name="T17" fmla="*/ 89 h 142"/>
                <a:gd name="T18" fmla="*/ 77 w 140"/>
                <a:gd name="T19" fmla="*/ 89 h 142"/>
                <a:gd name="T20" fmla="*/ 78 w 140"/>
                <a:gd name="T21" fmla="*/ 88 h 142"/>
                <a:gd name="T22" fmla="*/ 78 w 140"/>
                <a:gd name="T23" fmla="*/ 88 h 142"/>
                <a:gd name="T24" fmla="*/ 79 w 140"/>
                <a:gd name="T25" fmla="*/ 87 h 142"/>
                <a:gd name="T26" fmla="*/ 79 w 140"/>
                <a:gd name="T27" fmla="*/ 87 h 142"/>
                <a:gd name="T28" fmla="*/ 83 w 140"/>
                <a:gd name="T29" fmla="*/ 82 h 142"/>
                <a:gd name="T30" fmla="*/ 83 w 140"/>
                <a:gd name="T31" fmla="*/ 82 h 142"/>
                <a:gd name="T32" fmla="*/ 93 w 140"/>
                <a:gd name="T33" fmla="*/ 69 h 142"/>
                <a:gd name="T34" fmla="*/ 111 w 140"/>
                <a:gd name="T35" fmla="*/ 69 h 142"/>
                <a:gd name="T36" fmla="*/ 118 w 140"/>
                <a:gd name="T37" fmla="*/ 54 h 142"/>
                <a:gd name="T38" fmla="*/ 126 w 140"/>
                <a:gd name="T39" fmla="*/ 49 h 142"/>
                <a:gd name="T40" fmla="*/ 129 w 140"/>
                <a:gd name="T41" fmla="*/ 32 h 142"/>
                <a:gd name="T42" fmla="*/ 136 w 140"/>
                <a:gd name="T43" fmla="*/ 21 h 142"/>
                <a:gd name="T44" fmla="*/ 135 w 140"/>
                <a:gd name="T45" fmla="*/ 21 h 142"/>
                <a:gd name="T46" fmla="*/ 129 w 140"/>
                <a:gd name="T47" fmla="*/ 8 h 142"/>
                <a:gd name="T48" fmla="*/ 127 w 140"/>
                <a:gd name="T49" fmla="*/ 0 h 142"/>
                <a:gd name="T50" fmla="*/ 127 w 140"/>
                <a:gd name="T51" fmla="*/ 0 h 142"/>
                <a:gd name="T52" fmla="*/ 0 w 140"/>
                <a:gd name="T53" fmla="*/ 0 h 142"/>
                <a:gd name="T54" fmla="*/ 0 w 140"/>
                <a:gd name="T55" fmla="*/ 0 h 142"/>
                <a:gd name="T56" fmla="*/ 1 w 140"/>
                <a:gd name="T57" fmla="*/ 74 h 142"/>
                <a:gd name="T58" fmla="*/ 1 w 140"/>
                <a:gd name="T59" fmla="*/ 74 h 142"/>
                <a:gd name="T60" fmla="*/ 1 w 140"/>
                <a:gd name="T61" fmla="*/ 111 h 142"/>
                <a:gd name="T62" fmla="*/ 5 w 140"/>
                <a:gd name="T63" fmla="*/ 113 h 142"/>
                <a:gd name="T64" fmla="*/ 12 w 140"/>
                <a:gd name="T65" fmla="*/ 114 h 142"/>
                <a:gd name="T66" fmla="*/ 18 w 140"/>
                <a:gd name="T67" fmla="*/ 115 h 142"/>
                <a:gd name="T68" fmla="*/ 21 w 140"/>
                <a:gd name="T69" fmla="*/ 118 h 142"/>
                <a:gd name="T70" fmla="*/ 30 w 140"/>
                <a:gd name="T71" fmla="*/ 123 h 142"/>
                <a:gd name="T72" fmla="*/ 36 w 140"/>
                <a:gd name="T73" fmla="*/ 129 h 142"/>
                <a:gd name="T74" fmla="*/ 42 w 140"/>
                <a:gd name="T75" fmla="*/ 132 h 142"/>
                <a:gd name="T76" fmla="*/ 48 w 140"/>
                <a:gd name="T77" fmla="*/ 137 h 142"/>
                <a:gd name="T78" fmla="*/ 56 w 140"/>
                <a:gd name="T79" fmla="*/ 138 h 142"/>
                <a:gd name="T80" fmla="*/ 64 w 140"/>
                <a:gd name="T8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42">
                  <a:moveTo>
                    <a:pt x="64" y="142"/>
                  </a:moveTo>
                  <a:cubicBezTo>
                    <a:pt x="64" y="136"/>
                    <a:pt x="60" y="133"/>
                    <a:pt x="61" y="127"/>
                  </a:cubicBezTo>
                  <a:cubicBezTo>
                    <a:pt x="62" y="125"/>
                    <a:pt x="63" y="118"/>
                    <a:pt x="65" y="117"/>
                  </a:cubicBezTo>
                  <a:cubicBezTo>
                    <a:pt x="66" y="115"/>
                    <a:pt x="67" y="113"/>
                    <a:pt x="67" y="111"/>
                  </a:cubicBezTo>
                  <a:cubicBezTo>
                    <a:pt x="67" y="106"/>
                    <a:pt x="69" y="106"/>
                    <a:pt x="70" y="102"/>
                  </a:cubicBezTo>
                  <a:cubicBezTo>
                    <a:pt x="70" y="100"/>
                    <a:pt x="70" y="99"/>
                    <a:pt x="71" y="97"/>
                  </a:cubicBezTo>
                  <a:cubicBezTo>
                    <a:pt x="72" y="96"/>
                    <a:pt x="75" y="94"/>
                    <a:pt x="75" y="92"/>
                  </a:cubicBezTo>
                  <a:cubicBezTo>
                    <a:pt x="75" y="91"/>
                    <a:pt x="76" y="91"/>
                    <a:pt x="76" y="90"/>
                  </a:cubicBezTo>
                  <a:cubicBezTo>
                    <a:pt x="76" y="90"/>
                    <a:pt x="77" y="89"/>
                    <a:pt x="77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7" y="89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4" y="77"/>
                    <a:pt x="85" y="68"/>
                    <a:pt x="93" y="69"/>
                  </a:cubicBezTo>
                  <a:cubicBezTo>
                    <a:pt x="99" y="70"/>
                    <a:pt x="105" y="69"/>
                    <a:pt x="111" y="69"/>
                  </a:cubicBezTo>
                  <a:cubicBezTo>
                    <a:pt x="116" y="65"/>
                    <a:pt x="117" y="60"/>
                    <a:pt x="118" y="54"/>
                  </a:cubicBezTo>
                  <a:cubicBezTo>
                    <a:pt x="119" y="51"/>
                    <a:pt x="124" y="51"/>
                    <a:pt x="126" y="49"/>
                  </a:cubicBezTo>
                  <a:cubicBezTo>
                    <a:pt x="131" y="44"/>
                    <a:pt x="125" y="36"/>
                    <a:pt x="129" y="32"/>
                  </a:cubicBezTo>
                  <a:cubicBezTo>
                    <a:pt x="132" y="29"/>
                    <a:pt x="140" y="27"/>
                    <a:pt x="136" y="21"/>
                  </a:cubicBezTo>
                  <a:cubicBezTo>
                    <a:pt x="136" y="21"/>
                    <a:pt x="136" y="21"/>
                    <a:pt x="135" y="21"/>
                  </a:cubicBezTo>
                  <a:cubicBezTo>
                    <a:pt x="128" y="20"/>
                    <a:pt x="132" y="11"/>
                    <a:pt x="129" y="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2" y="111"/>
                    <a:pt x="4" y="113"/>
                    <a:pt x="5" y="113"/>
                  </a:cubicBezTo>
                  <a:cubicBezTo>
                    <a:pt x="5" y="114"/>
                    <a:pt x="10" y="114"/>
                    <a:pt x="12" y="114"/>
                  </a:cubicBezTo>
                  <a:cubicBezTo>
                    <a:pt x="15" y="114"/>
                    <a:pt x="16" y="114"/>
                    <a:pt x="18" y="115"/>
                  </a:cubicBezTo>
                  <a:cubicBezTo>
                    <a:pt x="18" y="116"/>
                    <a:pt x="20" y="117"/>
                    <a:pt x="21" y="118"/>
                  </a:cubicBezTo>
                  <a:cubicBezTo>
                    <a:pt x="21" y="120"/>
                    <a:pt x="28" y="122"/>
                    <a:pt x="30" y="123"/>
                  </a:cubicBezTo>
                  <a:cubicBezTo>
                    <a:pt x="32" y="126"/>
                    <a:pt x="32" y="128"/>
                    <a:pt x="36" y="129"/>
                  </a:cubicBezTo>
                  <a:cubicBezTo>
                    <a:pt x="38" y="130"/>
                    <a:pt x="40" y="131"/>
                    <a:pt x="42" y="132"/>
                  </a:cubicBezTo>
                  <a:cubicBezTo>
                    <a:pt x="44" y="134"/>
                    <a:pt x="44" y="137"/>
                    <a:pt x="48" y="137"/>
                  </a:cubicBezTo>
                  <a:cubicBezTo>
                    <a:pt x="51" y="137"/>
                    <a:pt x="54" y="137"/>
                    <a:pt x="56" y="138"/>
                  </a:cubicBezTo>
                  <a:cubicBezTo>
                    <a:pt x="64" y="142"/>
                    <a:pt x="64" y="142"/>
                    <a:pt x="64" y="14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8" name="HALL"/>
            <p:cNvSpPr>
              <a:spLocks/>
            </p:cNvSpPr>
            <p:nvPr/>
          </p:nvSpPr>
          <p:spPr bwMode="auto">
            <a:xfrm>
              <a:off x="3719513" y="1336675"/>
              <a:ext cx="439738" cy="476250"/>
            </a:xfrm>
            <a:custGeom>
              <a:avLst/>
              <a:gdLst>
                <a:gd name="T0" fmla="*/ 0 w 185"/>
                <a:gd name="T1" fmla="*/ 166 h 200"/>
                <a:gd name="T2" fmla="*/ 10 w 185"/>
                <a:gd name="T3" fmla="*/ 153 h 200"/>
                <a:gd name="T4" fmla="*/ 28 w 185"/>
                <a:gd name="T5" fmla="*/ 153 h 200"/>
                <a:gd name="T6" fmla="*/ 35 w 185"/>
                <a:gd name="T7" fmla="*/ 138 h 200"/>
                <a:gd name="T8" fmla="*/ 43 w 185"/>
                <a:gd name="T9" fmla="*/ 133 h 200"/>
                <a:gd name="T10" fmla="*/ 46 w 185"/>
                <a:gd name="T11" fmla="*/ 116 h 200"/>
                <a:gd name="T12" fmla="*/ 53 w 185"/>
                <a:gd name="T13" fmla="*/ 105 h 200"/>
                <a:gd name="T14" fmla="*/ 52 w 185"/>
                <a:gd name="T15" fmla="*/ 105 h 200"/>
                <a:gd name="T16" fmla="*/ 46 w 185"/>
                <a:gd name="T17" fmla="*/ 92 h 200"/>
                <a:gd name="T18" fmla="*/ 44 w 185"/>
                <a:gd name="T19" fmla="*/ 84 h 200"/>
                <a:gd name="T20" fmla="*/ 44 w 185"/>
                <a:gd name="T21" fmla="*/ 84 h 200"/>
                <a:gd name="T22" fmla="*/ 40 w 185"/>
                <a:gd name="T23" fmla="*/ 77 h 200"/>
                <a:gd name="T24" fmla="*/ 36 w 185"/>
                <a:gd name="T25" fmla="*/ 70 h 200"/>
                <a:gd name="T26" fmla="*/ 33 w 185"/>
                <a:gd name="T27" fmla="*/ 60 h 200"/>
                <a:gd name="T28" fmla="*/ 33 w 185"/>
                <a:gd name="T29" fmla="*/ 54 h 200"/>
                <a:gd name="T30" fmla="*/ 36 w 185"/>
                <a:gd name="T31" fmla="*/ 47 h 200"/>
                <a:gd name="T32" fmla="*/ 33 w 185"/>
                <a:gd name="T33" fmla="*/ 44 h 200"/>
                <a:gd name="T34" fmla="*/ 33 w 185"/>
                <a:gd name="T35" fmla="*/ 43 h 200"/>
                <a:gd name="T36" fmla="*/ 33 w 185"/>
                <a:gd name="T37" fmla="*/ 43 h 200"/>
                <a:gd name="T38" fmla="*/ 40 w 185"/>
                <a:gd name="T39" fmla="*/ 35 h 200"/>
                <a:gd name="T40" fmla="*/ 53 w 185"/>
                <a:gd name="T41" fmla="*/ 29 h 200"/>
                <a:gd name="T42" fmla="*/ 58 w 185"/>
                <a:gd name="T43" fmla="*/ 21 h 200"/>
                <a:gd name="T44" fmla="*/ 59 w 185"/>
                <a:gd name="T45" fmla="*/ 21 h 200"/>
                <a:gd name="T46" fmla="*/ 66 w 185"/>
                <a:gd name="T47" fmla="*/ 17 h 200"/>
                <a:gd name="T48" fmla="*/ 74 w 185"/>
                <a:gd name="T49" fmla="*/ 20 h 200"/>
                <a:gd name="T50" fmla="*/ 85 w 185"/>
                <a:gd name="T51" fmla="*/ 7 h 200"/>
                <a:gd name="T52" fmla="*/ 90 w 185"/>
                <a:gd name="T53" fmla="*/ 0 h 200"/>
                <a:gd name="T54" fmla="*/ 90 w 185"/>
                <a:gd name="T55" fmla="*/ 0 h 200"/>
                <a:gd name="T56" fmla="*/ 163 w 185"/>
                <a:gd name="T57" fmla="*/ 0 h 200"/>
                <a:gd name="T58" fmla="*/ 163 w 185"/>
                <a:gd name="T59" fmla="*/ 0 h 200"/>
                <a:gd name="T60" fmla="*/ 185 w 185"/>
                <a:gd name="T61" fmla="*/ 36 h 200"/>
                <a:gd name="T62" fmla="*/ 185 w 185"/>
                <a:gd name="T63" fmla="*/ 36 h 200"/>
                <a:gd name="T64" fmla="*/ 172 w 185"/>
                <a:gd name="T65" fmla="*/ 47 h 200"/>
                <a:gd name="T66" fmla="*/ 166 w 185"/>
                <a:gd name="T67" fmla="*/ 59 h 200"/>
                <a:gd name="T68" fmla="*/ 165 w 185"/>
                <a:gd name="T69" fmla="*/ 70 h 200"/>
                <a:gd name="T70" fmla="*/ 168 w 185"/>
                <a:gd name="T71" fmla="*/ 76 h 200"/>
                <a:gd name="T72" fmla="*/ 168 w 185"/>
                <a:gd name="T73" fmla="*/ 82 h 200"/>
                <a:gd name="T74" fmla="*/ 173 w 185"/>
                <a:gd name="T75" fmla="*/ 87 h 200"/>
                <a:gd name="T76" fmla="*/ 175 w 185"/>
                <a:gd name="T77" fmla="*/ 94 h 200"/>
                <a:gd name="T78" fmla="*/ 178 w 185"/>
                <a:gd name="T79" fmla="*/ 97 h 200"/>
                <a:gd name="T80" fmla="*/ 182 w 185"/>
                <a:gd name="T81" fmla="*/ 103 h 200"/>
                <a:gd name="T82" fmla="*/ 182 w 185"/>
                <a:gd name="T83" fmla="*/ 103 h 200"/>
                <a:gd name="T84" fmla="*/ 100 w 185"/>
                <a:gd name="T85" fmla="*/ 186 h 200"/>
                <a:gd name="T86" fmla="*/ 100 w 185"/>
                <a:gd name="T87" fmla="*/ 186 h 200"/>
                <a:gd name="T88" fmla="*/ 81 w 185"/>
                <a:gd name="T89" fmla="*/ 200 h 200"/>
                <a:gd name="T90" fmla="*/ 0 w 185"/>
                <a:gd name="T91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" h="200">
                  <a:moveTo>
                    <a:pt x="0" y="166"/>
                  </a:moveTo>
                  <a:cubicBezTo>
                    <a:pt x="1" y="161"/>
                    <a:pt x="2" y="152"/>
                    <a:pt x="10" y="153"/>
                  </a:cubicBezTo>
                  <a:cubicBezTo>
                    <a:pt x="16" y="154"/>
                    <a:pt x="22" y="153"/>
                    <a:pt x="28" y="153"/>
                  </a:cubicBezTo>
                  <a:cubicBezTo>
                    <a:pt x="33" y="149"/>
                    <a:pt x="34" y="144"/>
                    <a:pt x="35" y="138"/>
                  </a:cubicBezTo>
                  <a:cubicBezTo>
                    <a:pt x="36" y="135"/>
                    <a:pt x="41" y="135"/>
                    <a:pt x="43" y="133"/>
                  </a:cubicBezTo>
                  <a:cubicBezTo>
                    <a:pt x="48" y="128"/>
                    <a:pt x="42" y="120"/>
                    <a:pt x="46" y="116"/>
                  </a:cubicBezTo>
                  <a:cubicBezTo>
                    <a:pt x="49" y="113"/>
                    <a:pt x="57" y="111"/>
                    <a:pt x="53" y="105"/>
                  </a:cubicBezTo>
                  <a:cubicBezTo>
                    <a:pt x="53" y="105"/>
                    <a:pt x="53" y="105"/>
                    <a:pt x="52" y="105"/>
                  </a:cubicBezTo>
                  <a:cubicBezTo>
                    <a:pt x="45" y="104"/>
                    <a:pt x="49" y="95"/>
                    <a:pt x="46" y="92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8" y="74"/>
                    <a:pt x="38" y="72"/>
                    <a:pt x="36" y="70"/>
                  </a:cubicBezTo>
                  <a:cubicBezTo>
                    <a:pt x="34" y="67"/>
                    <a:pt x="34" y="64"/>
                    <a:pt x="33" y="60"/>
                  </a:cubicBezTo>
                  <a:cubicBezTo>
                    <a:pt x="33" y="58"/>
                    <a:pt x="33" y="56"/>
                    <a:pt x="33" y="54"/>
                  </a:cubicBezTo>
                  <a:cubicBezTo>
                    <a:pt x="34" y="51"/>
                    <a:pt x="36" y="49"/>
                    <a:pt x="36" y="47"/>
                  </a:cubicBezTo>
                  <a:cubicBezTo>
                    <a:pt x="35" y="46"/>
                    <a:pt x="34" y="45"/>
                    <a:pt x="33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40"/>
                    <a:pt x="37" y="37"/>
                    <a:pt x="40" y="35"/>
                  </a:cubicBezTo>
                  <a:cubicBezTo>
                    <a:pt x="44" y="32"/>
                    <a:pt x="48" y="31"/>
                    <a:pt x="53" y="29"/>
                  </a:cubicBezTo>
                  <a:cubicBezTo>
                    <a:pt x="57" y="27"/>
                    <a:pt x="58" y="25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0"/>
                    <a:pt x="65" y="17"/>
                    <a:pt x="66" y="17"/>
                  </a:cubicBezTo>
                  <a:cubicBezTo>
                    <a:pt x="69" y="16"/>
                    <a:pt x="71" y="27"/>
                    <a:pt x="74" y="20"/>
                  </a:cubicBezTo>
                  <a:cubicBezTo>
                    <a:pt x="77" y="15"/>
                    <a:pt x="82" y="12"/>
                    <a:pt x="85" y="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41"/>
                    <a:pt x="175" y="42"/>
                    <a:pt x="172" y="47"/>
                  </a:cubicBezTo>
                  <a:cubicBezTo>
                    <a:pt x="169" y="50"/>
                    <a:pt x="167" y="55"/>
                    <a:pt x="166" y="59"/>
                  </a:cubicBezTo>
                  <a:cubicBezTo>
                    <a:pt x="166" y="63"/>
                    <a:pt x="163" y="65"/>
                    <a:pt x="165" y="70"/>
                  </a:cubicBezTo>
                  <a:cubicBezTo>
                    <a:pt x="166" y="72"/>
                    <a:pt x="167" y="73"/>
                    <a:pt x="168" y="76"/>
                  </a:cubicBezTo>
                  <a:cubicBezTo>
                    <a:pt x="168" y="77"/>
                    <a:pt x="167" y="81"/>
                    <a:pt x="168" y="82"/>
                  </a:cubicBezTo>
                  <a:cubicBezTo>
                    <a:pt x="170" y="84"/>
                    <a:pt x="172" y="84"/>
                    <a:pt x="173" y="87"/>
                  </a:cubicBezTo>
                  <a:cubicBezTo>
                    <a:pt x="173" y="89"/>
                    <a:pt x="172" y="93"/>
                    <a:pt x="175" y="94"/>
                  </a:cubicBezTo>
                  <a:cubicBezTo>
                    <a:pt x="175" y="95"/>
                    <a:pt x="177" y="96"/>
                    <a:pt x="178" y="97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1" y="200"/>
                    <a:pt x="81" y="200"/>
                    <a:pt x="81" y="200"/>
                  </a:cubicBezTo>
                  <a:cubicBezTo>
                    <a:pt x="0" y="166"/>
                    <a:pt x="0" y="166"/>
                    <a:pt x="0" y="16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 dirty="0">
                <a:solidFill>
                  <a:prstClr val="black"/>
                </a:solidFill>
              </a:endParaRPr>
            </a:p>
          </p:txBody>
        </p:sp>
        <p:sp>
          <p:nvSpPr>
            <p:cNvPr id="59" name="FRANKLIN"/>
            <p:cNvSpPr>
              <a:spLocks/>
            </p:cNvSpPr>
            <p:nvPr/>
          </p:nvSpPr>
          <p:spPr bwMode="auto">
            <a:xfrm>
              <a:off x="4376738" y="1300163"/>
              <a:ext cx="334963" cy="347663"/>
            </a:xfrm>
            <a:custGeom>
              <a:avLst/>
              <a:gdLst>
                <a:gd name="T0" fmla="*/ 118 w 141"/>
                <a:gd name="T1" fmla="*/ 0 h 146"/>
                <a:gd name="T2" fmla="*/ 131 w 141"/>
                <a:gd name="T3" fmla="*/ 13 h 146"/>
                <a:gd name="T4" fmla="*/ 141 w 141"/>
                <a:gd name="T5" fmla="*/ 23 h 146"/>
                <a:gd name="T6" fmla="*/ 141 w 141"/>
                <a:gd name="T7" fmla="*/ 23 h 146"/>
                <a:gd name="T8" fmla="*/ 134 w 141"/>
                <a:gd name="T9" fmla="*/ 35 h 146"/>
                <a:gd name="T10" fmla="*/ 128 w 141"/>
                <a:gd name="T11" fmla="*/ 49 h 146"/>
                <a:gd name="T12" fmla="*/ 120 w 141"/>
                <a:gd name="T13" fmla="*/ 72 h 146"/>
                <a:gd name="T14" fmla="*/ 120 w 141"/>
                <a:gd name="T15" fmla="*/ 91 h 146"/>
                <a:gd name="T16" fmla="*/ 124 w 141"/>
                <a:gd name="T17" fmla="*/ 92 h 146"/>
                <a:gd name="T18" fmla="*/ 124 w 141"/>
                <a:gd name="T19" fmla="*/ 92 h 146"/>
                <a:gd name="T20" fmla="*/ 122 w 141"/>
                <a:gd name="T21" fmla="*/ 108 h 146"/>
                <a:gd name="T22" fmla="*/ 118 w 141"/>
                <a:gd name="T23" fmla="*/ 123 h 146"/>
                <a:gd name="T24" fmla="*/ 113 w 141"/>
                <a:gd name="T25" fmla="*/ 132 h 146"/>
                <a:gd name="T26" fmla="*/ 113 w 141"/>
                <a:gd name="T27" fmla="*/ 132 h 146"/>
                <a:gd name="T28" fmla="*/ 102 w 141"/>
                <a:gd name="T29" fmla="*/ 137 h 146"/>
                <a:gd name="T30" fmla="*/ 88 w 141"/>
                <a:gd name="T31" fmla="*/ 145 h 146"/>
                <a:gd name="T32" fmla="*/ 70 w 141"/>
                <a:gd name="T33" fmla="*/ 141 h 146"/>
                <a:gd name="T34" fmla="*/ 55 w 141"/>
                <a:gd name="T35" fmla="*/ 141 h 146"/>
                <a:gd name="T36" fmla="*/ 41 w 141"/>
                <a:gd name="T37" fmla="*/ 133 h 146"/>
                <a:gd name="T38" fmla="*/ 26 w 141"/>
                <a:gd name="T39" fmla="*/ 143 h 146"/>
                <a:gd name="T40" fmla="*/ 24 w 141"/>
                <a:gd name="T41" fmla="*/ 143 h 146"/>
                <a:gd name="T42" fmla="*/ 24 w 141"/>
                <a:gd name="T43" fmla="*/ 143 h 146"/>
                <a:gd name="T44" fmla="*/ 22 w 141"/>
                <a:gd name="T45" fmla="*/ 138 h 146"/>
                <a:gd name="T46" fmla="*/ 20 w 141"/>
                <a:gd name="T47" fmla="*/ 128 h 146"/>
                <a:gd name="T48" fmla="*/ 16 w 141"/>
                <a:gd name="T49" fmla="*/ 121 h 146"/>
                <a:gd name="T50" fmla="*/ 9 w 141"/>
                <a:gd name="T51" fmla="*/ 114 h 146"/>
                <a:gd name="T52" fmla="*/ 3 w 141"/>
                <a:gd name="T53" fmla="*/ 93 h 146"/>
                <a:gd name="T54" fmla="*/ 0 w 141"/>
                <a:gd name="T55" fmla="*/ 39 h 146"/>
                <a:gd name="T56" fmla="*/ 1 w 141"/>
                <a:gd name="T57" fmla="*/ 37 h 146"/>
                <a:gd name="T58" fmla="*/ 1 w 141"/>
                <a:gd name="T59" fmla="*/ 37 h 146"/>
                <a:gd name="T60" fmla="*/ 7 w 141"/>
                <a:gd name="T61" fmla="*/ 34 h 146"/>
                <a:gd name="T62" fmla="*/ 24 w 141"/>
                <a:gd name="T63" fmla="*/ 30 h 146"/>
                <a:gd name="T64" fmla="*/ 45 w 141"/>
                <a:gd name="T65" fmla="*/ 28 h 146"/>
                <a:gd name="T66" fmla="*/ 86 w 141"/>
                <a:gd name="T67" fmla="*/ 27 h 146"/>
                <a:gd name="T68" fmla="*/ 93 w 141"/>
                <a:gd name="T69" fmla="*/ 24 h 146"/>
                <a:gd name="T70" fmla="*/ 106 w 141"/>
                <a:gd name="T71" fmla="*/ 13 h 146"/>
                <a:gd name="T72" fmla="*/ 118 w 141"/>
                <a:gd name="T7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146">
                  <a:moveTo>
                    <a:pt x="118" y="0"/>
                  </a:moveTo>
                  <a:cubicBezTo>
                    <a:pt x="123" y="3"/>
                    <a:pt x="129" y="4"/>
                    <a:pt x="131" y="13"/>
                  </a:cubicBezTo>
                  <a:cubicBezTo>
                    <a:pt x="132" y="16"/>
                    <a:pt x="136" y="20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40"/>
                    <a:pt x="130" y="44"/>
                    <a:pt x="128" y="49"/>
                  </a:cubicBezTo>
                  <a:cubicBezTo>
                    <a:pt x="125" y="56"/>
                    <a:pt x="122" y="64"/>
                    <a:pt x="120" y="72"/>
                  </a:cubicBezTo>
                  <a:cubicBezTo>
                    <a:pt x="119" y="78"/>
                    <a:pt x="116" y="86"/>
                    <a:pt x="120" y="91"/>
                  </a:cubicBezTo>
                  <a:cubicBezTo>
                    <a:pt x="121" y="91"/>
                    <a:pt x="122" y="92"/>
                    <a:pt x="124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5" y="97"/>
                    <a:pt x="122" y="103"/>
                    <a:pt x="122" y="108"/>
                  </a:cubicBezTo>
                  <a:cubicBezTo>
                    <a:pt x="122" y="114"/>
                    <a:pt x="120" y="118"/>
                    <a:pt x="118" y="123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98" y="140"/>
                    <a:pt x="95" y="146"/>
                    <a:pt x="88" y="145"/>
                  </a:cubicBezTo>
                  <a:cubicBezTo>
                    <a:pt x="82" y="144"/>
                    <a:pt x="77" y="141"/>
                    <a:pt x="70" y="141"/>
                  </a:cubicBezTo>
                  <a:cubicBezTo>
                    <a:pt x="65" y="141"/>
                    <a:pt x="60" y="142"/>
                    <a:pt x="55" y="141"/>
                  </a:cubicBezTo>
                  <a:cubicBezTo>
                    <a:pt x="49" y="140"/>
                    <a:pt x="46" y="136"/>
                    <a:pt x="41" y="133"/>
                  </a:cubicBezTo>
                  <a:cubicBezTo>
                    <a:pt x="36" y="130"/>
                    <a:pt x="29" y="140"/>
                    <a:pt x="26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5"/>
                    <a:pt x="20" y="131"/>
                    <a:pt x="20" y="128"/>
                  </a:cubicBezTo>
                  <a:cubicBezTo>
                    <a:pt x="18" y="126"/>
                    <a:pt x="17" y="123"/>
                    <a:pt x="16" y="121"/>
                  </a:cubicBezTo>
                  <a:cubicBezTo>
                    <a:pt x="15" y="118"/>
                    <a:pt x="11" y="116"/>
                    <a:pt x="9" y="114"/>
                  </a:cubicBezTo>
                  <a:cubicBezTo>
                    <a:pt x="3" y="108"/>
                    <a:pt x="1" y="101"/>
                    <a:pt x="3" y="93"/>
                  </a:cubicBezTo>
                  <a:cubicBezTo>
                    <a:pt x="6" y="76"/>
                    <a:pt x="7" y="55"/>
                    <a:pt x="0" y="39"/>
                  </a:cubicBezTo>
                  <a:cubicBezTo>
                    <a:pt x="0" y="38"/>
                    <a:pt x="1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3" y="33"/>
                    <a:pt x="18" y="31"/>
                    <a:pt x="24" y="30"/>
                  </a:cubicBezTo>
                  <a:cubicBezTo>
                    <a:pt x="31" y="29"/>
                    <a:pt x="38" y="29"/>
                    <a:pt x="45" y="28"/>
                  </a:cubicBezTo>
                  <a:cubicBezTo>
                    <a:pt x="59" y="27"/>
                    <a:pt x="73" y="29"/>
                    <a:pt x="86" y="27"/>
                  </a:cubicBezTo>
                  <a:cubicBezTo>
                    <a:pt x="89" y="27"/>
                    <a:pt x="91" y="24"/>
                    <a:pt x="93" y="24"/>
                  </a:cubicBezTo>
                  <a:cubicBezTo>
                    <a:pt x="96" y="21"/>
                    <a:pt x="102" y="15"/>
                    <a:pt x="106" y="13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0" name="GORDON"/>
            <p:cNvSpPr>
              <a:spLocks/>
            </p:cNvSpPr>
            <p:nvPr/>
          </p:nvSpPr>
          <p:spPr bwMode="auto">
            <a:xfrm>
              <a:off x="2686050" y="1185863"/>
              <a:ext cx="447675" cy="293688"/>
            </a:xfrm>
            <a:custGeom>
              <a:avLst/>
              <a:gdLst>
                <a:gd name="T0" fmla="*/ 188 w 188"/>
                <a:gd name="T1" fmla="*/ 41 h 123"/>
                <a:gd name="T2" fmla="*/ 188 w 188"/>
                <a:gd name="T3" fmla="*/ 108 h 123"/>
                <a:gd name="T4" fmla="*/ 188 w 188"/>
                <a:gd name="T5" fmla="*/ 108 h 123"/>
                <a:gd name="T6" fmla="*/ 155 w 188"/>
                <a:gd name="T7" fmla="*/ 108 h 123"/>
                <a:gd name="T8" fmla="*/ 155 w 188"/>
                <a:gd name="T9" fmla="*/ 115 h 123"/>
                <a:gd name="T10" fmla="*/ 68 w 188"/>
                <a:gd name="T11" fmla="*/ 115 h 123"/>
                <a:gd name="T12" fmla="*/ 64 w 188"/>
                <a:gd name="T13" fmla="*/ 118 h 123"/>
                <a:gd name="T14" fmla="*/ 61 w 188"/>
                <a:gd name="T15" fmla="*/ 123 h 123"/>
                <a:gd name="T16" fmla="*/ 57 w 188"/>
                <a:gd name="T17" fmla="*/ 120 h 123"/>
                <a:gd name="T18" fmla="*/ 54 w 188"/>
                <a:gd name="T19" fmla="*/ 116 h 123"/>
                <a:gd name="T20" fmla="*/ 52 w 188"/>
                <a:gd name="T21" fmla="*/ 120 h 123"/>
                <a:gd name="T22" fmla="*/ 52 w 188"/>
                <a:gd name="T23" fmla="*/ 120 h 123"/>
                <a:gd name="T24" fmla="*/ 47 w 188"/>
                <a:gd name="T25" fmla="*/ 112 h 123"/>
                <a:gd name="T26" fmla="*/ 42 w 188"/>
                <a:gd name="T27" fmla="*/ 120 h 123"/>
                <a:gd name="T28" fmla="*/ 42 w 188"/>
                <a:gd name="T29" fmla="*/ 120 h 123"/>
                <a:gd name="T30" fmla="*/ 35 w 188"/>
                <a:gd name="T31" fmla="*/ 120 h 123"/>
                <a:gd name="T32" fmla="*/ 35 w 188"/>
                <a:gd name="T33" fmla="*/ 114 h 123"/>
                <a:gd name="T34" fmla="*/ 5 w 188"/>
                <a:gd name="T35" fmla="*/ 114 h 123"/>
                <a:gd name="T36" fmla="*/ 2 w 188"/>
                <a:gd name="T37" fmla="*/ 111 h 123"/>
                <a:gd name="T38" fmla="*/ 1 w 188"/>
                <a:gd name="T39" fmla="*/ 108 h 123"/>
                <a:gd name="T40" fmla="*/ 1 w 188"/>
                <a:gd name="T41" fmla="*/ 107 h 123"/>
                <a:gd name="T42" fmla="*/ 4 w 188"/>
                <a:gd name="T43" fmla="*/ 103 h 123"/>
                <a:gd name="T44" fmla="*/ 5 w 188"/>
                <a:gd name="T45" fmla="*/ 103 h 123"/>
                <a:gd name="T46" fmla="*/ 5 w 188"/>
                <a:gd name="T47" fmla="*/ 102 h 123"/>
                <a:gd name="T48" fmla="*/ 6 w 188"/>
                <a:gd name="T49" fmla="*/ 101 h 123"/>
                <a:gd name="T50" fmla="*/ 6 w 188"/>
                <a:gd name="T51" fmla="*/ 98 h 123"/>
                <a:gd name="T52" fmla="*/ 4 w 188"/>
                <a:gd name="T53" fmla="*/ 93 h 123"/>
                <a:gd name="T54" fmla="*/ 2 w 188"/>
                <a:gd name="T55" fmla="*/ 85 h 123"/>
                <a:gd name="T56" fmla="*/ 8 w 188"/>
                <a:gd name="T57" fmla="*/ 83 h 123"/>
                <a:gd name="T58" fmla="*/ 8 w 188"/>
                <a:gd name="T59" fmla="*/ 47 h 123"/>
                <a:gd name="T60" fmla="*/ 19 w 188"/>
                <a:gd name="T61" fmla="*/ 47 h 123"/>
                <a:gd name="T62" fmla="*/ 19 w 188"/>
                <a:gd name="T63" fmla="*/ 34 h 123"/>
                <a:gd name="T64" fmla="*/ 15 w 188"/>
                <a:gd name="T65" fmla="*/ 34 h 123"/>
                <a:gd name="T66" fmla="*/ 15 w 188"/>
                <a:gd name="T67" fmla="*/ 21 h 123"/>
                <a:gd name="T68" fmla="*/ 15 w 188"/>
                <a:gd name="T69" fmla="*/ 21 h 123"/>
                <a:gd name="T70" fmla="*/ 21 w 188"/>
                <a:gd name="T71" fmla="*/ 21 h 123"/>
                <a:gd name="T72" fmla="*/ 21 w 188"/>
                <a:gd name="T73" fmla="*/ 7 h 123"/>
                <a:gd name="T74" fmla="*/ 24 w 188"/>
                <a:gd name="T75" fmla="*/ 7 h 123"/>
                <a:gd name="T76" fmla="*/ 24 w 188"/>
                <a:gd name="T77" fmla="*/ 7 h 123"/>
                <a:gd name="T78" fmla="*/ 74 w 188"/>
                <a:gd name="T79" fmla="*/ 7 h 123"/>
                <a:gd name="T80" fmla="*/ 80 w 188"/>
                <a:gd name="T81" fmla="*/ 0 h 123"/>
                <a:gd name="T82" fmla="*/ 80 w 188"/>
                <a:gd name="T83" fmla="*/ 0 h 123"/>
                <a:gd name="T84" fmla="*/ 85 w 188"/>
                <a:gd name="T85" fmla="*/ 7 h 123"/>
                <a:gd name="T86" fmla="*/ 101 w 188"/>
                <a:gd name="T87" fmla="*/ 7 h 123"/>
                <a:gd name="T88" fmla="*/ 101 w 188"/>
                <a:gd name="T89" fmla="*/ 11 h 123"/>
                <a:gd name="T90" fmla="*/ 136 w 188"/>
                <a:gd name="T91" fmla="*/ 11 h 123"/>
                <a:gd name="T92" fmla="*/ 136 w 188"/>
                <a:gd name="T93" fmla="*/ 8 h 123"/>
                <a:gd name="T94" fmla="*/ 149 w 188"/>
                <a:gd name="T95" fmla="*/ 8 h 123"/>
                <a:gd name="T96" fmla="*/ 151 w 188"/>
                <a:gd name="T97" fmla="*/ 6 h 123"/>
                <a:gd name="T98" fmla="*/ 151 w 188"/>
                <a:gd name="T99" fmla="*/ 5 h 123"/>
                <a:gd name="T100" fmla="*/ 160 w 188"/>
                <a:gd name="T101" fmla="*/ 6 h 123"/>
                <a:gd name="T102" fmla="*/ 160 w 188"/>
                <a:gd name="T103" fmla="*/ 10 h 123"/>
                <a:gd name="T104" fmla="*/ 167 w 188"/>
                <a:gd name="T105" fmla="*/ 17 h 123"/>
                <a:gd name="T106" fmla="*/ 171 w 188"/>
                <a:gd name="T107" fmla="*/ 20 h 123"/>
                <a:gd name="T108" fmla="*/ 174 w 188"/>
                <a:gd name="T109" fmla="*/ 22 h 123"/>
                <a:gd name="T110" fmla="*/ 176 w 188"/>
                <a:gd name="T111" fmla="*/ 23 h 123"/>
                <a:gd name="T112" fmla="*/ 188 w 188"/>
                <a:gd name="T113" fmla="*/ 23 h 123"/>
                <a:gd name="T114" fmla="*/ 188 w 188"/>
                <a:gd name="T115" fmla="*/ 23 h 123"/>
                <a:gd name="T116" fmla="*/ 188 w 188"/>
                <a:gd name="T117" fmla="*/ 4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123">
                  <a:moveTo>
                    <a:pt x="188" y="41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16"/>
                    <a:pt x="64" y="116"/>
                    <a:pt x="64" y="118"/>
                  </a:cubicBezTo>
                  <a:cubicBezTo>
                    <a:pt x="63" y="120"/>
                    <a:pt x="64" y="123"/>
                    <a:pt x="61" y="123"/>
                  </a:cubicBezTo>
                  <a:cubicBezTo>
                    <a:pt x="59" y="122"/>
                    <a:pt x="59" y="121"/>
                    <a:pt x="57" y="120"/>
                  </a:cubicBezTo>
                  <a:cubicBezTo>
                    <a:pt x="57" y="119"/>
                    <a:pt x="56" y="116"/>
                    <a:pt x="54" y="116"/>
                  </a:cubicBezTo>
                  <a:cubicBezTo>
                    <a:pt x="53" y="118"/>
                    <a:pt x="53" y="119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8" y="120"/>
                    <a:pt x="49" y="114"/>
                    <a:pt x="47" y="112"/>
                  </a:cubicBezTo>
                  <a:cubicBezTo>
                    <a:pt x="43" y="109"/>
                    <a:pt x="42" y="117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2" y="112"/>
                    <a:pt x="2" y="111"/>
                  </a:cubicBezTo>
                  <a:cubicBezTo>
                    <a:pt x="1" y="111"/>
                    <a:pt x="1" y="109"/>
                    <a:pt x="1" y="108"/>
                  </a:cubicBezTo>
                  <a:cubicBezTo>
                    <a:pt x="1" y="108"/>
                    <a:pt x="1" y="107"/>
                    <a:pt x="1" y="107"/>
                  </a:cubicBezTo>
                  <a:cubicBezTo>
                    <a:pt x="2" y="106"/>
                    <a:pt x="2" y="104"/>
                    <a:pt x="4" y="103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2"/>
                    <a:pt x="6" y="101"/>
                    <a:pt x="6" y="101"/>
                  </a:cubicBezTo>
                  <a:cubicBezTo>
                    <a:pt x="6" y="100"/>
                    <a:pt x="6" y="99"/>
                    <a:pt x="6" y="98"/>
                  </a:cubicBezTo>
                  <a:cubicBezTo>
                    <a:pt x="6" y="96"/>
                    <a:pt x="5" y="95"/>
                    <a:pt x="4" y="93"/>
                  </a:cubicBezTo>
                  <a:cubicBezTo>
                    <a:pt x="2" y="91"/>
                    <a:pt x="0" y="88"/>
                    <a:pt x="2" y="85"/>
                  </a:cubicBezTo>
                  <a:cubicBezTo>
                    <a:pt x="3" y="83"/>
                    <a:pt x="6" y="83"/>
                    <a:pt x="8" y="8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0" y="8"/>
                    <a:pt x="151" y="6"/>
                    <a:pt x="151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3" y="5"/>
                    <a:pt x="159" y="5"/>
                    <a:pt x="160" y="6"/>
                  </a:cubicBezTo>
                  <a:cubicBezTo>
                    <a:pt x="161" y="6"/>
                    <a:pt x="160" y="9"/>
                    <a:pt x="160" y="10"/>
                  </a:cubicBezTo>
                  <a:cubicBezTo>
                    <a:pt x="161" y="13"/>
                    <a:pt x="165" y="15"/>
                    <a:pt x="167" y="17"/>
                  </a:cubicBezTo>
                  <a:cubicBezTo>
                    <a:pt x="168" y="18"/>
                    <a:pt x="170" y="20"/>
                    <a:pt x="171" y="20"/>
                  </a:cubicBezTo>
                  <a:cubicBezTo>
                    <a:pt x="172" y="21"/>
                    <a:pt x="173" y="21"/>
                    <a:pt x="174" y="22"/>
                  </a:cubicBezTo>
                  <a:cubicBezTo>
                    <a:pt x="175" y="22"/>
                    <a:pt x="175" y="23"/>
                    <a:pt x="176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1"/>
                    <a:pt x="188" y="41"/>
                    <a:pt x="188" y="4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1" name="CHEROKEE"/>
            <p:cNvSpPr>
              <a:spLocks/>
            </p:cNvSpPr>
            <p:nvPr/>
          </p:nvSpPr>
          <p:spPr bwMode="auto">
            <a:xfrm>
              <a:off x="3128963" y="1443038"/>
              <a:ext cx="395288" cy="403225"/>
            </a:xfrm>
            <a:custGeom>
              <a:avLst/>
              <a:gdLst>
                <a:gd name="T0" fmla="*/ 100 w 166"/>
                <a:gd name="T1" fmla="*/ 169 h 169"/>
                <a:gd name="T2" fmla="*/ 102 w 166"/>
                <a:gd name="T3" fmla="*/ 150 h 169"/>
                <a:gd name="T4" fmla="*/ 117 w 166"/>
                <a:gd name="T5" fmla="*/ 144 h 169"/>
                <a:gd name="T6" fmla="*/ 123 w 166"/>
                <a:gd name="T7" fmla="*/ 137 h 169"/>
                <a:gd name="T8" fmla="*/ 128 w 166"/>
                <a:gd name="T9" fmla="*/ 119 h 169"/>
                <a:gd name="T10" fmla="*/ 135 w 166"/>
                <a:gd name="T11" fmla="*/ 115 h 169"/>
                <a:gd name="T12" fmla="*/ 142 w 166"/>
                <a:gd name="T13" fmla="*/ 113 h 169"/>
                <a:gd name="T14" fmla="*/ 166 w 166"/>
                <a:gd name="T15" fmla="*/ 113 h 169"/>
                <a:gd name="T16" fmla="*/ 166 w 166"/>
                <a:gd name="T17" fmla="*/ 113 h 169"/>
                <a:gd name="T18" fmla="*/ 165 w 166"/>
                <a:gd name="T19" fmla="*/ 39 h 169"/>
                <a:gd name="T20" fmla="*/ 165 w 166"/>
                <a:gd name="T21" fmla="*/ 39 h 169"/>
                <a:gd name="T22" fmla="*/ 165 w 166"/>
                <a:gd name="T23" fmla="*/ 16 h 169"/>
                <a:gd name="T24" fmla="*/ 165 w 166"/>
                <a:gd name="T25" fmla="*/ 16 h 169"/>
                <a:gd name="T26" fmla="*/ 115 w 166"/>
                <a:gd name="T27" fmla="*/ 16 h 169"/>
                <a:gd name="T28" fmla="*/ 110 w 166"/>
                <a:gd name="T29" fmla="*/ 19 h 169"/>
                <a:gd name="T30" fmla="*/ 106 w 166"/>
                <a:gd name="T31" fmla="*/ 18 h 169"/>
                <a:gd name="T32" fmla="*/ 102 w 166"/>
                <a:gd name="T33" fmla="*/ 15 h 169"/>
                <a:gd name="T34" fmla="*/ 95 w 166"/>
                <a:gd name="T35" fmla="*/ 12 h 169"/>
                <a:gd name="T36" fmla="*/ 90 w 166"/>
                <a:gd name="T37" fmla="*/ 16 h 169"/>
                <a:gd name="T38" fmla="*/ 32 w 166"/>
                <a:gd name="T39" fmla="*/ 16 h 169"/>
                <a:gd name="T40" fmla="*/ 32 w 166"/>
                <a:gd name="T41" fmla="*/ 1 h 169"/>
                <a:gd name="T42" fmla="*/ 2 w 166"/>
                <a:gd name="T43" fmla="*/ 0 h 169"/>
                <a:gd name="T44" fmla="*/ 2 w 166"/>
                <a:gd name="T45" fmla="*/ 0 h 169"/>
                <a:gd name="T46" fmla="*/ 0 w 166"/>
                <a:gd name="T47" fmla="*/ 163 h 169"/>
                <a:gd name="T48" fmla="*/ 0 w 166"/>
                <a:gd name="T49" fmla="*/ 163 h 169"/>
                <a:gd name="T50" fmla="*/ 100 w 166"/>
                <a:gd name="T5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69">
                  <a:moveTo>
                    <a:pt x="100" y="169"/>
                  </a:moveTo>
                  <a:cubicBezTo>
                    <a:pt x="101" y="166"/>
                    <a:pt x="100" y="151"/>
                    <a:pt x="102" y="150"/>
                  </a:cubicBezTo>
                  <a:cubicBezTo>
                    <a:pt x="102" y="149"/>
                    <a:pt x="115" y="144"/>
                    <a:pt x="117" y="144"/>
                  </a:cubicBezTo>
                  <a:cubicBezTo>
                    <a:pt x="123" y="143"/>
                    <a:pt x="123" y="142"/>
                    <a:pt x="123" y="137"/>
                  </a:cubicBezTo>
                  <a:cubicBezTo>
                    <a:pt x="124" y="130"/>
                    <a:pt x="123" y="124"/>
                    <a:pt x="128" y="119"/>
                  </a:cubicBezTo>
                  <a:cubicBezTo>
                    <a:pt x="130" y="117"/>
                    <a:pt x="132" y="115"/>
                    <a:pt x="135" y="115"/>
                  </a:cubicBezTo>
                  <a:cubicBezTo>
                    <a:pt x="137" y="114"/>
                    <a:pt x="140" y="114"/>
                    <a:pt x="142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3" y="16"/>
                    <a:pt x="111" y="18"/>
                    <a:pt x="110" y="19"/>
                  </a:cubicBezTo>
                  <a:cubicBezTo>
                    <a:pt x="108" y="19"/>
                    <a:pt x="107" y="19"/>
                    <a:pt x="106" y="18"/>
                  </a:cubicBezTo>
                  <a:cubicBezTo>
                    <a:pt x="104" y="17"/>
                    <a:pt x="103" y="16"/>
                    <a:pt x="102" y="15"/>
                  </a:cubicBezTo>
                  <a:cubicBezTo>
                    <a:pt x="100" y="14"/>
                    <a:pt x="98" y="12"/>
                    <a:pt x="95" y="12"/>
                  </a:cubicBezTo>
                  <a:cubicBezTo>
                    <a:pt x="93" y="13"/>
                    <a:pt x="92" y="15"/>
                    <a:pt x="9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00" y="169"/>
                    <a:pt x="100" y="169"/>
                    <a:pt x="100" y="16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2" name="LUMPKIN"/>
            <p:cNvSpPr>
              <a:spLocks/>
            </p:cNvSpPr>
            <p:nvPr/>
          </p:nvSpPr>
          <p:spPr bwMode="auto">
            <a:xfrm>
              <a:off x="3586163" y="1062038"/>
              <a:ext cx="368300" cy="376238"/>
            </a:xfrm>
            <a:custGeom>
              <a:avLst/>
              <a:gdLst>
                <a:gd name="T0" fmla="*/ 89 w 155"/>
                <a:gd name="T1" fmla="*/ 158 h 158"/>
                <a:gd name="T2" fmla="*/ 96 w 155"/>
                <a:gd name="T3" fmla="*/ 150 h 158"/>
                <a:gd name="T4" fmla="*/ 109 w 155"/>
                <a:gd name="T5" fmla="*/ 144 h 158"/>
                <a:gd name="T6" fmla="*/ 114 w 155"/>
                <a:gd name="T7" fmla="*/ 136 h 158"/>
                <a:gd name="T8" fmla="*/ 115 w 155"/>
                <a:gd name="T9" fmla="*/ 136 h 158"/>
                <a:gd name="T10" fmla="*/ 122 w 155"/>
                <a:gd name="T11" fmla="*/ 132 h 158"/>
                <a:gd name="T12" fmla="*/ 130 w 155"/>
                <a:gd name="T13" fmla="*/ 135 h 158"/>
                <a:gd name="T14" fmla="*/ 141 w 155"/>
                <a:gd name="T15" fmla="*/ 122 h 158"/>
                <a:gd name="T16" fmla="*/ 146 w 155"/>
                <a:gd name="T17" fmla="*/ 115 h 158"/>
                <a:gd name="T18" fmla="*/ 146 w 155"/>
                <a:gd name="T19" fmla="*/ 115 h 158"/>
                <a:gd name="T20" fmla="*/ 145 w 155"/>
                <a:gd name="T21" fmla="*/ 111 h 158"/>
                <a:gd name="T22" fmla="*/ 149 w 155"/>
                <a:gd name="T23" fmla="*/ 106 h 158"/>
                <a:gd name="T24" fmla="*/ 142 w 155"/>
                <a:gd name="T25" fmla="*/ 95 h 158"/>
                <a:gd name="T26" fmla="*/ 138 w 155"/>
                <a:gd name="T27" fmla="*/ 83 h 158"/>
                <a:gd name="T28" fmla="*/ 132 w 155"/>
                <a:gd name="T29" fmla="*/ 53 h 158"/>
                <a:gd name="T30" fmla="*/ 132 w 155"/>
                <a:gd name="T31" fmla="*/ 29 h 158"/>
                <a:gd name="T32" fmla="*/ 141 w 155"/>
                <a:gd name="T33" fmla="*/ 9 h 158"/>
                <a:gd name="T34" fmla="*/ 141 w 155"/>
                <a:gd name="T35" fmla="*/ 9 h 158"/>
                <a:gd name="T36" fmla="*/ 136 w 155"/>
                <a:gd name="T37" fmla="*/ 7 h 158"/>
                <a:gd name="T38" fmla="*/ 135 w 155"/>
                <a:gd name="T39" fmla="*/ 7 h 158"/>
                <a:gd name="T40" fmla="*/ 124 w 155"/>
                <a:gd name="T41" fmla="*/ 5 h 158"/>
                <a:gd name="T42" fmla="*/ 114 w 155"/>
                <a:gd name="T43" fmla="*/ 0 h 158"/>
                <a:gd name="T44" fmla="*/ 106 w 155"/>
                <a:gd name="T45" fmla="*/ 2 h 158"/>
                <a:gd name="T46" fmla="*/ 104 w 155"/>
                <a:gd name="T47" fmla="*/ 2 h 158"/>
                <a:gd name="T48" fmla="*/ 87 w 155"/>
                <a:gd name="T49" fmla="*/ 17 h 158"/>
                <a:gd name="T50" fmla="*/ 78 w 155"/>
                <a:gd name="T51" fmla="*/ 33 h 158"/>
                <a:gd name="T52" fmla="*/ 68 w 155"/>
                <a:gd name="T53" fmla="*/ 39 h 158"/>
                <a:gd name="T54" fmla="*/ 56 w 155"/>
                <a:gd name="T55" fmla="*/ 46 h 158"/>
                <a:gd name="T56" fmla="*/ 38 w 155"/>
                <a:gd name="T57" fmla="*/ 40 h 158"/>
                <a:gd name="T58" fmla="*/ 29 w 155"/>
                <a:gd name="T59" fmla="*/ 36 h 158"/>
                <a:gd name="T60" fmla="*/ 17 w 155"/>
                <a:gd name="T61" fmla="*/ 46 h 158"/>
                <a:gd name="T62" fmla="*/ 14 w 155"/>
                <a:gd name="T63" fmla="*/ 47 h 158"/>
                <a:gd name="T64" fmla="*/ 14 w 155"/>
                <a:gd name="T65" fmla="*/ 47 h 158"/>
                <a:gd name="T66" fmla="*/ 0 w 155"/>
                <a:gd name="T67" fmla="*/ 54 h 158"/>
                <a:gd name="T68" fmla="*/ 0 w 155"/>
                <a:gd name="T69" fmla="*/ 54 h 158"/>
                <a:gd name="T70" fmla="*/ 0 w 155"/>
                <a:gd name="T71" fmla="*/ 62 h 158"/>
                <a:gd name="T72" fmla="*/ 0 w 155"/>
                <a:gd name="T73" fmla="*/ 62 h 158"/>
                <a:gd name="T74" fmla="*/ 3 w 155"/>
                <a:gd name="T75" fmla="*/ 62 h 158"/>
                <a:gd name="T76" fmla="*/ 3 w 155"/>
                <a:gd name="T77" fmla="*/ 100 h 158"/>
                <a:gd name="T78" fmla="*/ 41 w 155"/>
                <a:gd name="T79" fmla="*/ 137 h 158"/>
                <a:gd name="T80" fmla="*/ 89 w 155"/>
                <a:gd name="T8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58">
                  <a:moveTo>
                    <a:pt x="89" y="158"/>
                  </a:moveTo>
                  <a:cubicBezTo>
                    <a:pt x="91" y="155"/>
                    <a:pt x="93" y="152"/>
                    <a:pt x="96" y="150"/>
                  </a:cubicBezTo>
                  <a:cubicBezTo>
                    <a:pt x="100" y="147"/>
                    <a:pt x="104" y="146"/>
                    <a:pt x="109" y="144"/>
                  </a:cubicBezTo>
                  <a:cubicBezTo>
                    <a:pt x="113" y="142"/>
                    <a:pt x="114" y="140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21" y="132"/>
                    <a:pt x="122" y="132"/>
                  </a:cubicBezTo>
                  <a:cubicBezTo>
                    <a:pt x="125" y="131"/>
                    <a:pt x="127" y="142"/>
                    <a:pt x="130" y="135"/>
                  </a:cubicBezTo>
                  <a:cubicBezTo>
                    <a:pt x="133" y="130"/>
                    <a:pt x="138" y="127"/>
                    <a:pt x="141" y="122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6" y="109"/>
                    <a:pt x="146" y="107"/>
                    <a:pt x="149" y="106"/>
                  </a:cubicBezTo>
                  <a:cubicBezTo>
                    <a:pt x="155" y="101"/>
                    <a:pt x="145" y="98"/>
                    <a:pt x="142" y="95"/>
                  </a:cubicBezTo>
                  <a:cubicBezTo>
                    <a:pt x="138" y="91"/>
                    <a:pt x="136" y="89"/>
                    <a:pt x="138" y="83"/>
                  </a:cubicBezTo>
                  <a:cubicBezTo>
                    <a:pt x="138" y="72"/>
                    <a:pt x="138" y="62"/>
                    <a:pt x="132" y="53"/>
                  </a:cubicBezTo>
                  <a:cubicBezTo>
                    <a:pt x="131" y="46"/>
                    <a:pt x="130" y="36"/>
                    <a:pt x="132" y="29"/>
                  </a:cubicBezTo>
                  <a:cubicBezTo>
                    <a:pt x="135" y="23"/>
                    <a:pt x="141" y="15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1" y="6"/>
                    <a:pt x="127" y="6"/>
                    <a:pt x="124" y="5"/>
                  </a:cubicBezTo>
                  <a:cubicBezTo>
                    <a:pt x="120" y="4"/>
                    <a:pt x="118" y="1"/>
                    <a:pt x="114" y="0"/>
                  </a:cubicBezTo>
                  <a:cubicBezTo>
                    <a:pt x="112" y="0"/>
                    <a:pt x="107" y="1"/>
                    <a:pt x="106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94" y="5"/>
                    <a:pt x="93" y="10"/>
                    <a:pt x="87" y="17"/>
                  </a:cubicBezTo>
                  <a:cubicBezTo>
                    <a:pt x="83" y="22"/>
                    <a:pt x="85" y="30"/>
                    <a:pt x="78" y="33"/>
                  </a:cubicBezTo>
                  <a:cubicBezTo>
                    <a:pt x="74" y="34"/>
                    <a:pt x="70" y="35"/>
                    <a:pt x="68" y="39"/>
                  </a:cubicBezTo>
                  <a:cubicBezTo>
                    <a:pt x="65" y="44"/>
                    <a:pt x="63" y="50"/>
                    <a:pt x="56" y="46"/>
                  </a:cubicBezTo>
                  <a:cubicBezTo>
                    <a:pt x="48" y="41"/>
                    <a:pt x="47" y="40"/>
                    <a:pt x="38" y="40"/>
                  </a:cubicBezTo>
                  <a:cubicBezTo>
                    <a:pt x="34" y="40"/>
                    <a:pt x="34" y="35"/>
                    <a:pt x="29" y="36"/>
                  </a:cubicBezTo>
                  <a:cubicBezTo>
                    <a:pt x="26" y="37"/>
                    <a:pt x="18" y="44"/>
                    <a:pt x="17" y="46"/>
                  </a:cubicBezTo>
                  <a:cubicBezTo>
                    <a:pt x="15" y="46"/>
                    <a:pt x="16" y="46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89" y="158"/>
                    <a:pt x="89" y="158"/>
                    <a:pt x="89" y="15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3" name="WHITE"/>
            <p:cNvSpPr>
              <a:spLocks/>
            </p:cNvSpPr>
            <p:nvPr/>
          </p:nvSpPr>
          <p:spPr bwMode="auto">
            <a:xfrm>
              <a:off x="3895725" y="985838"/>
              <a:ext cx="263525" cy="350838"/>
            </a:xfrm>
            <a:custGeom>
              <a:avLst/>
              <a:gdLst>
                <a:gd name="T0" fmla="*/ 16 w 111"/>
                <a:gd name="T1" fmla="*/ 147 h 147"/>
                <a:gd name="T2" fmla="*/ 89 w 111"/>
                <a:gd name="T3" fmla="*/ 147 h 147"/>
                <a:gd name="T4" fmla="*/ 89 w 111"/>
                <a:gd name="T5" fmla="*/ 147 h 147"/>
                <a:gd name="T6" fmla="*/ 95 w 111"/>
                <a:gd name="T7" fmla="*/ 140 h 147"/>
                <a:gd name="T8" fmla="*/ 99 w 111"/>
                <a:gd name="T9" fmla="*/ 137 h 147"/>
                <a:gd name="T10" fmla="*/ 103 w 111"/>
                <a:gd name="T11" fmla="*/ 135 h 147"/>
                <a:gd name="T12" fmla="*/ 107 w 111"/>
                <a:gd name="T13" fmla="*/ 131 h 147"/>
                <a:gd name="T14" fmla="*/ 110 w 111"/>
                <a:gd name="T15" fmla="*/ 126 h 147"/>
                <a:gd name="T16" fmla="*/ 106 w 111"/>
                <a:gd name="T17" fmla="*/ 120 h 147"/>
                <a:gd name="T18" fmla="*/ 101 w 111"/>
                <a:gd name="T19" fmla="*/ 105 h 147"/>
                <a:gd name="T20" fmla="*/ 99 w 111"/>
                <a:gd name="T21" fmla="*/ 92 h 147"/>
                <a:gd name="T22" fmla="*/ 96 w 111"/>
                <a:gd name="T23" fmla="*/ 80 h 147"/>
                <a:gd name="T24" fmla="*/ 93 w 111"/>
                <a:gd name="T25" fmla="*/ 68 h 147"/>
                <a:gd name="T26" fmla="*/ 99 w 111"/>
                <a:gd name="T27" fmla="*/ 58 h 147"/>
                <a:gd name="T28" fmla="*/ 101 w 111"/>
                <a:gd name="T29" fmla="*/ 45 h 147"/>
                <a:gd name="T30" fmla="*/ 106 w 111"/>
                <a:gd name="T31" fmla="*/ 39 h 147"/>
                <a:gd name="T32" fmla="*/ 103 w 111"/>
                <a:gd name="T33" fmla="*/ 17 h 147"/>
                <a:gd name="T34" fmla="*/ 83 w 111"/>
                <a:gd name="T35" fmla="*/ 2 h 147"/>
                <a:gd name="T36" fmla="*/ 83 w 111"/>
                <a:gd name="T37" fmla="*/ 2 h 147"/>
                <a:gd name="T38" fmla="*/ 78 w 111"/>
                <a:gd name="T39" fmla="*/ 3 h 147"/>
                <a:gd name="T40" fmla="*/ 76 w 111"/>
                <a:gd name="T41" fmla="*/ 4 h 147"/>
                <a:gd name="T42" fmla="*/ 71 w 111"/>
                <a:gd name="T43" fmla="*/ 7 h 147"/>
                <a:gd name="T44" fmla="*/ 62 w 111"/>
                <a:gd name="T45" fmla="*/ 1 h 147"/>
                <a:gd name="T46" fmla="*/ 50 w 111"/>
                <a:gd name="T47" fmla="*/ 3 h 147"/>
                <a:gd name="T48" fmla="*/ 43 w 111"/>
                <a:gd name="T49" fmla="*/ 4 h 147"/>
                <a:gd name="T50" fmla="*/ 43 w 111"/>
                <a:gd name="T51" fmla="*/ 4 h 147"/>
                <a:gd name="T52" fmla="*/ 43 w 111"/>
                <a:gd name="T53" fmla="*/ 5 h 147"/>
                <a:gd name="T54" fmla="*/ 24 w 111"/>
                <a:gd name="T55" fmla="*/ 11 h 147"/>
                <a:gd name="T56" fmla="*/ 24 w 111"/>
                <a:gd name="T57" fmla="*/ 21 h 147"/>
                <a:gd name="T58" fmla="*/ 21 w 111"/>
                <a:gd name="T59" fmla="*/ 31 h 147"/>
                <a:gd name="T60" fmla="*/ 11 w 111"/>
                <a:gd name="T61" fmla="*/ 41 h 147"/>
                <a:gd name="T62" fmla="*/ 11 w 111"/>
                <a:gd name="T63" fmla="*/ 41 h 147"/>
                <a:gd name="T64" fmla="*/ 2 w 111"/>
                <a:gd name="T65" fmla="*/ 61 h 147"/>
                <a:gd name="T66" fmla="*/ 2 w 111"/>
                <a:gd name="T67" fmla="*/ 85 h 147"/>
                <a:gd name="T68" fmla="*/ 8 w 111"/>
                <a:gd name="T69" fmla="*/ 115 h 147"/>
                <a:gd name="T70" fmla="*/ 12 w 111"/>
                <a:gd name="T71" fmla="*/ 127 h 147"/>
                <a:gd name="T72" fmla="*/ 19 w 111"/>
                <a:gd name="T73" fmla="*/ 138 h 147"/>
                <a:gd name="T74" fmla="*/ 15 w 111"/>
                <a:gd name="T75" fmla="*/ 143 h 147"/>
                <a:gd name="T76" fmla="*/ 16 w 111"/>
                <a:gd name="T7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47">
                  <a:moveTo>
                    <a:pt x="16" y="147"/>
                  </a:moveTo>
                  <a:cubicBezTo>
                    <a:pt x="89" y="147"/>
                    <a:pt x="89" y="147"/>
                    <a:pt x="89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6" y="139"/>
                    <a:pt x="98" y="138"/>
                    <a:pt x="99" y="137"/>
                  </a:cubicBezTo>
                  <a:cubicBezTo>
                    <a:pt x="101" y="136"/>
                    <a:pt x="102" y="136"/>
                    <a:pt x="103" y="135"/>
                  </a:cubicBezTo>
                  <a:cubicBezTo>
                    <a:pt x="104" y="134"/>
                    <a:pt x="106" y="131"/>
                    <a:pt x="107" y="131"/>
                  </a:cubicBezTo>
                  <a:cubicBezTo>
                    <a:pt x="108" y="129"/>
                    <a:pt x="111" y="128"/>
                    <a:pt x="110" y="126"/>
                  </a:cubicBezTo>
                  <a:cubicBezTo>
                    <a:pt x="109" y="123"/>
                    <a:pt x="107" y="121"/>
                    <a:pt x="106" y="120"/>
                  </a:cubicBezTo>
                  <a:cubicBezTo>
                    <a:pt x="102" y="115"/>
                    <a:pt x="99" y="111"/>
                    <a:pt x="101" y="105"/>
                  </a:cubicBezTo>
                  <a:cubicBezTo>
                    <a:pt x="101" y="102"/>
                    <a:pt x="96" y="93"/>
                    <a:pt x="99" y="92"/>
                  </a:cubicBezTo>
                  <a:cubicBezTo>
                    <a:pt x="101" y="85"/>
                    <a:pt x="97" y="86"/>
                    <a:pt x="96" y="80"/>
                  </a:cubicBezTo>
                  <a:cubicBezTo>
                    <a:pt x="95" y="76"/>
                    <a:pt x="89" y="71"/>
                    <a:pt x="93" y="68"/>
                  </a:cubicBezTo>
                  <a:cubicBezTo>
                    <a:pt x="97" y="65"/>
                    <a:pt x="97" y="63"/>
                    <a:pt x="99" y="58"/>
                  </a:cubicBezTo>
                  <a:cubicBezTo>
                    <a:pt x="100" y="54"/>
                    <a:pt x="100" y="49"/>
                    <a:pt x="101" y="45"/>
                  </a:cubicBezTo>
                  <a:cubicBezTo>
                    <a:pt x="103" y="42"/>
                    <a:pt x="105" y="42"/>
                    <a:pt x="106" y="39"/>
                  </a:cubicBezTo>
                  <a:cubicBezTo>
                    <a:pt x="107" y="33"/>
                    <a:pt x="104" y="23"/>
                    <a:pt x="103" y="17"/>
                  </a:cubicBezTo>
                  <a:cubicBezTo>
                    <a:pt x="93" y="15"/>
                    <a:pt x="90" y="8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7" y="3"/>
                    <a:pt x="76" y="4"/>
                  </a:cubicBezTo>
                  <a:cubicBezTo>
                    <a:pt x="75" y="5"/>
                    <a:pt x="73" y="6"/>
                    <a:pt x="71" y="7"/>
                  </a:cubicBezTo>
                  <a:cubicBezTo>
                    <a:pt x="67" y="7"/>
                    <a:pt x="66" y="3"/>
                    <a:pt x="62" y="1"/>
                  </a:cubicBezTo>
                  <a:cubicBezTo>
                    <a:pt x="58" y="0"/>
                    <a:pt x="54" y="2"/>
                    <a:pt x="50" y="3"/>
                  </a:cubicBezTo>
                  <a:cubicBezTo>
                    <a:pt x="48" y="3"/>
                    <a:pt x="45" y="5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6" y="6"/>
                    <a:pt x="29" y="5"/>
                    <a:pt x="24" y="11"/>
                  </a:cubicBezTo>
                  <a:cubicBezTo>
                    <a:pt x="21" y="14"/>
                    <a:pt x="24" y="17"/>
                    <a:pt x="24" y="21"/>
                  </a:cubicBezTo>
                  <a:cubicBezTo>
                    <a:pt x="26" y="25"/>
                    <a:pt x="24" y="27"/>
                    <a:pt x="21" y="3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7"/>
                    <a:pt x="5" y="55"/>
                    <a:pt x="2" y="61"/>
                  </a:cubicBezTo>
                  <a:cubicBezTo>
                    <a:pt x="0" y="68"/>
                    <a:pt x="1" y="78"/>
                    <a:pt x="2" y="85"/>
                  </a:cubicBezTo>
                  <a:cubicBezTo>
                    <a:pt x="8" y="94"/>
                    <a:pt x="8" y="104"/>
                    <a:pt x="8" y="115"/>
                  </a:cubicBezTo>
                  <a:cubicBezTo>
                    <a:pt x="6" y="121"/>
                    <a:pt x="8" y="123"/>
                    <a:pt x="12" y="127"/>
                  </a:cubicBezTo>
                  <a:cubicBezTo>
                    <a:pt x="15" y="130"/>
                    <a:pt x="25" y="133"/>
                    <a:pt x="19" y="138"/>
                  </a:cubicBezTo>
                  <a:cubicBezTo>
                    <a:pt x="16" y="139"/>
                    <a:pt x="16" y="141"/>
                    <a:pt x="15" y="143"/>
                  </a:cubicBezTo>
                  <a:cubicBezTo>
                    <a:pt x="16" y="147"/>
                    <a:pt x="16" y="147"/>
                    <a:pt x="16" y="14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4" name="HABERSHAM"/>
            <p:cNvSpPr>
              <a:spLocks/>
            </p:cNvSpPr>
            <p:nvPr/>
          </p:nvSpPr>
          <p:spPr bwMode="auto">
            <a:xfrm>
              <a:off x="4092575" y="955675"/>
              <a:ext cx="331788" cy="466725"/>
            </a:xfrm>
            <a:custGeom>
              <a:avLst/>
              <a:gdLst>
                <a:gd name="T0" fmla="*/ 6 w 139"/>
                <a:gd name="T1" fmla="*/ 160 h 196"/>
                <a:gd name="T2" fmla="*/ 28 w 139"/>
                <a:gd name="T3" fmla="*/ 196 h 196"/>
                <a:gd name="T4" fmla="*/ 28 w 139"/>
                <a:gd name="T5" fmla="*/ 196 h 196"/>
                <a:gd name="T6" fmla="*/ 29 w 139"/>
                <a:gd name="T7" fmla="*/ 194 h 196"/>
                <a:gd name="T8" fmla="*/ 39 w 139"/>
                <a:gd name="T9" fmla="*/ 186 h 196"/>
                <a:gd name="T10" fmla="*/ 43 w 139"/>
                <a:gd name="T11" fmla="*/ 180 h 196"/>
                <a:gd name="T12" fmla="*/ 47 w 139"/>
                <a:gd name="T13" fmla="*/ 177 h 196"/>
                <a:gd name="T14" fmla="*/ 54 w 139"/>
                <a:gd name="T15" fmla="*/ 170 h 196"/>
                <a:gd name="T16" fmla="*/ 68 w 139"/>
                <a:gd name="T17" fmla="*/ 168 h 196"/>
                <a:gd name="T18" fmla="*/ 74 w 139"/>
                <a:gd name="T19" fmla="*/ 169 h 196"/>
                <a:gd name="T20" fmla="*/ 81 w 139"/>
                <a:gd name="T21" fmla="*/ 171 h 196"/>
                <a:gd name="T22" fmla="*/ 93 w 139"/>
                <a:gd name="T23" fmla="*/ 170 h 196"/>
                <a:gd name="T24" fmla="*/ 93 w 139"/>
                <a:gd name="T25" fmla="*/ 170 h 196"/>
                <a:gd name="T26" fmla="*/ 98 w 139"/>
                <a:gd name="T27" fmla="*/ 159 h 196"/>
                <a:gd name="T28" fmla="*/ 107 w 139"/>
                <a:gd name="T29" fmla="*/ 135 h 196"/>
                <a:gd name="T30" fmla="*/ 118 w 139"/>
                <a:gd name="T31" fmla="*/ 110 h 196"/>
                <a:gd name="T32" fmla="*/ 123 w 139"/>
                <a:gd name="T33" fmla="*/ 96 h 196"/>
                <a:gd name="T34" fmla="*/ 129 w 139"/>
                <a:gd name="T35" fmla="*/ 79 h 196"/>
                <a:gd name="T36" fmla="*/ 132 w 139"/>
                <a:gd name="T37" fmla="*/ 74 h 196"/>
                <a:gd name="T38" fmla="*/ 139 w 139"/>
                <a:gd name="T39" fmla="*/ 71 h 196"/>
                <a:gd name="T40" fmla="*/ 139 w 139"/>
                <a:gd name="T41" fmla="*/ 71 h 196"/>
                <a:gd name="T42" fmla="*/ 136 w 139"/>
                <a:gd name="T43" fmla="*/ 55 h 196"/>
                <a:gd name="T44" fmla="*/ 136 w 139"/>
                <a:gd name="T45" fmla="*/ 55 h 196"/>
                <a:gd name="T46" fmla="*/ 113 w 139"/>
                <a:gd name="T47" fmla="*/ 48 h 196"/>
                <a:gd name="T48" fmla="*/ 104 w 139"/>
                <a:gd name="T49" fmla="*/ 41 h 196"/>
                <a:gd name="T50" fmla="*/ 97 w 139"/>
                <a:gd name="T51" fmla="*/ 44 h 196"/>
                <a:gd name="T52" fmla="*/ 87 w 139"/>
                <a:gd name="T53" fmla="*/ 50 h 196"/>
                <a:gd name="T54" fmla="*/ 73 w 139"/>
                <a:gd name="T55" fmla="*/ 48 h 196"/>
                <a:gd name="T56" fmla="*/ 64 w 139"/>
                <a:gd name="T57" fmla="*/ 45 h 196"/>
                <a:gd name="T58" fmla="*/ 58 w 139"/>
                <a:gd name="T59" fmla="*/ 41 h 196"/>
                <a:gd name="T60" fmla="*/ 58 w 139"/>
                <a:gd name="T61" fmla="*/ 40 h 196"/>
                <a:gd name="T62" fmla="*/ 54 w 139"/>
                <a:gd name="T63" fmla="*/ 36 h 196"/>
                <a:gd name="T64" fmla="*/ 52 w 139"/>
                <a:gd name="T65" fmla="*/ 30 h 196"/>
                <a:gd name="T66" fmla="*/ 48 w 139"/>
                <a:gd name="T67" fmla="*/ 19 h 196"/>
                <a:gd name="T68" fmla="*/ 33 w 139"/>
                <a:gd name="T69" fmla="*/ 1 h 196"/>
                <a:gd name="T70" fmla="*/ 14 w 139"/>
                <a:gd name="T71" fmla="*/ 3 h 196"/>
                <a:gd name="T72" fmla="*/ 13 w 139"/>
                <a:gd name="T73" fmla="*/ 3 h 196"/>
                <a:gd name="T74" fmla="*/ 13 w 139"/>
                <a:gd name="T75" fmla="*/ 3 h 196"/>
                <a:gd name="T76" fmla="*/ 9 w 139"/>
                <a:gd name="T77" fmla="*/ 7 h 196"/>
                <a:gd name="T78" fmla="*/ 8 w 139"/>
                <a:gd name="T79" fmla="*/ 9 h 196"/>
                <a:gd name="T80" fmla="*/ 6 w 139"/>
                <a:gd name="T81" fmla="*/ 10 h 196"/>
                <a:gd name="T82" fmla="*/ 3 w 139"/>
                <a:gd name="T83" fmla="*/ 12 h 196"/>
                <a:gd name="T84" fmla="*/ 0 w 139"/>
                <a:gd name="T85" fmla="*/ 15 h 196"/>
                <a:gd name="T86" fmla="*/ 0 w 139"/>
                <a:gd name="T87" fmla="*/ 15 h 196"/>
                <a:gd name="T88" fmla="*/ 20 w 139"/>
                <a:gd name="T89" fmla="*/ 30 h 196"/>
                <a:gd name="T90" fmla="*/ 23 w 139"/>
                <a:gd name="T91" fmla="*/ 52 h 196"/>
                <a:gd name="T92" fmla="*/ 18 w 139"/>
                <a:gd name="T93" fmla="*/ 58 h 196"/>
                <a:gd name="T94" fmla="*/ 16 w 139"/>
                <a:gd name="T95" fmla="*/ 71 h 196"/>
                <a:gd name="T96" fmla="*/ 10 w 139"/>
                <a:gd name="T97" fmla="*/ 81 h 196"/>
                <a:gd name="T98" fmla="*/ 13 w 139"/>
                <a:gd name="T99" fmla="*/ 93 h 196"/>
                <a:gd name="T100" fmla="*/ 16 w 139"/>
                <a:gd name="T101" fmla="*/ 105 h 196"/>
                <a:gd name="T102" fmla="*/ 18 w 139"/>
                <a:gd name="T103" fmla="*/ 118 h 196"/>
                <a:gd name="T104" fmla="*/ 23 w 139"/>
                <a:gd name="T105" fmla="*/ 133 h 196"/>
                <a:gd name="T106" fmla="*/ 27 w 139"/>
                <a:gd name="T107" fmla="*/ 139 h 196"/>
                <a:gd name="T108" fmla="*/ 24 w 139"/>
                <a:gd name="T109" fmla="*/ 144 h 196"/>
                <a:gd name="T110" fmla="*/ 20 w 139"/>
                <a:gd name="T111" fmla="*/ 148 h 196"/>
                <a:gd name="T112" fmla="*/ 16 w 139"/>
                <a:gd name="T113" fmla="*/ 150 h 196"/>
                <a:gd name="T114" fmla="*/ 12 w 139"/>
                <a:gd name="T115" fmla="*/ 153 h 196"/>
                <a:gd name="T116" fmla="*/ 6 w 139"/>
                <a:gd name="T117" fmla="*/ 1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" h="196">
                  <a:moveTo>
                    <a:pt x="6" y="160"/>
                  </a:move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9" y="194"/>
                    <a:pt x="29" y="194"/>
                  </a:cubicBezTo>
                  <a:cubicBezTo>
                    <a:pt x="29" y="193"/>
                    <a:pt x="38" y="187"/>
                    <a:pt x="39" y="186"/>
                  </a:cubicBezTo>
                  <a:cubicBezTo>
                    <a:pt x="41" y="184"/>
                    <a:pt x="41" y="182"/>
                    <a:pt x="43" y="180"/>
                  </a:cubicBezTo>
                  <a:cubicBezTo>
                    <a:pt x="44" y="179"/>
                    <a:pt x="46" y="178"/>
                    <a:pt x="47" y="177"/>
                  </a:cubicBezTo>
                  <a:cubicBezTo>
                    <a:pt x="50" y="174"/>
                    <a:pt x="51" y="172"/>
                    <a:pt x="54" y="170"/>
                  </a:cubicBezTo>
                  <a:cubicBezTo>
                    <a:pt x="57" y="169"/>
                    <a:pt x="64" y="169"/>
                    <a:pt x="68" y="168"/>
                  </a:cubicBezTo>
                  <a:cubicBezTo>
                    <a:pt x="71" y="168"/>
                    <a:pt x="72" y="169"/>
                    <a:pt x="74" y="169"/>
                  </a:cubicBezTo>
                  <a:cubicBezTo>
                    <a:pt x="76" y="170"/>
                    <a:pt x="78" y="171"/>
                    <a:pt x="81" y="171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1"/>
                    <a:pt x="105" y="142"/>
                    <a:pt x="107" y="135"/>
                  </a:cubicBezTo>
                  <a:cubicBezTo>
                    <a:pt x="110" y="127"/>
                    <a:pt x="113" y="117"/>
                    <a:pt x="118" y="110"/>
                  </a:cubicBezTo>
                  <a:cubicBezTo>
                    <a:pt x="119" y="108"/>
                    <a:pt x="123" y="98"/>
                    <a:pt x="123" y="96"/>
                  </a:cubicBezTo>
                  <a:cubicBezTo>
                    <a:pt x="124" y="94"/>
                    <a:pt x="129" y="81"/>
                    <a:pt x="129" y="79"/>
                  </a:cubicBezTo>
                  <a:cubicBezTo>
                    <a:pt x="130" y="77"/>
                    <a:pt x="131" y="76"/>
                    <a:pt x="132" y="74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5" y="67"/>
                    <a:pt x="135" y="61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29" y="49"/>
                    <a:pt x="120" y="47"/>
                    <a:pt x="113" y="48"/>
                  </a:cubicBezTo>
                  <a:cubicBezTo>
                    <a:pt x="107" y="49"/>
                    <a:pt x="107" y="40"/>
                    <a:pt x="104" y="41"/>
                  </a:cubicBezTo>
                  <a:cubicBezTo>
                    <a:pt x="102" y="41"/>
                    <a:pt x="98" y="43"/>
                    <a:pt x="97" y="44"/>
                  </a:cubicBezTo>
                  <a:cubicBezTo>
                    <a:pt x="94" y="47"/>
                    <a:pt x="92" y="49"/>
                    <a:pt x="87" y="50"/>
                  </a:cubicBezTo>
                  <a:cubicBezTo>
                    <a:pt x="80" y="52"/>
                    <a:pt x="79" y="51"/>
                    <a:pt x="73" y="48"/>
                  </a:cubicBezTo>
                  <a:cubicBezTo>
                    <a:pt x="70" y="46"/>
                    <a:pt x="67" y="46"/>
                    <a:pt x="64" y="45"/>
                  </a:cubicBezTo>
                  <a:cubicBezTo>
                    <a:pt x="62" y="44"/>
                    <a:pt x="60" y="42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8"/>
                    <a:pt x="55" y="38"/>
                    <a:pt x="54" y="36"/>
                  </a:cubicBezTo>
                  <a:cubicBezTo>
                    <a:pt x="53" y="34"/>
                    <a:pt x="53" y="32"/>
                    <a:pt x="52" y="30"/>
                  </a:cubicBezTo>
                  <a:cubicBezTo>
                    <a:pt x="51" y="27"/>
                    <a:pt x="50" y="21"/>
                    <a:pt x="48" y="19"/>
                  </a:cubicBezTo>
                  <a:cubicBezTo>
                    <a:pt x="45" y="16"/>
                    <a:pt x="36" y="0"/>
                    <a:pt x="33" y="1"/>
                  </a:cubicBezTo>
                  <a:cubicBezTo>
                    <a:pt x="29" y="2"/>
                    <a:pt x="19" y="5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21"/>
                    <a:pt x="10" y="28"/>
                    <a:pt x="20" y="30"/>
                  </a:cubicBezTo>
                  <a:cubicBezTo>
                    <a:pt x="21" y="36"/>
                    <a:pt x="24" y="46"/>
                    <a:pt x="23" y="52"/>
                  </a:cubicBezTo>
                  <a:cubicBezTo>
                    <a:pt x="22" y="55"/>
                    <a:pt x="20" y="55"/>
                    <a:pt x="18" y="58"/>
                  </a:cubicBezTo>
                  <a:cubicBezTo>
                    <a:pt x="17" y="62"/>
                    <a:pt x="17" y="67"/>
                    <a:pt x="16" y="71"/>
                  </a:cubicBezTo>
                  <a:cubicBezTo>
                    <a:pt x="14" y="76"/>
                    <a:pt x="14" y="78"/>
                    <a:pt x="10" y="81"/>
                  </a:cubicBezTo>
                  <a:cubicBezTo>
                    <a:pt x="6" y="84"/>
                    <a:pt x="12" y="89"/>
                    <a:pt x="13" y="93"/>
                  </a:cubicBezTo>
                  <a:cubicBezTo>
                    <a:pt x="14" y="99"/>
                    <a:pt x="18" y="98"/>
                    <a:pt x="16" y="105"/>
                  </a:cubicBezTo>
                  <a:cubicBezTo>
                    <a:pt x="13" y="106"/>
                    <a:pt x="18" y="115"/>
                    <a:pt x="18" y="118"/>
                  </a:cubicBezTo>
                  <a:cubicBezTo>
                    <a:pt x="16" y="124"/>
                    <a:pt x="19" y="128"/>
                    <a:pt x="23" y="133"/>
                  </a:cubicBezTo>
                  <a:cubicBezTo>
                    <a:pt x="24" y="134"/>
                    <a:pt x="26" y="136"/>
                    <a:pt x="27" y="139"/>
                  </a:cubicBezTo>
                  <a:cubicBezTo>
                    <a:pt x="28" y="141"/>
                    <a:pt x="25" y="142"/>
                    <a:pt x="24" y="144"/>
                  </a:cubicBezTo>
                  <a:cubicBezTo>
                    <a:pt x="23" y="144"/>
                    <a:pt x="21" y="147"/>
                    <a:pt x="20" y="148"/>
                  </a:cubicBezTo>
                  <a:cubicBezTo>
                    <a:pt x="19" y="149"/>
                    <a:pt x="18" y="149"/>
                    <a:pt x="16" y="150"/>
                  </a:cubicBezTo>
                  <a:cubicBezTo>
                    <a:pt x="15" y="151"/>
                    <a:pt x="13" y="152"/>
                    <a:pt x="12" y="153"/>
                  </a:cubicBezTo>
                  <a:cubicBezTo>
                    <a:pt x="6" y="160"/>
                    <a:pt x="6" y="160"/>
                    <a:pt x="6" y="16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5" name="RABUN"/>
            <p:cNvSpPr>
              <a:spLocks/>
            </p:cNvSpPr>
            <p:nvPr/>
          </p:nvSpPr>
          <p:spPr bwMode="auto">
            <a:xfrm>
              <a:off x="4111625" y="752475"/>
              <a:ext cx="552946" cy="333375"/>
            </a:xfrm>
            <a:custGeom>
              <a:avLst/>
              <a:gdLst>
                <a:gd name="T0" fmla="*/ 5 w 230"/>
                <a:gd name="T1" fmla="*/ 88 h 140"/>
                <a:gd name="T2" fmla="*/ 6 w 230"/>
                <a:gd name="T3" fmla="*/ 88 h 140"/>
                <a:gd name="T4" fmla="*/ 25 w 230"/>
                <a:gd name="T5" fmla="*/ 86 h 140"/>
                <a:gd name="T6" fmla="*/ 40 w 230"/>
                <a:gd name="T7" fmla="*/ 104 h 140"/>
                <a:gd name="T8" fmla="*/ 44 w 230"/>
                <a:gd name="T9" fmla="*/ 115 h 140"/>
                <a:gd name="T10" fmla="*/ 46 w 230"/>
                <a:gd name="T11" fmla="*/ 121 h 140"/>
                <a:gd name="T12" fmla="*/ 50 w 230"/>
                <a:gd name="T13" fmla="*/ 125 h 140"/>
                <a:gd name="T14" fmla="*/ 50 w 230"/>
                <a:gd name="T15" fmla="*/ 126 h 140"/>
                <a:gd name="T16" fmla="*/ 56 w 230"/>
                <a:gd name="T17" fmla="*/ 130 h 140"/>
                <a:gd name="T18" fmla="*/ 65 w 230"/>
                <a:gd name="T19" fmla="*/ 133 h 140"/>
                <a:gd name="T20" fmla="*/ 79 w 230"/>
                <a:gd name="T21" fmla="*/ 135 h 140"/>
                <a:gd name="T22" fmla="*/ 89 w 230"/>
                <a:gd name="T23" fmla="*/ 129 h 140"/>
                <a:gd name="T24" fmla="*/ 96 w 230"/>
                <a:gd name="T25" fmla="*/ 126 h 140"/>
                <a:gd name="T26" fmla="*/ 105 w 230"/>
                <a:gd name="T27" fmla="*/ 133 h 140"/>
                <a:gd name="T28" fmla="*/ 128 w 230"/>
                <a:gd name="T29" fmla="*/ 140 h 140"/>
                <a:gd name="T30" fmla="*/ 128 w 230"/>
                <a:gd name="T31" fmla="*/ 140 h 140"/>
                <a:gd name="T32" fmla="*/ 130 w 230"/>
                <a:gd name="T33" fmla="*/ 131 h 140"/>
                <a:gd name="T34" fmla="*/ 138 w 230"/>
                <a:gd name="T35" fmla="*/ 118 h 140"/>
                <a:gd name="T36" fmla="*/ 139 w 230"/>
                <a:gd name="T37" fmla="*/ 101 h 140"/>
                <a:gd name="T38" fmla="*/ 145 w 230"/>
                <a:gd name="T39" fmla="*/ 98 h 140"/>
                <a:gd name="T40" fmla="*/ 148 w 230"/>
                <a:gd name="T41" fmla="*/ 94 h 140"/>
                <a:gd name="T42" fmla="*/ 148 w 230"/>
                <a:gd name="T43" fmla="*/ 90 h 140"/>
                <a:gd name="T44" fmla="*/ 149 w 230"/>
                <a:gd name="T45" fmla="*/ 89 h 140"/>
                <a:gd name="T46" fmla="*/ 150 w 230"/>
                <a:gd name="T47" fmla="*/ 88 h 140"/>
                <a:gd name="T48" fmla="*/ 159 w 230"/>
                <a:gd name="T49" fmla="*/ 92 h 140"/>
                <a:gd name="T50" fmla="*/ 160 w 230"/>
                <a:gd name="T51" fmla="*/ 78 h 140"/>
                <a:gd name="T52" fmla="*/ 173 w 230"/>
                <a:gd name="T53" fmla="*/ 62 h 140"/>
                <a:gd name="T54" fmla="*/ 191 w 230"/>
                <a:gd name="T55" fmla="*/ 57 h 140"/>
                <a:gd name="T56" fmla="*/ 201 w 230"/>
                <a:gd name="T57" fmla="*/ 42 h 140"/>
                <a:gd name="T58" fmla="*/ 207 w 230"/>
                <a:gd name="T59" fmla="*/ 36 h 140"/>
                <a:gd name="T60" fmla="*/ 216 w 230"/>
                <a:gd name="T61" fmla="*/ 34 h 140"/>
                <a:gd name="T62" fmla="*/ 224 w 230"/>
                <a:gd name="T63" fmla="*/ 31 h 140"/>
                <a:gd name="T64" fmla="*/ 224 w 230"/>
                <a:gd name="T65" fmla="*/ 31 h 140"/>
                <a:gd name="T66" fmla="*/ 224 w 230"/>
                <a:gd name="T67" fmla="*/ 13 h 140"/>
                <a:gd name="T68" fmla="*/ 230 w 230"/>
                <a:gd name="T69" fmla="*/ 0 h 140"/>
                <a:gd name="T70" fmla="*/ 230 w 230"/>
                <a:gd name="T71" fmla="*/ 0 h 140"/>
                <a:gd name="T72" fmla="*/ 48 w 230"/>
                <a:gd name="T73" fmla="*/ 2 h 140"/>
                <a:gd name="T74" fmla="*/ 48 w 230"/>
                <a:gd name="T75" fmla="*/ 2 h 140"/>
                <a:gd name="T76" fmla="*/ 48 w 230"/>
                <a:gd name="T77" fmla="*/ 29 h 140"/>
                <a:gd name="T78" fmla="*/ 29 w 230"/>
                <a:gd name="T79" fmla="*/ 29 h 140"/>
                <a:gd name="T80" fmla="*/ 27 w 230"/>
                <a:gd name="T81" fmla="*/ 29 h 140"/>
                <a:gd name="T82" fmla="*/ 25 w 230"/>
                <a:gd name="T83" fmla="*/ 35 h 140"/>
                <a:gd name="T84" fmla="*/ 18 w 230"/>
                <a:gd name="T85" fmla="*/ 43 h 140"/>
                <a:gd name="T86" fmla="*/ 13 w 230"/>
                <a:gd name="T87" fmla="*/ 50 h 140"/>
                <a:gd name="T88" fmla="*/ 4 w 230"/>
                <a:gd name="T89" fmla="*/ 59 h 140"/>
                <a:gd name="T90" fmla="*/ 3 w 230"/>
                <a:gd name="T91" fmla="*/ 65 h 140"/>
                <a:gd name="T92" fmla="*/ 1 w 230"/>
                <a:gd name="T93" fmla="*/ 73 h 140"/>
                <a:gd name="T94" fmla="*/ 1 w 230"/>
                <a:gd name="T95" fmla="*/ 74 h 140"/>
                <a:gd name="T96" fmla="*/ 0 w 230"/>
                <a:gd name="T97" fmla="*/ 76 h 140"/>
                <a:gd name="T98" fmla="*/ 1 w 230"/>
                <a:gd name="T99" fmla="*/ 80 h 140"/>
                <a:gd name="T100" fmla="*/ 1 w 230"/>
                <a:gd name="T101" fmla="*/ 82 h 140"/>
                <a:gd name="T102" fmla="*/ 2 w 230"/>
                <a:gd name="T103" fmla="*/ 83 h 140"/>
                <a:gd name="T104" fmla="*/ 5 w 230"/>
                <a:gd name="T105" fmla="*/ 88 h 14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7522 w 10000"/>
                <a:gd name="connsiteY26" fmla="*/ 4429 h 10000"/>
                <a:gd name="connsiteX27" fmla="*/ 8739 w 10000"/>
                <a:gd name="connsiteY27" fmla="*/ 3000 h 10000"/>
                <a:gd name="connsiteX28" fmla="*/ 9000 w 10000"/>
                <a:gd name="connsiteY28" fmla="*/ 2571 h 10000"/>
                <a:gd name="connsiteX29" fmla="*/ 9391 w 10000"/>
                <a:gd name="connsiteY29" fmla="*/ 2429 h 10000"/>
                <a:gd name="connsiteX30" fmla="*/ 9739 w 10000"/>
                <a:gd name="connsiteY30" fmla="*/ 2214 h 10000"/>
                <a:gd name="connsiteX31" fmla="*/ 9739 w 10000"/>
                <a:gd name="connsiteY31" fmla="*/ 2214 h 10000"/>
                <a:gd name="connsiteX32" fmla="*/ 9739 w 10000"/>
                <a:gd name="connsiteY32" fmla="*/ 929 h 10000"/>
                <a:gd name="connsiteX33" fmla="*/ 10000 w 10000"/>
                <a:gd name="connsiteY33" fmla="*/ 0 h 10000"/>
                <a:gd name="connsiteX34" fmla="*/ 10000 w 10000"/>
                <a:gd name="connsiteY34" fmla="*/ 0 h 10000"/>
                <a:gd name="connsiteX35" fmla="*/ 2087 w 10000"/>
                <a:gd name="connsiteY35" fmla="*/ 143 h 10000"/>
                <a:gd name="connsiteX36" fmla="*/ 2087 w 10000"/>
                <a:gd name="connsiteY36" fmla="*/ 143 h 10000"/>
                <a:gd name="connsiteX37" fmla="*/ 2087 w 10000"/>
                <a:gd name="connsiteY37" fmla="*/ 2071 h 10000"/>
                <a:gd name="connsiteX38" fmla="*/ 1261 w 10000"/>
                <a:gd name="connsiteY38" fmla="*/ 2071 h 10000"/>
                <a:gd name="connsiteX39" fmla="*/ 1174 w 10000"/>
                <a:gd name="connsiteY39" fmla="*/ 2071 h 10000"/>
                <a:gd name="connsiteX40" fmla="*/ 1087 w 10000"/>
                <a:gd name="connsiteY40" fmla="*/ 2500 h 10000"/>
                <a:gd name="connsiteX41" fmla="*/ 783 w 10000"/>
                <a:gd name="connsiteY41" fmla="*/ 3071 h 10000"/>
                <a:gd name="connsiteX42" fmla="*/ 565 w 10000"/>
                <a:gd name="connsiteY42" fmla="*/ 3571 h 10000"/>
                <a:gd name="connsiteX43" fmla="*/ 174 w 10000"/>
                <a:gd name="connsiteY43" fmla="*/ 4214 h 10000"/>
                <a:gd name="connsiteX44" fmla="*/ 130 w 10000"/>
                <a:gd name="connsiteY44" fmla="*/ 4643 h 10000"/>
                <a:gd name="connsiteX45" fmla="*/ 43 w 10000"/>
                <a:gd name="connsiteY45" fmla="*/ 5214 h 10000"/>
                <a:gd name="connsiteX46" fmla="*/ 43 w 10000"/>
                <a:gd name="connsiteY46" fmla="*/ 5286 h 10000"/>
                <a:gd name="connsiteX47" fmla="*/ 0 w 10000"/>
                <a:gd name="connsiteY47" fmla="*/ 5429 h 10000"/>
                <a:gd name="connsiteX48" fmla="*/ 43 w 10000"/>
                <a:gd name="connsiteY48" fmla="*/ 5714 h 10000"/>
                <a:gd name="connsiteX49" fmla="*/ 43 w 10000"/>
                <a:gd name="connsiteY49" fmla="*/ 5857 h 10000"/>
                <a:gd name="connsiteX50" fmla="*/ 87 w 10000"/>
                <a:gd name="connsiteY50" fmla="*/ 5929 h 10000"/>
                <a:gd name="connsiteX51" fmla="*/ 217 w 10000"/>
                <a:gd name="connsiteY51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929 h 10000"/>
                <a:gd name="connsiteX31" fmla="*/ 10000 w 10000"/>
                <a:gd name="connsiteY31" fmla="*/ 0 h 10000"/>
                <a:gd name="connsiteX32" fmla="*/ 10000 w 10000"/>
                <a:gd name="connsiteY32" fmla="*/ 0 h 10000"/>
                <a:gd name="connsiteX33" fmla="*/ 2087 w 10000"/>
                <a:gd name="connsiteY33" fmla="*/ 143 h 10000"/>
                <a:gd name="connsiteX34" fmla="*/ 2087 w 10000"/>
                <a:gd name="connsiteY34" fmla="*/ 143 h 10000"/>
                <a:gd name="connsiteX35" fmla="*/ 2087 w 10000"/>
                <a:gd name="connsiteY35" fmla="*/ 2071 h 10000"/>
                <a:gd name="connsiteX36" fmla="*/ 1261 w 10000"/>
                <a:gd name="connsiteY36" fmla="*/ 2071 h 10000"/>
                <a:gd name="connsiteX37" fmla="*/ 1174 w 10000"/>
                <a:gd name="connsiteY37" fmla="*/ 2071 h 10000"/>
                <a:gd name="connsiteX38" fmla="*/ 1087 w 10000"/>
                <a:gd name="connsiteY38" fmla="*/ 2500 h 10000"/>
                <a:gd name="connsiteX39" fmla="*/ 783 w 10000"/>
                <a:gd name="connsiteY39" fmla="*/ 3071 h 10000"/>
                <a:gd name="connsiteX40" fmla="*/ 565 w 10000"/>
                <a:gd name="connsiteY40" fmla="*/ 3571 h 10000"/>
                <a:gd name="connsiteX41" fmla="*/ 174 w 10000"/>
                <a:gd name="connsiteY41" fmla="*/ 4214 h 10000"/>
                <a:gd name="connsiteX42" fmla="*/ 130 w 10000"/>
                <a:gd name="connsiteY42" fmla="*/ 4643 h 10000"/>
                <a:gd name="connsiteX43" fmla="*/ 43 w 10000"/>
                <a:gd name="connsiteY43" fmla="*/ 5214 h 10000"/>
                <a:gd name="connsiteX44" fmla="*/ 43 w 10000"/>
                <a:gd name="connsiteY44" fmla="*/ 5286 h 10000"/>
                <a:gd name="connsiteX45" fmla="*/ 0 w 10000"/>
                <a:gd name="connsiteY45" fmla="*/ 5429 h 10000"/>
                <a:gd name="connsiteX46" fmla="*/ 43 w 10000"/>
                <a:gd name="connsiteY46" fmla="*/ 5714 h 10000"/>
                <a:gd name="connsiteX47" fmla="*/ 43 w 10000"/>
                <a:gd name="connsiteY47" fmla="*/ 5857 h 10000"/>
                <a:gd name="connsiteX48" fmla="*/ 87 w 10000"/>
                <a:gd name="connsiteY48" fmla="*/ 5929 h 10000"/>
                <a:gd name="connsiteX49" fmla="*/ 217 w 10000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000 w 10096"/>
                <a:gd name="connsiteY17" fmla="*/ 8429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261 w 10096"/>
                <a:gd name="connsiteY17" fmla="*/ 8572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96" h="10000">
                  <a:moveTo>
                    <a:pt x="217" y="6286"/>
                  </a:moveTo>
                  <a:lnTo>
                    <a:pt x="261" y="6286"/>
                  </a:lnTo>
                  <a:cubicBezTo>
                    <a:pt x="478" y="6429"/>
                    <a:pt x="913" y="6214"/>
                    <a:pt x="1087" y="6143"/>
                  </a:cubicBezTo>
                  <a:cubicBezTo>
                    <a:pt x="1217" y="6071"/>
                    <a:pt x="1609" y="7214"/>
                    <a:pt x="1739" y="7429"/>
                  </a:cubicBezTo>
                  <a:cubicBezTo>
                    <a:pt x="1826" y="7571"/>
                    <a:pt x="1870" y="8000"/>
                    <a:pt x="1913" y="8214"/>
                  </a:cubicBezTo>
                  <a:cubicBezTo>
                    <a:pt x="1957" y="8357"/>
                    <a:pt x="1957" y="8500"/>
                    <a:pt x="2000" y="8643"/>
                  </a:cubicBezTo>
                  <a:cubicBezTo>
                    <a:pt x="2043" y="8786"/>
                    <a:pt x="2130" y="8786"/>
                    <a:pt x="2174" y="8929"/>
                  </a:cubicBezTo>
                  <a:lnTo>
                    <a:pt x="2174" y="9000"/>
                  </a:lnTo>
                  <a:cubicBezTo>
                    <a:pt x="2261" y="9071"/>
                    <a:pt x="2348" y="9214"/>
                    <a:pt x="2435" y="9286"/>
                  </a:cubicBezTo>
                  <a:cubicBezTo>
                    <a:pt x="2565" y="9357"/>
                    <a:pt x="2696" y="9357"/>
                    <a:pt x="2826" y="9500"/>
                  </a:cubicBezTo>
                  <a:cubicBezTo>
                    <a:pt x="3087" y="9714"/>
                    <a:pt x="3130" y="9786"/>
                    <a:pt x="3435" y="9643"/>
                  </a:cubicBezTo>
                  <a:cubicBezTo>
                    <a:pt x="3652" y="9571"/>
                    <a:pt x="3739" y="9429"/>
                    <a:pt x="3870" y="9214"/>
                  </a:cubicBezTo>
                  <a:cubicBezTo>
                    <a:pt x="3913" y="9143"/>
                    <a:pt x="4087" y="9000"/>
                    <a:pt x="4174" y="9000"/>
                  </a:cubicBezTo>
                  <a:cubicBezTo>
                    <a:pt x="4304" y="8929"/>
                    <a:pt x="4304" y="9571"/>
                    <a:pt x="4565" y="9500"/>
                  </a:cubicBezTo>
                  <a:cubicBezTo>
                    <a:pt x="4870" y="9429"/>
                    <a:pt x="5261" y="9571"/>
                    <a:pt x="5565" y="10000"/>
                  </a:cubicBezTo>
                  <a:lnTo>
                    <a:pt x="5565" y="10000"/>
                  </a:lnTo>
                  <a:cubicBezTo>
                    <a:pt x="5565" y="9714"/>
                    <a:pt x="5609" y="9500"/>
                    <a:pt x="5652" y="9357"/>
                  </a:cubicBezTo>
                  <a:cubicBezTo>
                    <a:pt x="5739" y="9000"/>
                    <a:pt x="6218" y="8929"/>
                    <a:pt x="6261" y="8572"/>
                  </a:cubicBezTo>
                  <a:cubicBezTo>
                    <a:pt x="6304" y="8214"/>
                    <a:pt x="6000" y="7643"/>
                    <a:pt x="6043" y="7214"/>
                  </a:cubicBezTo>
                  <a:lnTo>
                    <a:pt x="6304" y="7000"/>
                  </a:lnTo>
                  <a:cubicBezTo>
                    <a:pt x="6348" y="7000"/>
                    <a:pt x="6435" y="6786"/>
                    <a:pt x="6435" y="6714"/>
                  </a:cubicBezTo>
                  <a:cubicBezTo>
                    <a:pt x="6435" y="6643"/>
                    <a:pt x="6348" y="6429"/>
                    <a:pt x="6435" y="6429"/>
                  </a:cubicBezTo>
                  <a:cubicBezTo>
                    <a:pt x="6435" y="6357"/>
                    <a:pt x="6478" y="6357"/>
                    <a:pt x="6478" y="6357"/>
                  </a:cubicBezTo>
                  <a:cubicBezTo>
                    <a:pt x="6493" y="6333"/>
                    <a:pt x="6507" y="6310"/>
                    <a:pt x="6522" y="6286"/>
                  </a:cubicBezTo>
                  <a:cubicBezTo>
                    <a:pt x="6565" y="5929"/>
                    <a:pt x="6826" y="6571"/>
                    <a:pt x="6913" y="6571"/>
                  </a:cubicBezTo>
                  <a:cubicBezTo>
                    <a:pt x="7000" y="6143"/>
                    <a:pt x="7740" y="5429"/>
                    <a:pt x="7740" y="5000"/>
                  </a:cubicBezTo>
                  <a:cubicBezTo>
                    <a:pt x="8044" y="4405"/>
                    <a:pt x="8529" y="3405"/>
                    <a:pt x="8739" y="3000"/>
                  </a:cubicBezTo>
                  <a:cubicBezTo>
                    <a:pt x="8949" y="2595"/>
                    <a:pt x="8870" y="3000"/>
                    <a:pt x="9000" y="2571"/>
                  </a:cubicBezTo>
                  <a:cubicBezTo>
                    <a:pt x="9130" y="2286"/>
                    <a:pt x="9304" y="2571"/>
                    <a:pt x="9391" y="2429"/>
                  </a:cubicBezTo>
                  <a:cubicBezTo>
                    <a:pt x="9565" y="2214"/>
                    <a:pt x="9623" y="2464"/>
                    <a:pt x="9739" y="2214"/>
                  </a:cubicBezTo>
                  <a:cubicBezTo>
                    <a:pt x="9855" y="1964"/>
                    <a:pt x="9971" y="1357"/>
                    <a:pt x="10087" y="929"/>
                  </a:cubicBezTo>
                  <a:cubicBezTo>
                    <a:pt x="10131" y="571"/>
                    <a:pt x="10014" y="155"/>
                    <a:pt x="10000" y="0"/>
                  </a:cubicBezTo>
                  <a:lnTo>
                    <a:pt x="10000" y="0"/>
                  </a:lnTo>
                  <a:lnTo>
                    <a:pt x="2087" y="143"/>
                  </a:lnTo>
                  <a:lnTo>
                    <a:pt x="2087" y="143"/>
                  </a:lnTo>
                  <a:lnTo>
                    <a:pt x="2087" y="2071"/>
                  </a:lnTo>
                  <a:lnTo>
                    <a:pt x="1261" y="2071"/>
                  </a:lnTo>
                  <a:lnTo>
                    <a:pt x="1174" y="2071"/>
                  </a:lnTo>
                  <a:cubicBezTo>
                    <a:pt x="1087" y="2214"/>
                    <a:pt x="1087" y="2286"/>
                    <a:pt x="1087" y="2500"/>
                  </a:cubicBezTo>
                  <a:cubicBezTo>
                    <a:pt x="1174" y="3000"/>
                    <a:pt x="957" y="2857"/>
                    <a:pt x="783" y="3071"/>
                  </a:cubicBezTo>
                  <a:cubicBezTo>
                    <a:pt x="652" y="3214"/>
                    <a:pt x="696" y="3357"/>
                    <a:pt x="565" y="3571"/>
                  </a:cubicBezTo>
                  <a:cubicBezTo>
                    <a:pt x="435" y="3714"/>
                    <a:pt x="174" y="3929"/>
                    <a:pt x="174" y="4214"/>
                  </a:cubicBezTo>
                  <a:cubicBezTo>
                    <a:pt x="174" y="4429"/>
                    <a:pt x="217" y="4500"/>
                    <a:pt x="130" y="4643"/>
                  </a:cubicBezTo>
                  <a:cubicBezTo>
                    <a:pt x="43" y="4857"/>
                    <a:pt x="87" y="5000"/>
                    <a:pt x="43" y="5214"/>
                  </a:cubicBezTo>
                  <a:lnTo>
                    <a:pt x="43" y="5286"/>
                  </a:lnTo>
                  <a:cubicBezTo>
                    <a:pt x="43" y="5357"/>
                    <a:pt x="0" y="5357"/>
                    <a:pt x="0" y="5429"/>
                  </a:cubicBezTo>
                  <a:cubicBezTo>
                    <a:pt x="0" y="5500"/>
                    <a:pt x="0" y="5643"/>
                    <a:pt x="43" y="5714"/>
                  </a:cubicBezTo>
                  <a:lnTo>
                    <a:pt x="43" y="5857"/>
                  </a:lnTo>
                  <a:cubicBezTo>
                    <a:pt x="43" y="5857"/>
                    <a:pt x="43" y="5929"/>
                    <a:pt x="87" y="5929"/>
                  </a:cubicBezTo>
                  <a:cubicBezTo>
                    <a:pt x="130" y="6048"/>
                    <a:pt x="174" y="6167"/>
                    <a:pt x="217" y="628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6" name="TOWNS"/>
            <p:cNvSpPr>
              <a:spLocks/>
            </p:cNvSpPr>
            <p:nvPr/>
          </p:nvSpPr>
          <p:spPr bwMode="auto">
            <a:xfrm>
              <a:off x="3829050" y="757238"/>
              <a:ext cx="396875" cy="246063"/>
            </a:xfrm>
            <a:custGeom>
              <a:avLst/>
              <a:gdLst>
                <a:gd name="T0" fmla="*/ 111 w 167"/>
                <a:gd name="T1" fmla="*/ 98 h 103"/>
                <a:gd name="T2" fmla="*/ 114 w 167"/>
                <a:gd name="T3" fmla="*/ 95 h 103"/>
                <a:gd name="T4" fmla="*/ 117 w 167"/>
                <a:gd name="T5" fmla="*/ 93 h 103"/>
                <a:gd name="T6" fmla="*/ 119 w 167"/>
                <a:gd name="T7" fmla="*/ 92 h 103"/>
                <a:gd name="T8" fmla="*/ 120 w 167"/>
                <a:gd name="T9" fmla="*/ 90 h 103"/>
                <a:gd name="T10" fmla="*/ 124 w 167"/>
                <a:gd name="T11" fmla="*/ 86 h 103"/>
                <a:gd name="T12" fmla="*/ 124 w 167"/>
                <a:gd name="T13" fmla="*/ 86 h 103"/>
                <a:gd name="T14" fmla="*/ 121 w 167"/>
                <a:gd name="T15" fmla="*/ 81 h 103"/>
                <a:gd name="T16" fmla="*/ 120 w 167"/>
                <a:gd name="T17" fmla="*/ 80 h 103"/>
                <a:gd name="T18" fmla="*/ 120 w 167"/>
                <a:gd name="T19" fmla="*/ 78 h 103"/>
                <a:gd name="T20" fmla="*/ 119 w 167"/>
                <a:gd name="T21" fmla="*/ 74 h 103"/>
                <a:gd name="T22" fmla="*/ 120 w 167"/>
                <a:gd name="T23" fmla="*/ 72 h 103"/>
                <a:gd name="T24" fmla="*/ 120 w 167"/>
                <a:gd name="T25" fmla="*/ 71 h 103"/>
                <a:gd name="T26" fmla="*/ 122 w 167"/>
                <a:gd name="T27" fmla="*/ 63 h 103"/>
                <a:gd name="T28" fmla="*/ 123 w 167"/>
                <a:gd name="T29" fmla="*/ 57 h 103"/>
                <a:gd name="T30" fmla="*/ 132 w 167"/>
                <a:gd name="T31" fmla="*/ 48 h 103"/>
                <a:gd name="T32" fmla="*/ 137 w 167"/>
                <a:gd name="T33" fmla="*/ 41 h 103"/>
                <a:gd name="T34" fmla="*/ 144 w 167"/>
                <a:gd name="T35" fmla="*/ 33 h 103"/>
                <a:gd name="T36" fmla="*/ 146 w 167"/>
                <a:gd name="T37" fmla="*/ 27 h 103"/>
                <a:gd name="T38" fmla="*/ 148 w 167"/>
                <a:gd name="T39" fmla="*/ 27 h 103"/>
                <a:gd name="T40" fmla="*/ 167 w 167"/>
                <a:gd name="T41" fmla="*/ 27 h 103"/>
                <a:gd name="T42" fmla="*/ 167 w 167"/>
                <a:gd name="T43" fmla="*/ 0 h 103"/>
                <a:gd name="T44" fmla="*/ 167 w 167"/>
                <a:gd name="T45" fmla="*/ 0 h 103"/>
                <a:gd name="T46" fmla="*/ 138 w 167"/>
                <a:gd name="T47" fmla="*/ 0 h 103"/>
                <a:gd name="T48" fmla="*/ 133 w 167"/>
                <a:gd name="T49" fmla="*/ 3 h 103"/>
                <a:gd name="T50" fmla="*/ 6 w 167"/>
                <a:gd name="T51" fmla="*/ 4 h 103"/>
                <a:gd name="T52" fmla="*/ 6 w 167"/>
                <a:gd name="T53" fmla="*/ 4 h 103"/>
                <a:gd name="T54" fmla="*/ 4 w 167"/>
                <a:gd name="T55" fmla="*/ 10 h 103"/>
                <a:gd name="T56" fmla="*/ 11 w 167"/>
                <a:gd name="T57" fmla="*/ 24 h 103"/>
                <a:gd name="T58" fmla="*/ 19 w 167"/>
                <a:gd name="T59" fmla="*/ 34 h 103"/>
                <a:gd name="T60" fmla="*/ 39 w 167"/>
                <a:gd name="T61" fmla="*/ 47 h 103"/>
                <a:gd name="T62" fmla="*/ 47 w 167"/>
                <a:gd name="T63" fmla="*/ 42 h 103"/>
                <a:gd name="T64" fmla="*/ 57 w 167"/>
                <a:gd name="T65" fmla="*/ 42 h 103"/>
                <a:gd name="T66" fmla="*/ 57 w 167"/>
                <a:gd name="T67" fmla="*/ 42 h 103"/>
                <a:gd name="T68" fmla="*/ 58 w 167"/>
                <a:gd name="T69" fmla="*/ 42 h 103"/>
                <a:gd name="T70" fmla="*/ 58 w 167"/>
                <a:gd name="T71" fmla="*/ 43 h 103"/>
                <a:gd name="T72" fmla="*/ 58 w 167"/>
                <a:gd name="T73" fmla="*/ 54 h 103"/>
                <a:gd name="T74" fmla="*/ 58 w 167"/>
                <a:gd name="T75" fmla="*/ 64 h 103"/>
                <a:gd name="T76" fmla="*/ 62 w 167"/>
                <a:gd name="T77" fmla="*/ 74 h 103"/>
                <a:gd name="T78" fmla="*/ 66 w 167"/>
                <a:gd name="T79" fmla="*/ 84 h 103"/>
                <a:gd name="T80" fmla="*/ 67 w 167"/>
                <a:gd name="T81" fmla="*/ 84 h 103"/>
                <a:gd name="T82" fmla="*/ 68 w 167"/>
                <a:gd name="T83" fmla="*/ 85 h 103"/>
                <a:gd name="T84" fmla="*/ 69 w 167"/>
                <a:gd name="T85" fmla="*/ 85 h 103"/>
                <a:gd name="T86" fmla="*/ 70 w 167"/>
                <a:gd name="T87" fmla="*/ 90 h 103"/>
                <a:gd name="T88" fmla="*/ 71 w 167"/>
                <a:gd name="T89" fmla="*/ 100 h 103"/>
                <a:gd name="T90" fmla="*/ 71 w 167"/>
                <a:gd name="T91" fmla="*/ 100 h 103"/>
                <a:gd name="T92" fmla="*/ 78 w 167"/>
                <a:gd name="T93" fmla="*/ 99 h 103"/>
                <a:gd name="T94" fmla="*/ 90 w 167"/>
                <a:gd name="T95" fmla="*/ 97 h 103"/>
                <a:gd name="T96" fmla="*/ 99 w 167"/>
                <a:gd name="T97" fmla="*/ 103 h 103"/>
                <a:gd name="T98" fmla="*/ 104 w 167"/>
                <a:gd name="T99" fmla="*/ 100 h 103"/>
                <a:gd name="T100" fmla="*/ 106 w 167"/>
                <a:gd name="T101" fmla="*/ 99 h 103"/>
                <a:gd name="T102" fmla="*/ 111 w 167"/>
                <a:gd name="T10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103">
                  <a:moveTo>
                    <a:pt x="111" y="98"/>
                  </a:moveTo>
                  <a:cubicBezTo>
                    <a:pt x="112" y="97"/>
                    <a:pt x="113" y="96"/>
                    <a:pt x="114" y="95"/>
                  </a:cubicBezTo>
                  <a:cubicBezTo>
                    <a:pt x="115" y="95"/>
                    <a:pt x="116" y="94"/>
                    <a:pt x="117" y="93"/>
                  </a:cubicBezTo>
                  <a:cubicBezTo>
                    <a:pt x="118" y="93"/>
                    <a:pt x="118" y="92"/>
                    <a:pt x="119" y="92"/>
                  </a:cubicBezTo>
                  <a:cubicBezTo>
                    <a:pt x="119" y="91"/>
                    <a:pt x="120" y="91"/>
                    <a:pt x="120" y="90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0" y="81"/>
                    <a:pt x="120" y="80"/>
                    <a:pt x="120" y="80"/>
                  </a:cubicBezTo>
                  <a:cubicBezTo>
                    <a:pt x="120" y="79"/>
                    <a:pt x="120" y="78"/>
                    <a:pt x="120" y="78"/>
                  </a:cubicBezTo>
                  <a:cubicBezTo>
                    <a:pt x="119" y="77"/>
                    <a:pt x="119" y="75"/>
                    <a:pt x="119" y="74"/>
                  </a:cubicBezTo>
                  <a:cubicBezTo>
                    <a:pt x="119" y="73"/>
                    <a:pt x="120" y="73"/>
                    <a:pt x="120" y="72"/>
                  </a:cubicBezTo>
                  <a:cubicBezTo>
                    <a:pt x="120" y="72"/>
                    <a:pt x="120" y="71"/>
                    <a:pt x="120" y="71"/>
                  </a:cubicBezTo>
                  <a:cubicBezTo>
                    <a:pt x="121" y="68"/>
                    <a:pt x="120" y="66"/>
                    <a:pt x="122" y="63"/>
                  </a:cubicBezTo>
                  <a:cubicBezTo>
                    <a:pt x="124" y="61"/>
                    <a:pt x="123" y="60"/>
                    <a:pt x="123" y="57"/>
                  </a:cubicBezTo>
                  <a:cubicBezTo>
                    <a:pt x="123" y="53"/>
                    <a:pt x="129" y="50"/>
                    <a:pt x="132" y="48"/>
                  </a:cubicBezTo>
                  <a:cubicBezTo>
                    <a:pt x="135" y="45"/>
                    <a:pt x="134" y="43"/>
                    <a:pt x="137" y="41"/>
                  </a:cubicBezTo>
                  <a:cubicBezTo>
                    <a:pt x="141" y="38"/>
                    <a:pt x="146" y="40"/>
                    <a:pt x="144" y="33"/>
                  </a:cubicBezTo>
                  <a:cubicBezTo>
                    <a:pt x="144" y="30"/>
                    <a:pt x="144" y="29"/>
                    <a:pt x="146" y="27"/>
                  </a:cubicBezTo>
                  <a:cubicBezTo>
                    <a:pt x="147" y="27"/>
                    <a:pt x="147" y="27"/>
                    <a:pt x="148" y="27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6"/>
                    <a:pt x="11" y="18"/>
                    <a:pt x="11" y="24"/>
                  </a:cubicBezTo>
                  <a:cubicBezTo>
                    <a:pt x="11" y="31"/>
                    <a:pt x="13" y="33"/>
                    <a:pt x="19" y="34"/>
                  </a:cubicBezTo>
                  <a:cubicBezTo>
                    <a:pt x="28" y="35"/>
                    <a:pt x="33" y="47"/>
                    <a:pt x="39" y="47"/>
                  </a:cubicBezTo>
                  <a:cubicBezTo>
                    <a:pt x="42" y="47"/>
                    <a:pt x="42" y="41"/>
                    <a:pt x="47" y="42"/>
                  </a:cubicBezTo>
                  <a:cubicBezTo>
                    <a:pt x="50" y="43"/>
                    <a:pt x="54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3"/>
                    <a:pt x="58" y="53"/>
                    <a:pt x="58" y="54"/>
                  </a:cubicBezTo>
                  <a:cubicBezTo>
                    <a:pt x="58" y="57"/>
                    <a:pt x="58" y="61"/>
                    <a:pt x="58" y="64"/>
                  </a:cubicBezTo>
                  <a:cubicBezTo>
                    <a:pt x="60" y="69"/>
                    <a:pt x="62" y="68"/>
                    <a:pt x="62" y="74"/>
                  </a:cubicBezTo>
                  <a:cubicBezTo>
                    <a:pt x="62" y="78"/>
                    <a:pt x="62" y="83"/>
                    <a:pt x="66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5"/>
                    <a:pt x="68" y="85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7"/>
                    <a:pt x="70" y="88"/>
                    <a:pt x="70" y="9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3" y="101"/>
                    <a:pt x="76" y="99"/>
                    <a:pt x="78" y="99"/>
                  </a:cubicBezTo>
                  <a:cubicBezTo>
                    <a:pt x="82" y="98"/>
                    <a:pt x="86" y="96"/>
                    <a:pt x="90" y="97"/>
                  </a:cubicBezTo>
                  <a:cubicBezTo>
                    <a:pt x="94" y="99"/>
                    <a:pt x="95" y="103"/>
                    <a:pt x="99" y="103"/>
                  </a:cubicBezTo>
                  <a:cubicBezTo>
                    <a:pt x="101" y="102"/>
                    <a:pt x="103" y="101"/>
                    <a:pt x="104" y="100"/>
                  </a:cubicBezTo>
                  <a:cubicBezTo>
                    <a:pt x="105" y="99"/>
                    <a:pt x="106" y="99"/>
                    <a:pt x="106" y="99"/>
                  </a:cubicBezTo>
                  <a:cubicBezTo>
                    <a:pt x="111" y="98"/>
                    <a:pt x="111" y="98"/>
                    <a:pt x="111" y="9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7" name="CAMDEN"/>
            <p:cNvSpPr>
              <a:spLocks noEditPoints="1"/>
            </p:cNvSpPr>
            <p:nvPr/>
          </p:nvSpPr>
          <p:spPr bwMode="auto">
            <a:xfrm>
              <a:off x="5815013" y="5248275"/>
              <a:ext cx="530225" cy="546100"/>
            </a:xfrm>
            <a:custGeom>
              <a:avLst/>
              <a:gdLst>
                <a:gd name="T0" fmla="*/ 208 w 223"/>
                <a:gd name="T1" fmla="*/ 174 h 229"/>
                <a:gd name="T2" fmla="*/ 222 w 223"/>
                <a:gd name="T3" fmla="*/ 122 h 229"/>
                <a:gd name="T4" fmla="*/ 213 w 223"/>
                <a:gd name="T5" fmla="*/ 116 h 229"/>
                <a:gd name="T6" fmla="*/ 203 w 223"/>
                <a:gd name="T7" fmla="*/ 122 h 229"/>
                <a:gd name="T8" fmla="*/ 200 w 223"/>
                <a:gd name="T9" fmla="*/ 148 h 229"/>
                <a:gd name="T10" fmla="*/ 194 w 223"/>
                <a:gd name="T11" fmla="*/ 191 h 229"/>
                <a:gd name="T12" fmla="*/ 196 w 223"/>
                <a:gd name="T13" fmla="*/ 225 h 229"/>
                <a:gd name="T14" fmla="*/ 201 w 223"/>
                <a:gd name="T15" fmla="*/ 218 h 229"/>
                <a:gd name="T16" fmla="*/ 199 w 223"/>
                <a:gd name="T17" fmla="*/ 202 h 229"/>
                <a:gd name="T18" fmla="*/ 153 w 223"/>
                <a:gd name="T19" fmla="*/ 30 h 229"/>
                <a:gd name="T20" fmla="*/ 153 w 223"/>
                <a:gd name="T21" fmla="*/ 57 h 229"/>
                <a:gd name="T22" fmla="*/ 173 w 223"/>
                <a:gd name="T23" fmla="*/ 63 h 229"/>
                <a:gd name="T24" fmla="*/ 160 w 223"/>
                <a:gd name="T25" fmla="*/ 81 h 229"/>
                <a:gd name="T26" fmla="*/ 154 w 223"/>
                <a:gd name="T27" fmla="*/ 99 h 229"/>
                <a:gd name="T28" fmla="*/ 168 w 223"/>
                <a:gd name="T29" fmla="*/ 109 h 229"/>
                <a:gd name="T30" fmla="*/ 178 w 223"/>
                <a:gd name="T31" fmla="*/ 122 h 229"/>
                <a:gd name="T32" fmla="*/ 174 w 223"/>
                <a:gd name="T33" fmla="*/ 150 h 229"/>
                <a:gd name="T34" fmla="*/ 162 w 223"/>
                <a:gd name="T35" fmla="*/ 140 h 229"/>
                <a:gd name="T36" fmla="*/ 143 w 223"/>
                <a:gd name="T37" fmla="*/ 154 h 229"/>
                <a:gd name="T38" fmla="*/ 155 w 223"/>
                <a:gd name="T39" fmla="*/ 162 h 229"/>
                <a:gd name="T40" fmla="*/ 164 w 223"/>
                <a:gd name="T41" fmla="*/ 174 h 229"/>
                <a:gd name="T42" fmla="*/ 183 w 223"/>
                <a:gd name="T43" fmla="*/ 194 h 229"/>
                <a:gd name="T44" fmla="*/ 178 w 223"/>
                <a:gd name="T45" fmla="*/ 193 h 229"/>
                <a:gd name="T46" fmla="*/ 176 w 223"/>
                <a:gd name="T47" fmla="*/ 216 h 229"/>
                <a:gd name="T48" fmla="*/ 161 w 223"/>
                <a:gd name="T49" fmla="*/ 225 h 229"/>
                <a:gd name="T50" fmla="*/ 156 w 223"/>
                <a:gd name="T51" fmla="*/ 226 h 229"/>
                <a:gd name="T52" fmla="*/ 147 w 223"/>
                <a:gd name="T53" fmla="*/ 225 h 229"/>
                <a:gd name="T54" fmla="*/ 145 w 223"/>
                <a:gd name="T55" fmla="*/ 226 h 229"/>
                <a:gd name="T56" fmla="*/ 136 w 223"/>
                <a:gd name="T57" fmla="*/ 226 h 229"/>
                <a:gd name="T58" fmla="*/ 120 w 223"/>
                <a:gd name="T59" fmla="*/ 220 h 229"/>
                <a:gd name="T60" fmla="*/ 112 w 223"/>
                <a:gd name="T61" fmla="*/ 215 h 229"/>
                <a:gd name="T62" fmla="*/ 82 w 223"/>
                <a:gd name="T63" fmla="*/ 204 h 229"/>
                <a:gd name="T64" fmla="*/ 59 w 223"/>
                <a:gd name="T65" fmla="*/ 193 h 229"/>
                <a:gd name="T66" fmla="*/ 22 w 223"/>
                <a:gd name="T67" fmla="*/ 183 h 229"/>
                <a:gd name="T68" fmla="*/ 15 w 223"/>
                <a:gd name="T69" fmla="*/ 170 h 229"/>
                <a:gd name="T70" fmla="*/ 9 w 223"/>
                <a:gd name="T71" fmla="*/ 126 h 229"/>
                <a:gd name="T72" fmla="*/ 9 w 223"/>
                <a:gd name="T73" fmla="*/ 99 h 229"/>
                <a:gd name="T74" fmla="*/ 9 w 223"/>
                <a:gd name="T75" fmla="*/ 62 h 229"/>
                <a:gd name="T76" fmla="*/ 8 w 223"/>
                <a:gd name="T77" fmla="*/ 62 h 229"/>
                <a:gd name="T78" fmla="*/ 0 w 223"/>
                <a:gd name="T79" fmla="*/ 61 h 229"/>
                <a:gd name="T80" fmla="*/ 37 w 223"/>
                <a:gd name="T81" fmla="*/ 34 h 229"/>
                <a:gd name="T82" fmla="*/ 56 w 223"/>
                <a:gd name="T83" fmla="*/ 13 h 229"/>
                <a:gd name="T84" fmla="*/ 65 w 223"/>
                <a:gd name="T85" fmla="*/ 0 h 229"/>
                <a:gd name="T86" fmla="*/ 72 w 223"/>
                <a:gd name="T87" fmla="*/ 0 h 229"/>
                <a:gd name="T88" fmla="*/ 81 w 223"/>
                <a:gd name="T89" fmla="*/ 10 h 229"/>
                <a:gd name="T90" fmla="*/ 99 w 223"/>
                <a:gd name="T91" fmla="*/ 20 h 229"/>
                <a:gd name="T92" fmla="*/ 115 w 223"/>
                <a:gd name="T93" fmla="*/ 24 h 229"/>
                <a:gd name="T94" fmla="*/ 145 w 223"/>
                <a:gd name="T95" fmla="*/ 20 h 229"/>
                <a:gd name="T96" fmla="*/ 154 w 223"/>
                <a:gd name="T97" fmla="*/ 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229">
                  <a:moveTo>
                    <a:pt x="199" y="202"/>
                  </a:moveTo>
                  <a:cubicBezTo>
                    <a:pt x="199" y="191"/>
                    <a:pt x="203" y="184"/>
                    <a:pt x="208" y="174"/>
                  </a:cubicBezTo>
                  <a:cubicBezTo>
                    <a:pt x="213" y="166"/>
                    <a:pt x="215" y="155"/>
                    <a:pt x="218" y="146"/>
                  </a:cubicBezTo>
                  <a:cubicBezTo>
                    <a:pt x="221" y="139"/>
                    <a:pt x="221" y="130"/>
                    <a:pt x="222" y="122"/>
                  </a:cubicBezTo>
                  <a:cubicBezTo>
                    <a:pt x="222" y="120"/>
                    <a:pt x="223" y="93"/>
                    <a:pt x="217" y="102"/>
                  </a:cubicBezTo>
                  <a:cubicBezTo>
                    <a:pt x="214" y="107"/>
                    <a:pt x="212" y="110"/>
                    <a:pt x="213" y="116"/>
                  </a:cubicBezTo>
                  <a:cubicBezTo>
                    <a:pt x="213" y="118"/>
                    <a:pt x="219" y="130"/>
                    <a:pt x="215" y="130"/>
                  </a:cubicBezTo>
                  <a:cubicBezTo>
                    <a:pt x="210" y="130"/>
                    <a:pt x="208" y="122"/>
                    <a:pt x="203" y="122"/>
                  </a:cubicBezTo>
                  <a:cubicBezTo>
                    <a:pt x="201" y="129"/>
                    <a:pt x="201" y="132"/>
                    <a:pt x="203" y="140"/>
                  </a:cubicBezTo>
                  <a:cubicBezTo>
                    <a:pt x="204" y="142"/>
                    <a:pt x="205" y="156"/>
                    <a:pt x="200" y="148"/>
                  </a:cubicBezTo>
                  <a:cubicBezTo>
                    <a:pt x="192" y="137"/>
                    <a:pt x="194" y="172"/>
                    <a:pt x="194" y="176"/>
                  </a:cubicBezTo>
                  <a:cubicBezTo>
                    <a:pt x="193" y="181"/>
                    <a:pt x="194" y="187"/>
                    <a:pt x="194" y="191"/>
                  </a:cubicBezTo>
                  <a:cubicBezTo>
                    <a:pt x="194" y="199"/>
                    <a:pt x="194" y="207"/>
                    <a:pt x="189" y="213"/>
                  </a:cubicBezTo>
                  <a:cubicBezTo>
                    <a:pt x="185" y="217"/>
                    <a:pt x="195" y="221"/>
                    <a:pt x="196" y="225"/>
                  </a:cubicBezTo>
                  <a:cubicBezTo>
                    <a:pt x="198" y="225"/>
                    <a:pt x="200" y="226"/>
                    <a:pt x="201" y="227"/>
                  </a:cubicBezTo>
                  <a:cubicBezTo>
                    <a:pt x="206" y="229"/>
                    <a:pt x="201" y="220"/>
                    <a:pt x="201" y="218"/>
                  </a:cubicBezTo>
                  <a:cubicBezTo>
                    <a:pt x="201" y="214"/>
                    <a:pt x="199" y="210"/>
                    <a:pt x="199" y="205"/>
                  </a:cubicBezTo>
                  <a:cubicBezTo>
                    <a:pt x="199" y="202"/>
                    <a:pt x="199" y="202"/>
                    <a:pt x="199" y="202"/>
                  </a:cubicBezTo>
                  <a:close/>
                  <a:moveTo>
                    <a:pt x="154" y="27"/>
                  </a:moveTo>
                  <a:cubicBezTo>
                    <a:pt x="154" y="27"/>
                    <a:pt x="153" y="28"/>
                    <a:pt x="153" y="30"/>
                  </a:cubicBezTo>
                  <a:cubicBezTo>
                    <a:pt x="152" y="33"/>
                    <a:pt x="149" y="39"/>
                    <a:pt x="151" y="41"/>
                  </a:cubicBezTo>
                  <a:cubicBezTo>
                    <a:pt x="157" y="45"/>
                    <a:pt x="151" y="51"/>
                    <a:pt x="153" y="57"/>
                  </a:cubicBezTo>
                  <a:cubicBezTo>
                    <a:pt x="154" y="62"/>
                    <a:pt x="165" y="56"/>
                    <a:pt x="168" y="60"/>
                  </a:cubicBezTo>
                  <a:cubicBezTo>
                    <a:pt x="165" y="69"/>
                    <a:pt x="165" y="70"/>
                    <a:pt x="173" y="63"/>
                  </a:cubicBezTo>
                  <a:cubicBezTo>
                    <a:pt x="177" y="59"/>
                    <a:pt x="181" y="79"/>
                    <a:pt x="178" y="80"/>
                  </a:cubicBezTo>
                  <a:cubicBezTo>
                    <a:pt x="174" y="82"/>
                    <a:pt x="161" y="77"/>
                    <a:pt x="160" y="81"/>
                  </a:cubicBezTo>
                  <a:cubicBezTo>
                    <a:pt x="159" y="81"/>
                    <a:pt x="155" y="87"/>
                    <a:pt x="154" y="88"/>
                  </a:cubicBezTo>
                  <a:cubicBezTo>
                    <a:pt x="152" y="91"/>
                    <a:pt x="155" y="95"/>
                    <a:pt x="154" y="99"/>
                  </a:cubicBezTo>
                  <a:cubicBezTo>
                    <a:pt x="153" y="103"/>
                    <a:pt x="152" y="108"/>
                    <a:pt x="153" y="112"/>
                  </a:cubicBezTo>
                  <a:cubicBezTo>
                    <a:pt x="159" y="112"/>
                    <a:pt x="161" y="104"/>
                    <a:pt x="168" y="109"/>
                  </a:cubicBezTo>
                  <a:cubicBezTo>
                    <a:pt x="170" y="111"/>
                    <a:pt x="178" y="110"/>
                    <a:pt x="179" y="112"/>
                  </a:cubicBezTo>
                  <a:cubicBezTo>
                    <a:pt x="181" y="114"/>
                    <a:pt x="179" y="119"/>
                    <a:pt x="178" y="122"/>
                  </a:cubicBezTo>
                  <a:cubicBezTo>
                    <a:pt x="176" y="127"/>
                    <a:pt x="173" y="127"/>
                    <a:pt x="175" y="132"/>
                  </a:cubicBezTo>
                  <a:cubicBezTo>
                    <a:pt x="176" y="137"/>
                    <a:pt x="175" y="144"/>
                    <a:pt x="174" y="150"/>
                  </a:cubicBezTo>
                  <a:cubicBezTo>
                    <a:pt x="176" y="153"/>
                    <a:pt x="174" y="158"/>
                    <a:pt x="173" y="162"/>
                  </a:cubicBezTo>
                  <a:cubicBezTo>
                    <a:pt x="170" y="162"/>
                    <a:pt x="166" y="142"/>
                    <a:pt x="162" y="140"/>
                  </a:cubicBezTo>
                  <a:cubicBezTo>
                    <a:pt x="160" y="141"/>
                    <a:pt x="154" y="149"/>
                    <a:pt x="152" y="151"/>
                  </a:cubicBezTo>
                  <a:cubicBezTo>
                    <a:pt x="149" y="154"/>
                    <a:pt x="147" y="157"/>
                    <a:pt x="143" y="154"/>
                  </a:cubicBezTo>
                  <a:cubicBezTo>
                    <a:pt x="136" y="148"/>
                    <a:pt x="137" y="168"/>
                    <a:pt x="145" y="166"/>
                  </a:cubicBezTo>
                  <a:cubicBezTo>
                    <a:pt x="149" y="165"/>
                    <a:pt x="151" y="162"/>
                    <a:pt x="155" y="162"/>
                  </a:cubicBezTo>
                  <a:cubicBezTo>
                    <a:pt x="158" y="162"/>
                    <a:pt x="159" y="163"/>
                    <a:pt x="162" y="162"/>
                  </a:cubicBezTo>
                  <a:cubicBezTo>
                    <a:pt x="167" y="162"/>
                    <a:pt x="164" y="171"/>
                    <a:pt x="164" y="174"/>
                  </a:cubicBezTo>
                  <a:cubicBezTo>
                    <a:pt x="164" y="176"/>
                    <a:pt x="171" y="181"/>
                    <a:pt x="173" y="184"/>
                  </a:cubicBezTo>
                  <a:cubicBezTo>
                    <a:pt x="176" y="188"/>
                    <a:pt x="183" y="188"/>
                    <a:pt x="183" y="194"/>
                  </a:cubicBezTo>
                  <a:cubicBezTo>
                    <a:pt x="181" y="194"/>
                    <a:pt x="180" y="193"/>
                    <a:pt x="178" y="193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97"/>
                    <a:pt x="178" y="201"/>
                    <a:pt x="178" y="205"/>
                  </a:cubicBezTo>
                  <a:cubicBezTo>
                    <a:pt x="177" y="209"/>
                    <a:pt x="176" y="212"/>
                    <a:pt x="176" y="216"/>
                  </a:cubicBezTo>
                  <a:cubicBezTo>
                    <a:pt x="176" y="223"/>
                    <a:pt x="165" y="207"/>
                    <a:pt x="165" y="216"/>
                  </a:cubicBezTo>
                  <a:cubicBezTo>
                    <a:pt x="165" y="217"/>
                    <a:pt x="165" y="228"/>
                    <a:pt x="161" y="225"/>
                  </a:cubicBezTo>
                  <a:cubicBezTo>
                    <a:pt x="159" y="223"/>
                    <a:pt x="157" y="225"/>
                    <a:pt x="156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0" y="223"/>
                    <a:pt x="150" y="223"/>
                    <a:pt x="150" y="223"/>
                  </a:cubicBezTo>
                  <a:cubicBezTo>
                    <a:pt x="149" y="224"/>
                    <a:pt x="147" y="223"/>
                    <a:pt x="147" y="225"/>
                  </a:cubicBezTo>
                  <a:cubicBezTo>
                    <a:pt x="147" y="225"/>
                    <a:pt x="146" y="225"/>
                    <a:pt x="146" y="226"/>
                  </a:cubicBezTo>
                  <a:cubicBezTo>
                    <a:pt x="146" y="226"/>
                    <a:pt x="145" y="226"/>
                    <a:pt x="145" y="226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1" y="219"/>
                    <a:pt x="139" y="224"/>
                    <a:pt x="136" y="226"/>
                  </a:cubicBezTo>
                  <a:cubicBezTo>
                    <a:pt x="134" y="227"/>
                    <a:pt x="134" y="220"/>
                    <a:pt x="132" y="219"/>
                  </a:cubicBezTo>
                  <a:cubicBezTo>
                    <a:pt x="130" y="218"/>
                    <a:pt x="124" y="222"/>
                    <a:pt x="120" y="220"/>
                  </a:cubicBezTo>
                  <a:cubicBezTo>
                    <a:pt x="119" y="220"/>
                    <a:pt x="116" y="212"/>
                    <a:pt x="116" y="210"/>
                  </a:cubicBezTo>
                  <a:cubicBezTo>
                    <a:pt x="115" y="210"/>
                    <a:pt x="114" y="215"/>
                    <a:pt x="112" y="215"/>
                  </a:cubicBezTo>
                  <a:cubicBezTo>
                    <a:pt x="109" y="216"/>
                    <a:pt x="111" y="212"/>
                    <a:pt x="108" y="211"/>
                  </a:cubicBezTo>
                  <a:cubicBezTo>
                    <a:pt x="96" y="210"/>
                    <a:pt x="91" y="215"/>
                    <a:pt x="82" y="204"/>
                  </a:cubicBezTo>
                  <a:cubicBezTo>
                    <a:pt x="70" y="192"/>
                    <a:pt x="73" y="204"/>
                    <a:pt x="63" y="202"/>
                  </a:cubicBezTo>
                  <a:cubicBezTo>
                    <a:pt x="63" y="201"/>
                    <a:pt x="60" y="193"/>
                    <a:pt x="59" y="193"/>
                  </a:cubicBezTo>
                  <a:cubicBezTo>
                    <a:pt x="59" y="190"/>
                    <a:pt x="39" y="191"/>
                    <a:pt x="35" y="190"/>
                  </a:cubicBezTo>
                  <a:cubicBezTo>
                    <a:pt x="30" y="189"/>
                    <a:pt x="25" y="187"/>
                    <a:pt x="22" y="183"/>
                  </a:cubicBezTo>
                  <a:cubicBezTo>
                    <a:pt x="20" y="180"/>
                    <a:pt x="19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8"/>
                    <a:pt x="9" y="128"/>
                    <a:pt x="9" y="126"/>
                  </a:cubicBezTo>
                  <a:cubicBezTo>
                    <a:pt x="9" y="124"/>
                    <a:pt x="8" y="120"/>
                    <a:pt x="10" y="118"/>
                  </a:cubicBezTo>
                  <a:cubicBezTo>
                    <a:pt x="17" y="111"/>
                    <a:pt x="17" y="107"/>
                    <a:pt x="9" y="99"/>
                  </a:cubicBezTo>
                  <a:cubicBezTo>
                    <a:pt x="4" y="95"/>
                    <a:pt x="9" y="90"/>
                    <a:pt x="10" y="85"/>
                  </a:cubicBezTo>
                  <a:cubicBezTo>
                    <a:pt x="13" y="77"/>
                    <a:pt x="9" y="7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5"/>
                    <a:pt x="6" y="39"/>
                    <a:pt x="12" y="36"/>
                  </a:cubicBezTo>
                  <a:cubicBezTo>
                    <a:pt x="16" y="34"/>
                    <a:pt x="36" y="37"/>
                    <a:pt x="37" y="34"/>
                  </a:cubicBezTo>
                  <a:cubicBezTo>
                    <a:pt x="40" y="33"/>
                    <a:pt x="46" y="18"/>
                    <a:pt x="49" y="15"/>
                  </a:cubicBezTo>
                  <a:cubicBezTo>
                    <a:pt x="51" y="13"/>
                    <a:pt x="54" y="14"/>
                    <a:pt x="56" y="13"/>
                  </a:cubicBezTo>
                  <a:cubicBezTo>
                    <a:pt x="59" y="11"/>
                    <a:pt x="61" y="8"/>
                    <a:pt x="63" y="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1"/>
                    <a:pt x="69" y="0"/>
                    <a:pt x="72" y="0"/>
                  </a:cubicBezTo>
                  <a:cubicBezTo>
                    <a:pt x="72" y="3"/>
                    <a:pt x="71" y="6"/>
                    <a:pt x="71" y="9"/>
                  </a:cubicBezTo>
                  <a:cubicBezTo>
                    <a:pt x="74" y="9"/>
                    <a:pt x="77" y="10"/>
                    <a:pt x="81" y="10"/>
                  </a:cubicBezTo>
                  <a:cubicBezTo>
                    <a:pt x="84" y="10"/>
                    <a:pt x="86" y="10"/>
                    <a:pt x="89" y="12"/>
                  </a:cubicBezTo>
                  <a:cubicBezTo>
                    <a:pt x="92" y="14"/>
                    <a:pt x="96" y="19"/>
                    <a:pt x="99" y="20"/>
                  </a:cubicBezTo>
                  <a:cubicBezTo>
                    <a:pt x="102" y="21"/>
                    <a:pt x="105" y="22"/>
                    <a:pt x="108" y="22"/>
                  </a:cubicBezTo>
                  <a:cubicBezTo>
                    <a:pt x="110" y="23"/>
                    <a:pt x="113" y="23"/>
                    <a:pt x="115" y="24"/>
                  </a:cubicBezTo>
                  <a:cubicBezTo>
                    <a:pt x="119" y="30"/>
                    <a:pt x="131" y="26"/>
                    <a:pt x="135" y="24"/>
                  </a:cubicBezTo>
                  <a:cubicBezTo>
                    <a:pt x="139" y="23"/>
                    <a:pt x="142" y="21"/>
                    <a:pt x="145" y="20"/>
                  </a:cubicBezTo>
                  <a:cubicBezTo>
                    <a:pt x="147" y="19"/>
                    <a:pt x="150" y="18"/>
                    <a:pt x="152" y="20"/>
                  </a:cubicBezTo>
                  <a:cubicBezTo>
                    <a:pt x="152" y="21"/>
                    <a:pt x="154" y="26"/>
                    <a:pt x="154" y="2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8" name="CHARLTON"/>
            <p:cNvSpPr>
              <a:spLocks/>
            </p:cNvSpPr>
            <p:nvPr/>
          </p:nvSpPr>
          <p:spPr bwMode="auto">
            <a:xfrm>
              <a:off x="5340349" y="5357813"/>
              <a:ext cx="509875" cy="839838"/>
            </a:xfrm>
            <a:custGeom>
              <a:avLst/>
              <a:gdLst>
                <a:gd name="T0" fmla="*/ 199 w 216"/>
                <a:gd name="T1" fmla="*/ 15 h 357"/>
                <a:gd name="T2" fmla="*/ 207 w 216"/>
                <a:gd name="T3" fmla="*/ 16 h 357"/>
                <a:gd name="T4" fmla="*/ 208 w 216"/>
                <a:gd name="T5" fmla="*/ 16 h 357"/>
                <a:gd name="T6" fmla="*/ 208 w 216"/>
                <a:gd name="T7" fmla="*/ 16 h 357"/>
                <a:gd name="T8" fmla="*/ 209 w 216"/>
                <a:gd name="T9" fmla="*/ 39 h 357"/>
                <a:gd name="T10" fmla="*/ 208 w 216"/>
                <a:gd name="T11" fmla="*/ 53 h 357"/>
                <a:gd name="T12" fmla="*/ 209 w 216"/>
                <a:gd name="T13" fmla="*/ 72 h 357"/>
                <a:gd name="T14" fmla="*/ 208 w 216"/>
                <a:gd name="T15" fmla="*/ 80 h 357"/>
                <a:gd name="T16" fmla="*/ 214 w 216"/>
                <a:gd name="T17" fmla="*/ 82 h 357"/>
                <a:gd name="T18" fmla="*/ 214 w 216"/>
                <a:gd name="T19" fmla="*/ 124 h 357"/>
                <a:gd name="T20" fmla="*/ 214 w 216"/>
                <a:gd name="T21" fmla="*/ 124 h 357"/>
                <a:gd name="T22" fmla="*/ 207 w 216"/>
                <a:gd name="T23" fmla="*/ 132 h 357"/>
                <a:gd name="T24" fmla="*/ 191 w 216"/>
                <a:gd name="T25" fmla="*/ 129 h 357"/>
                <a:gd name="T26" fmla="*/ 188 w 216"/>
                <a:gd name="T27" fmla="*/ 141 h 357"/>
                <a:gd name="T28" fmla="*/ 184 w 216"/>
                <a:gd name="T29" fmla="*/ 151 h 357"/>
                <a:gd name="T30" fmla="*/ 175 w 216"/>
                <a:gd name="T31" fmla="*/ 145 h 357"/>
                <a:gd name="T32" fmla="*/ 165 w 216"/>
                <a:gd name="T33" fmla="*/ 144 h 357"/>
                <a:gd name="T34" fmla="*/ 166 w 216"/>
                <a:gd name="T35" fmla="*/ 148 h 357"/>
                <a:gd name="T36" fmla="*/ 162 w 216"/>
                <a:gd name="T37" fmla="*/ 162 h 357"/>
                <a:gd name="T38" fmla="*/ 156 w 216"/>
                <a:gd name="T39" fmla="*/ 183 h 357"/>
                <a:gd name="T40" fmla="*/ 152 w 216"/>
                <a:gd name="T41" fmla="*/ 200 h 357"/>
                <a:gd name="T42" fmla="*/ 157 w 216"/>
                <a:gd name="T43" fmla="*/ 217 h 357"/>
                <a:gd name="T44" fmla="*/ 159 w 216"/>
                <a:gd name="T45" fmla="*/ 222 h 357"/>
                <a:gd name="T46" fmla="*/ 169 w 216"/>
                <a:gd name="T47" fmla="*/ 260 h 357"/>
                <a:gd name="T48" fmla="*/ 165 w 216"/>
                <a:gd name="T49" fmla="*/ 280 h 357"/>
                <a:gd name="T50" fmla="*/ 160 w 216"/>
                <a:gd name="T51" fmla="*/ 311 h 357"/>
                <a:gd name="T52" fmla="*/ 155 w 216"/>
                <a:gd name="T53" fmla="*/ 327 h 357"/>
                <a:gd name="T54" fmla="*/ 156 w 216"/>
                <a:gd name="T55" fmla="*/ 343 h 357"/>
                <a:gd name="T56" fmla="*/ 152 w 216"/>
                <a:gd name="T57" fmla="*/ 352 h 357"/>
                <a:gd name="T58" fmla="*/ 137 w 216"/>
                <a:gd name="T59" fmla="*/ 350 h 357"/>
                <a:gd name="T60" fmla="*/ 95 w 216"/>
                <a:gd name="T61" fmla="*/ 343 h 357"/>
                <a:gd name="T62" fmla="*/ 87 w 216"/>
                <a:gd name="T63" fmla="*/ 332 h 357"/>
                <a:gd name="T64" fmla="*/ 82 w 216"/>
                <a:gd name="T65" fmla="*/ 285 h 357"/>
                <a:gd name="T66" fmla="*/ 76 w 216"/>
                <a:gd name="T67" fmla="*/ 274 h 357"/>
                <a:gd name="T68" fmla="*/ 76 w 216"/>
                <a:gd name="T69" fmla="*/ 264 h 357"/>
                <a:gd name="T70" fmla="*/ 76 w 216"/>
                <a:gd name="T71" fmla="*/ 263 h 357"/>
                <a:gd name="T72" fmla="*/ 76 w 216"/>
                <a:gd name="T73" fmla="*/ 262 h 357"/>
                <a:gd name="T74" fmla="*/ 78 w 216"/>
                <a:gd name="T75" fmla="*/ 252 h 357"/>
                <a:gd name="T76" fmla="*/ 78 w 216"/>
                <a:gd name="T77" fmla="*/ 252 h 357"/>
                <a:gd name="T78" fmla="*/ 83 w 216"/>
                <a:gd name="T79" fmla="*/ 249 h 357"/>
                <a:gd name="T80" fmla="*/ 110 w 216"/>
                <a:gd name="T81" fmla="*/ 148 h 357"/>
                <a:gd name="T82" fmla="*/ 101 w 216"/>
                <a:gd name="T83" fmla="*/ 140 h 357"/>
                <a:gd name="T84" fmla="*/ 0 w 216"/>
                <a:gd name="T85" fmla="*/ 140 h 357"/>
                <a:gd name="T86" fmla="*/ 0 w 216"/>
                <a:gd name="T87" fmla="*/ 32 h 357"/>
                <a:gd name="T88" fmla="*/ 118 w 216"/>
                <a:gd name="T89" fmla="*/ 32 h 357"/>
                <a:gd name="T90" fmla="*/ 118 w 216"/>
                <a:gd name="T91" fmla="*/ 32 h 357"/>
                <a:gd name="T92" fmla="*/ 139 w 216"/>
                <a:gd name="T93" fmla="*/ 32 h 357"/>
                <a:gd name="T94" fmla="*/ 147 w 216"/>
                <a:gd name="T95" fmla="*/ 0 h 357"/>
                <a:gd name="T96" fmla="*/ 199 w 216"/>
                <a:gd name="T97" fmla="*/ 15 h 357"/>
                <a:gd name="connsiteX0" fmla="*/ 9213 w 9913"/>
                <a:gd name="connsiteY0" fmla="*/ 420 h 9870"/>
                <a:gd name="connsiteX1" fmla="*/ 9583 w 9913"/>
                <a:gd name="connsiteY1" fmla="*/ 448 h 9870"/>
                <a:gd name="connsiteX2" fmla="*/ 9630 w 9913"/>
                <a:gd name="connsiteY2" fmla="*/ 448 h 9870"/>
                <a:gd name="connsiteX3" fmla="*/ 9630 w 9913"/>
                <a:gd name="connsiteY3" fmla="*/ 448 h 9870"/>
                <a:gd name="connsiteX4" fmla="*/ 9676 w 9913"/>
                <a:gd name="connsiteY4" fmla="*/ 1092 h 9870"/>
                <a:gd name="connsiteX5" fmla="*/ 9630 w 9913"/>
                <a:gd name="connsiteY5" fmla="*/ 1485 h 9870"/>
                <a:gd name="connsiteX6" fmla="*/ 9676 w 9913"/>
                <a:gd name="connsiteY6" fmla="*/ 2017 h 9870"/>
                <a:gd name="connsiteX7" fmla="*/ 9630 w 9913"/>
                <a:gd name="connsiteY7" fmla="*/ 2241 h 9870"/>
                <a:gd name="connsiteX8" fmla="*/ 9907 w 9913"/>
                <a:gd name="connsiteY8" fmla="*/ 2297 h 9870"/>
                <a:gd name="connsiteX9" fmla="*/ 9907 w 9913"/>
                <a:gd name="connsiteY9" fmla="*/ 3473 h 9870"/>
                <a:gd name="connsiteX10" fmla="*/ 9907 w 9913"/>
                <a:gd name="connsiteY10" fmla="*/ 3473 h 9870"/>
                <a:gd name="connsiteX11" fmla="*/ 9583 w 9913"/>
                <a:gd name="connsiteY11" fmla="*/ 3697 h 9870"/>
                <a:gd name="connsiteX12" fmla="*/ 8843 w 9913"/>
                <a:gd name="connsiteY12" fmla="*/ 3613 h 9870"/>
                <a:gd name="connsiteX13" fmla="*/ 8704 w 9913"/>
                <a:gd name="connsiteY13" fmla="*/ 3950 h 9870"/>
                <a:gd name="connsiteX14" fmla="*/ 8519 w 9913"/>
                <a:gd name="connsiteY14" fmla="*/ 4230 h 9870"/>
                <a:gd name="connsiteX15" fmla="*/ 8102 w 9913"/>
                <a:gd name="connsiteY15" fmla="*/ 4062 h 9870"/>
                <a:gd name="connsiteX16" fmla="*/ 7639 w 9913"/>
                <a:gd name="connsiteY16" fmla="*/ 4034 h 9870"/>
                <a:gd name="connsiteX17" fmla="*/ 7685 w 9913"/>
                <a:gd name="connsiteY17" fmla="*/ 4146 h 9870"/>
                <a:gd name="connsiteX18" fmla="*/ 7500 w 9913"/>
                <a:gd name="connsiteY18" fmla="*/ 4538 h 9870"/>
                <a:gd name="connsiteX19" fmla="*/ 7222 w 9913"/>
                <a:gd name="connsiteY19" fmla="*/ 5126 h 9870"/>
                <a:gd name="connsiteX20" fmla="*/ 7037 w 9913"/>
                <a:gd name="connsiteY20" fmla="*/ 5602 h 9870"/>
                <a:gd name="connsiteX21" fmla="*/ 7269 w 9913"/>
                <a:gd name="connsiteY21" fmla="*/ 6078 h 9870"/>
                <a:gd name="connsiteX22" fmla="*/ 7824 w 9913"/>
                <a:gd name="connsiteY22" fmla="*/ 7283 h 9870"/>
                <a:gd name="connsiteX23" fmla="*/ 7639 w 9913"/>
                <a:gd name="connsiteY23" fmla="*/ 7843 h 9870"/>
                <a:gd name="connsiteX24" fmla="*/ 7407 w 9913"/>
                <a:gd name="connsiteY24" fmla="*/ 8711 h 9870"/>
                <a:gd name="connsiteX25" fmla="*/ 7176 w 9913"/>
                <a:gd name="connsiteY25" fmla="*/ 9160 h 9870"/>
                <a:gd name="connsiteX26" fmla="*/ 7222 w 9913"/>
                <a:gd name="connsiteY26" fmla="*/ 9608 h 9870"/>
                <a:gd name="connsiteX27" fmla="*/ 7037 w 9913"/>
                <a:gd name="connsiteY27" fmla="*/ 9860 h 9870"/>
                <a:gd name="connsiteX28" fmla="*/ 6343 w 9913"/>
                <a:gd name="connsiteY28" fmla="*/ 9804 h 9870"/>
                <a:gd name="connsiteX29" fmla="*/ 4398 w 9913"/>
                <a:gd name="connsiteY29" fmla="*/ 9608 h 9870"/>
                <a:gd name="connsiteX30" fmla="*/ 4028 w 9913"/>
                <a:gd name="connsiteY30" fmla="*/ 9300 h 9870"/>
                <a:gd name="connsiteX31" fmla="*/ 3796 w 9913"/>
                <a:gd name="connsiteY31" fmla="*/ 7983 h 9870"/>
                <a:gd name="connsiteX32" fmla="*/ 3519 w 9913"/>
                <a:gd name="connsiteY32" fmla="*/ 7675 h 9870"/>
                <a:gd name="connsiteX33" fmla="*/ 3519 w 9913"/>
                <a:gd name="connsiteY33" fmla="*/ 7395 h 9870"/>
                <a:gd name="connsiteX34" fmla="*/ 3519 w 9913"/>
                <a:gd name="connsiteY34" fmla="*/ 7367 h 9870"/>
                <a:gd name="connsiteX35" fmla="*/ 3519 w 9913"/>
                <a:gd name="connsiteY35" fmla="*/ 7339 h 9870"/>
                <a:gd name="connsiteX36" fmla="*/ 3611 w 9913"/>
                <a:gd name="connsiteY36" fmla="*/ 7059 h 9870"/>
                <a:gd name="connsiteX37" fmla="*/ 3611 w 9913"/>
                <a:gd name="connsiteY37" fmla="*/ 7059 h 9870"/>
                <a:gd name="connsiteX38" fmla="*/ 3843 w 9913"/>
                <a:gd name="connsiteY38" fmla="*/ 6975 h 9870"/>
                <a:gd name="connsiteX39" fmla="*/ 5093 w 9913"/>
                <a:gd name="connsiteY39" fmla="*/ 4146 h 9870"/>
                <a:gd name="connsiteX40" fmla="*/ 4676 w 9913"/>
                <a:gd name="connsiteY40" fmla="*/ 3922 h 9870"/>
                <a:gd name="connsiteX41" fmla="*/ 0 w 9913"/>
                <a:gd name="connsiteY41" fmla="*/ 3922 h 9870"/>
                <a:gd name="connsiteX42" fmla="*/ 0 w 9913"/>
                <a:gd name="connsiteY42" fmla="*/ 896 h 9870"/>
                <a:gd name="connsiteX43" fmla="*/ 5463 w 9913"/>
                <a:gd name="connsiteY43" fmla="*/ 896 h 9870"/>
                <a:gd name="connsiteX44" fmla="*/ 5463 w 9913"/>
                <a:gd name="connsiteY44" fmla="*/ 896 h 9870"/>
                <a:gd name="connsiteX45" fmla="*/ 6435 w 9913"/>
                <a:gd name="connsiteY45" fmla="*/ 896 h 9870"/>
                <a:gd name="connsiteX46" fmla="*/ 6806 w 9913"/>
                <a:gd name="connsiteY46" fmla="*/ 0 h 9870"/>
                <a:gd name="connsiteX47" fmla="*/ 9213 w 9913"/>
                <a:gd name="connsiteY47" fmla="*/ 420 h 987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780 w 10000"/>
                <a:gd name="connsiteY12" fmla="*/ 4002 h 10000"/>
                <a:gd name="connsiteX13" fmla="*/ 8594 w 10000"/>
                <a:gd name="connsiteY13" fmla="*/ 4286 h 10000"/>
                <a:gd name="connsiteX14" fmla="*/ 8173 w 10000"/>
                <a:gd name="connsiteY14" fmla="*/ 4116 h 10000"/>
                <a:gd name="connsiteX15" fmla="*/ 7706 w 10000"/>
                <a:gd name="connsiteY15" fmla="*/ 4087 h 10000"/>
                <a:gd name="connsiteX16" fmla="*/ 7752 w 10000"/>
                <a:gd name="connsiteY16" fmla="*/ 4201 h 10000"/>
                <a:gd name="connsiteX17" fmla="*/ 7566 w 10000"/>
                <a:gd name="connsiteY17" fmla="*/ 4598 h 10000"/>
                <a:gd name="connsiteX18" fmla="*/ 7285 w 10000"/>
                <a:gd name="connsiteY18" fmla="*/ 5194 h 10000"/>
                <a:gd name="connsiteX19" fmla="*/ 7099 w 10000"/>
                <a:gd name="connsiteY19" fmla="*/ 5676 h 10000"/>
                <a:gd name="connsiteX20" fmla="*/ 7333 w 10000"/>
                <a:gd name="connsiteY20" fmla="*/ 6158 h 10000"/>
                <a:gd name="connsiteX21" fmla="*/ 7893 w 10000"/>
                <a:gd name="connsiteY21" fmla="*/ 7379 h 10000"/>
                <a:gd name="connsiteX22" fmla="*/ 7706 w 10000"/>
                <a:gd name="connsiteY22" fmla="*/ 7946 h 10000"/>
                <a:gd name="connsiteX23" fmla="*/ 7472 w 10000"/>
                <a:gd name="connsiteY23" fmla="*/ 8826 h 10000"/>
                <a:gd name="connsiteX24" fmla="*/ 7239 w 10000"/>
                <a:gd name="connsiteY24" fmla="*/ 9281 h 10000"/>
                <a:gd name="connsiteX25" fmla="*/ 7285 w 10000"/>
                <a:gd name="connsiteY25" fmla="*/ 9735 h 10000"/>
                <a:gd name="connsiteX26" fmla="*/ 7099 w 10000"/>
                <a:gd name="connsiteY26" fmla="*/ 9990 h 10000"/>
                <a:gd name="connsiteX27" fmla="*/ 6399 w 10000"/>
                <a:gd name="connsiteY27" fmla="*/ 9933 h 10000"/>
                <a:gd name="connsiteX28" fmla="*/ 4437 w 10000"/>
                <a:gd name="connsiteY28" fmla="*/ 9735 h 10000"/>
                <a:gd name="connsiteX29" fmla="*/ 4063 w 10000"/>
                <a:gd name="connsiteY29" fmla="*/ 9422 h 10000"/>
                <a:gd name="connsiteX30" fmla="*/ 3829 w 10000"/>
                <a:gd name="connsiteY30" fmla="*/ 8088 h 10000"/>
                <a:gd name="connsiteX31" fmla="*/ 3550 w 10000"/>
                <a:gd name="connsiteY31" fmla="*/ 7776 h 10000"/>
                <a:gd name="connsiteX32" fmla="*/ 3550 w 10000"/>
                <a:gd name="connsiteY32" fmla="*/ 7492 h 10000"/>
                <a:gd name="connsiteX33" fmla="*/ 3550 w 10000"/>
                <a:gd name="connsiteY33" fmla="*/ 7464 h 10000"/>
                <a:gd name="connsiteX34" fmla="*/ 3550 w 10000"/>
                <a:gd name="connsiteY34" fmla="*/ 7436 h 10000"/>
                <a:gd name="connsiteX35" fmla="*/ 3643 w 10000"/>
                <a:gd name="connsiteY35" fmla="*/ 7152 h 10000"/>
                <a:gd name="connsiteX36" fmla="*/ 3643 w 10000"/>
                <a:gd name="connsiteY36" fmla="*/ 7152 h 10000"/>
                <a:gd name="connsiteX37" fmla="*/ 3877 w 10000"/>
                <a:gd name="connsiteY37" fmla="*/ 7067 h 10000"/>
                <a:gd name="connsiteX38" fmla="*/ 5138 w 10000"/>
                <a:gd name="connsiteY38" fmla="*/ 4201 h 10000"/>
                <a:gd name="connsiteX39" fmla="*/ 4717 w 10000"/>
                <a:gd name="connsiteY39" fmla="*/ 3974 h 10000"/>
                <a:gd name="connsiteX40" fmla="*/ 0 w 10000"/>
                <a:gd name="connsiteY40" fmla="*/ 3974 h 10000"/>
                <a:gd name="connsiteX41" fmla="*/ 0 w 10000"/>
                <a:gd name="connsiteY41" fmla="*/ 908 h 10000"/>
                <a:gd name="connsiteX42" fmla="*/ 5511 w 10000"/>
                <a:gd name="connsiteY42" fmla="*/ 908 h 10000"/>
                <a:gd name="connsiteX43" fmla="*/ 5511 w 10000"/>
                <a:gd name="connsiteY43" fmla="*/ 908 h 10000"/>
                <a:gd name="connsiteX44" fmla="*/ 6491 w 10000"/>
                <a:gd name="connsiteY44" fmla="*/ 908 h 10000"/>
                <a:gd name="connsiteX45" fmla="*/ 6866 w 10000"/>
                <a:gd name="connsiteY45" fmla="*/ 0 h 10000"/>
                <a:gd name="connsiteX46" fmla="*/ 9294 w 10000"/>
                <a:gd name="connsiteY46" fmla="*/ 426 h 1000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594 w 10000"/>
                <a:gd name="connsiteY12" fmla="*/ 4286 h 10000"/>
                <a:gd name="connsiteX13" fmla="*/ 8173 w 10000"/>
                <a:gd name="connsiteY13" fmla="*/ 4116 h 10000"/>
                <a:gd name="connsiteX14" fmla="*/ 7706 w 10000"/>
                <a:gd name="connsiteY14" fmla="*/ 4087 h 10000"/>
                <a:gd name="connsiteX15" fmla="*/ 7752 w 10000"/>
                <a:gd name="connsiteY15" fmla="*/ 4201 h 10000"/>
                <a:gd name="connsiteX16" fmla="*/ 7566 w 10000"/>
                <a:gd name="connsiteY16" fmla="*/ 4598 h 10000"/>
                <a:gd name="connsiteX17" fmla="*/ 7285 w 10000"/>
                <a:gd name="connsiteY17" fmla="*/ 5194 h 10000"/>
                <a:gd name="connsiteX18" fmla="*/ 7099 w 10000"/>
                <a:gd name="connsiteY18" fmla="*/ 5676 h 10000"/>
                <a:gd name="connsiteX19" fmla="*/ 7333 w 10000"/>
                <a:gd name="connsiteY19" fmla="*/ 6158 h 10000"/>
                <a:gd name="connsiteX20" fmla="*/ 7893 w 10000"/>
                <a:gd name="connsiteY20" fmla="*/ 7379 h 10000"/>
                <a:gd name="connsiteX21" fmla="*/ 7706 w 10000"/>
                <a:gd name="connsiteY21" fmla="*/ 7946 h 10000"/>
                <a:gd name="connsiteX22" fmla="*/ 7472 w 10000"/>
                <a:gd name="connsiteY22" fmla="*/ 8826 h 10000"/>
                <a:gd name="connsiteX23" fmla="*/ 7239 w 10000"/>
                <a:gd name="connsiteY23" fmla="*/ 9281 h 10000"/>
                <a:gd name="connsiteX24" fmla="*/ 7285 w 10000"/>
                <a:gd name="connsiteY24" fmla="*/ 9735 h 10000"/>
                <a:gd name="connsiteX25" fmla="*/ 7099 w 10000"/>
                <a:gd name="connsiteY25" fmla="*/ 9990 h 10000"/>
                <a:gd name="connsiteX26" fmla="*/ 6399 w 10000"/>
                <a:gd name="connsiteY26" fmla="*/ 9933 h 10000"/>
                <a:gd name="connsiteX27" fmla="*/ 4437 w 10000"/>
                <a:gd name="connsiteY27" fmla="*/ 9735 h 10000"/>
                <a:gd name="connsiteX28" fmla="*/ 4063 w 10000"/>
                <a:gd name="connsiteY28" fmla="*/ 9422 h 10000"/>
                <a:gd name="connsiteX29" fmla="*/ 3829 w 10000"/>
                <a:gd name="connsiteY29" fmla="*/ 8088 h 10000"/>
                <a:gd name="connsiteX30" fmla="*/ 3550 w 10000"/>
                <a:gd name="connsiteY30" fmla="*/ 7776 h 10000"/>
                <a:gd name="connsiteX31" fmla="*/ 3550 w 10000"/>
                <a:gd name="connsiteY31" fmla="*/ 7492 h 10000"/>
                <a:gd name="connsiteX32" fmla="*/ 3550 w 10000"/>
                <a:gd name="connsiteY32" fmla="*/ 7464 h 10000"/>
                <a:gd name="connsiteX33" fmla="*/ 3550 w 10000"/>
                <a:gd name="connsiteY33" fmla="*/ 7436 h 10000"/>
                <a:gd name="connsiteX34" fmla="*/ 3643 w 10000"/>
                <a:gd name="connsiteY34" fmla="*/ 7152 h 10000"/>
                <a:gd name="connsiteX35" fmla="*/ 3643 w 10000"/>
                <a:gd name="connsiteY35" fmla="*/ 7152 h 10000"/>
                <a:gd name="connsiteX36" fmla="*/ 3877 w 10000"/>
                <a:gd name="connsiteY36" fmla="*/ 7067 h 10000"/>
                <a:gd name="connsiteX37" fmla="*/ 5138 w 10000"/>
                <a:gd name="connsiteY37" fmla="*/ 4201 h 10000"/>
                <a:gd name="connsiteX38" fmla="*/ 4717 w 10000"/>
                <a:gd name="connsiteY38" fmla="*/ 3974 h 10000"/>
                <a:gd name="connsiteX39" fmla="*/ 0 w 10000"/>
                <a:gd name="connsiteY39" fmla="*/ 3974 h 10000"/>
                <a:gd name="connsiteX40" fmla="*/ 0 w 10000"/>
                <a:gd name="connsiteY40" fmla="*/ 908 h 10000"/>
                <a:gd name="connsiteX41" fmla="*/ 5511 w 10000"/>
                <a:gd name="connsiteY41" fmla="*/ 908 h 10000"/>
                <a:gd name="connsiteX42" fmla="*/ 5511 w 10000"/>
                <a:gd name="connsiteY42" fmla="*/ 908 h 10000"/>
                <a:gd name="connsiteX43" fmla="*/ 6491 w 10000"/>
                <a:gd name="connsiteY43" fmla="*/ 908 h 10000"/>
                <a:gd name="connsiteX44" fmla="*/ 6866 w 10000"/>
                <a:gd name="connsiteY44" fmla="*/ 0 h 10000"/>
                <a:gd name="connsiteX45" fmla="*/ 9294 w 10000"/>
                <a:gd name="connsiteY45" fmla="*/ 4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00" h="10000">
                  <a:moveTo>
                    <a:pt x="9294" y="426"/>
                  </a:moveTo>
                  <a:cubicBezTo>
                    <a:pt x="9434" y="426"/>
                    <a:pt x="9527" y="454"/>
                    <a:pt x="9667" y="454"/>
                  </a:cubicBezTo>
                  <a:lnTo>
                    <a:pt x="9715" y="454"/>
                  </a:lnTo>
                  <a:lnTo>
                    <a:pt x="9715" y="454"/>
                  </a:lnTo>
                  <a:cubicBezTo>
                    <a:pt x="9715" y="681"/>
                    <a:pt x="9901" y="879"/>
                    <a:pt x="9761" y="1106"/>
                  </a:cubicBezTo>
                  <a:cubicBezTo>
                    <a:pt x="9715" y="1248"/>
                    <a:pt x="9480" y="1391"/>
                    <a:pt x="9715" y="1505"/>
                  </a:cubicBezTo>
                  <a:cubicBezTo>
                    <a:pt x="10088" y="1732"/>
                    <a:pt x="10088" y="1845"/>
                    <a:pt x="9761" y="2044"/>
                  </a:cubicBezTo>
                  <a:cubicBezTo>
                    <a:pt x="9667" y="2100"/>
                    <a:pt x="9715" y="2214"/>
                    <a:pt x="9715" y="2271"/>
                  </a:cubicBezTo>
                  <a:cubicBezTo>
                    <a:pt x="9715" y="2327"/>
                    <a:pt x="9948" y="2327"/>
                    <a:pt x="9994" y="2327"/>
                  </a:cubicBezTo>
                  <a:lnTo>
                    <a:pt x="9994" y="3519"/>
                  </a:lnTo>
                  <a:lnTo>
                    <a:pt x="9994" y="3519"/>
                  </a:lnTo>
                  <a:cubicBezTo>
                    <a:pt x="9901" y="3632"/>
                    <a:pt x="9994" y="3746"/>
                    <a:pt x="9667" y="3746"/>
                  </a:cubicBezTo>
                  <a:cubicBezTo>
                    <a:pt x="9434" y="3874"/>
                    <a:pt x="8843" y="4224"/>
                    <a:pt x="8594" y="4286"/>
                  </a:cubicBezTo>
                  <a:cubicBezTo>
                    <a:pt x="8313" y="4342"/>
                    <a:pt x="8313" y="4201"/>
                    <a:pt x="8173" y="4116"/>
                  </a:cubicBezTo>
                  <a:cubicBezTo>
                    <a:pt x="8079" y="4087"/>
                    <a:pt x="7706" y="4002"/>
                    <a:pt x="7706" y="4087"/>
                  </a:cubicBezTo>
                  <a:cubicBezTo>
                    <a:pt x="7706" y="4116"/>
                    <a:pt x="7752" y="4201"/>
                    <a:pt x="7752" y="4201"/>
                  </a:cubicBezTo>
                  <a:cubicBezTo>
                    <a:pt x="7846" y="4342"/>
                    <a:pt x="7846" y="4513"/>
                    <a:pt x="7566" y="4598"/>
                  </a:cubicBezTo>
                  <a:cubicBezTo>
                    <a:pt x="7005" y="4740"/>
                    <a:pt x="7333" y="4910"/>
                    <a:pt x="7285" y="5194"/>
                  </a:cubicBezTo>
                  <a:cubicBezTo>
                    <a:pt x="7285" y="5364"/>
                    <a:pt x="7099" y="5534"/>
                    <a:pt x="7099" y="5676"/>
                  </a:cubicBezTo>
                  <a:cubicBezTo>
                    <a:pt x="7099" y="5789"/>
                    <a:pt x="7099" y="6130"/>
                    <a:pt x="7333" y="6158"/>
                  </a:cubicBezTo>
                  <a:cubicBezTo>
                    <a:pt x="7465" y="6442"/>
                    <a:pt x="7830" y="7081"/>
                    <a:pt x="7893" y="7379"/>
                  </a:cubicBezTo>
                  <a:cubicBezTo>
                    <a:pt x="7893" y="7578"/>
                    <a:pt x="7706" y="7748"/>
                    <a:pt x="7706" y="7946"/>
                  </a:cubicBezTo>
                  <a:cubicBezTo>
                    <a:pt x="7706" y="8230"/>
                    <a:pt x="7660" y="8570"/>
                    <a:pt x="7472" y="8826"/>
                  </a:cubicBezTo>
                  <a:cubicBezTo>
                    <a:pt x="7379" y="8969"/>
                    <a:pt x="7285" y="9139"/>
                    <a:pt x="7239" y="9281"/>
                  </a:cubicBezTo>
                  <a:cubicBezTo>
                    <a:pt x="7145" y="9451"/>
                    <a:pt x="7285" y="9564"/>
                    <a:pt x="7285" y="9735"/>
                  </a:cubicBezTo>
                  <a:cubicBezTo>
                    <a:pt x="7239" y="9848"/>
                    <a:pt x="7145" y="9905"/>
                    <a:pt x="7099" y="9990"/>
                  </a:cubicBezTo>
                  <a:cubicBezTo>
                    <a:pt x="6818" y="10018"/>
                    <a:pt x="6678" y="9990"/>
                    <a:pt x="6399" y="9933"/>
                  </a:cubicBezTo>
                  <a:cubicBezTo>
                    <a:pt x="6024" y="9848"/>
                    <a:pt x="4577" y="10132"/>
                    <a:pt x="4437" y="9735"/>
                  </a:cubicBezTo>
                  <a:cubicBezTo>
                    <a:pt x="4204" y="9706"/>
                    <a:pt x="4204" y="9479"/>
                    <a:pt x="4063" y="9422"/>
                  </a:cubicBezTo>
                  <a:cubicBezTo>
                    <a:pt x="4063" y="9167"/>
                    <a:pt x="4344" y="8173"/>
                    <a:pt x="3829" y="8088"/>
                  </a:cubicBezTo>
                  <a:cubicBezTo>
                    <a:pt x="3783" y="8003"/>
                    <a:pt x="3550" y="7861"/>
                    <a:pt x="3550" y="7776"/>
                  </a:cubicBezTo>
                  <a:cubicBezTo>
                    <a:pt x="3456" y="7748"/>
                    <a:pt x="3456" y="7492"/>
                    <a:pt x="3550" y="7492"/>
                  </a:cubicBezTo>
                  <a:lnTo>
                    <a:pt x="3550" y="7464"/>
                  </a:lnTo>
                  <a:lnTo>
                    <a:pt x="3550" y="7436"/>
                  </a:lnTo>
                  <a:cubicBezTo>
                    <a:pt x="3550" y="7379"/>
                    <a:pt x="3643" y="7265"/>
                    <a:pt x="3643" y="7152"/>
                  </a:cubicBezTo>
                  <a:lnTo>
                    <a:pt x="3643" y="7152"/>
                  </a:lnTo>
                  <a:lnTo>
                    <a:pt x="3877" y="7067"/>
                  </a:lnTo>
                  <a:lnTo>
                    <a:pt x="5138" y="4201"/>
                  </a:lnTo>
                  <a:lnTo>
                    <a:pt x="4717" y="3974"/>
                  </a:lnTo>
                  <a:lnTo>
                    <a:pt x="0" y="3974"/>
                  </a:lnTo>
                  <a:lnTo>
                    <a:pt x="0" y="908"/>
                  </a:lnTo>
                  <a:lnTo>
                    <a:pt x="5511" y="908"/>
                  </a:lnTo>
                  <a:lnTo>
                    <a:pt x="5511" y="908"/>
                  </a:lnTo>
                  <a:lnTo>
                    <a:pt x="6491" y="908"/>
                  </a:lnTo>
                  <a:lnTo>
                    <a:pt x="6866" y="0"/>
                  </a:lnTo>
                  <a:lnTo>
                    <a:pt x="9294" y="426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9" name="WARE"/>
            <p:cNvSpPr>
              <a:spLocks/>
            </p:cNvSpPr>
            <p:nvPr/>
          </p:nvSpPr>
          <p:spPr bwMode="auto">
            <a:xfrm>
              <a:off x="5054600" y="4899025"/>
              <a:ext cx="566738" cy="1058863"/>
            </a:xfrm>
            <a:custGeom>
              <a:avLst/>
              <a:gdLst>
                <a:gd name="T0" fmla="*/ 86 w 238"/>
                <a:gd name="T1" fmla="*/ 0 h 445"/>
                <a:gd name="T2" fmla="*/ 93 w 238"/>
                <a:gd name="T3" fmla="*/ 14 h 445"/>
                <a:gd name="T4" fmla="*/ 119 w 238"/>
                <a:gd name="T5" fmla="*/ 25 h 445"/>
                <a:gd name="T6" fmla="*/ 123 w 238"/>
                <a:gd name="T7" fmla="*/ 33 h 445"/>
                <a:gd name="T8" fmla="*/ 118 w 238"/>
                <a:gd name="T9" fmla="*/ 42 h 445"/>
                <a:gd name="T10" fmla="*/ 123 w 238"/>
                <a:gd name="T11" fmla="*/ 47 h 445"/>
                <a:gd name="T12" fmla="*/ 131 w 238"/>
                <a:gd name="T13" fmla="*/ 86 h 445"/>
                <a:gd name="T14" fmla="*/ 138 w 238"/>
                <a:gd name="T15" fmla="*/ 90 h 445"/>
                <a:gd name="T16" fmla="*/ 158 w 238"/>
                <a:gd name="T17" fmla="*/ 112 h 445"/>
                <a:gd name="T18" fmla="*/ 160 w 238"/>
                <a:gd name="T19" fmla="*/ 116 h 445"/>
                <a:gd name="T20" fmla="*/ 161 w 238"/>
                <a:gd name="T21" fmla="*/ 118 h 445"/>
                <a:gd name="T22" fmla="*/ 163 w 238"/>
                <a:gd name="T23" fmla="*/ 119 h 445"/>
                <a:gd name="T24" fmla="*/ 167 w 238"/>
                <a:gd name="T25" fmla="*/ 119 h 445"/>
                <a:gd name="T26" fmla="*/ 175 w 238"/>
                <a:gd name="T27" fmla="*/ 120 h 445"/>
                <a:gd name="T28" fmla="*/ 176 w 238"/>
                <a:gd name="T29" fmla="*/ 132 h 445"/>
                <a:gd name="T30" fmla="*/ 185 w 238"/>
                <a:gd name="T31" fmla="*/ 139 h 445"/>
                <a:gd name="T32" fmla="*/ 195 w 238"/>
                <a:gd name="T33" fmla="*/ 146 h 445"/>
                <a:gd name="T34" fmla="*/ 206 w 238"/>
                <a:gd name="T35" fmla="*/ 148 h 445"/>
                <a:gd name="T36" fmla="*/ 238 w 238"/>
                <a:gd name="T37" fmla="*/ 225 h 445"/>
                <a:gd name="T38" fmla="*/ 120 w 238"/>
                <a:gd name="T39" fmla="*/ 225 h 445"/>
                <a:gd name="T40" fmla="*/ 221 w 238"/>
                <a:gd name="T41" fmla="*/ 333 h 445"/>
                <a:gd name="T42" fmla="*/ 203 w 238"/>
                <a:gd name="T43" fmla="*/ 442 h 445"/>
                <a:gd name="T44" fmla="*/ 198 w 238"/>
                <a:gd name="T45" fmla="*/ 445 h 445"/>
                <a:gd name="T46" fmla="*/ 196 w 238"/>
                <a:gd name="T47" fmla="*/ 443 h 445"/>
                <a:gd name="T48" fmla="*/ 196 w 238"/>
                <a:gd name="T49" fmla="*/ 443 h 445"/>
                <a:gd name="T50" fmla="*/ 120 w 238"/>
                <a:gd name="T51" fmla="*/ 438 h 445"/>
                <a:gd name="T52" fmla="*/ 114 w 238"/>
                <a:gd name="T53" fmla="*/ 423 h 445"/>
                <a:gd name="T54" fmla="*/ 111 w 238"/>
                <a:gd name="T55" fmla="*/ 381 h 445"/>
                <a:gd name="T56" fmla="*/ 117 w 238"/>
                <a:gd name="T57" fmla="*/ 370 h 445"/>
                <a:gd name="T58" fmla="*/ 110 w 238"/>
                <a:gd name="T59" fmla="*/ 364 h 445"/>
                <a:gd name="T60" fmla="*/ 89 w 238"/>
                <a:gd name="T61" fmla="*/ 321 h 445"/>
                <a:gd name="T62" fmla="*/ 72 w 238"/>
                <a:gd name="T63" fmla="*/ 243 h 445"/>
                <a:gd name="T64" fmla="*/ 45 w 238"/>
                <a:gd name="T65" fmla="*/ 218 h 445"/>
                <a:gd name="T66" fmla="*/ 23 w 238"/>
                <a:gd name="T67" fmla="*/ 162 h 445"/>
                <a:gd name="T68" fmla="*/ 14 w 238"/>
                <a:gd name="T69" fmla="*/ 141 h 445"/>
                <a:gd name="T70" fmla="*/ 6 w 238"/>
                <a:gd name="T71" fmla="*/ 119 h 445"/>
                <a:gd name="T72" fmla="*/ 9 w 238"/>
                <a:gd name="T73" fmla="*/ 90 h 445"/>
                <a:gd name="T74" fmla="*/ 32 w 238"/>
                <a:gd name="T75" fmla="*/ 96 h 445"/>
                <a:gd name="T76" fmla="*/ 32 w 238"/>
                <a:gd name="T77" fmla="*/ 51 h 445"/>
                <a:gd name="T78" fmla="*/ 45 w 238"/>
                <a:gd name="T7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8" h="445">
                  <a:moveTo>
                    <a:pt x="4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30"/>
                    <a:pt x="117" y="33"/>
                    <a:pt x="123" y="33"/>
                  </a:cubicBezTo>
                  <a:cubicBezTo>
                    <a:pt x="123" y="33"/>
                    <a:pt x="123" y="33"/>
                    <a:pt x="124" y="33"/>
                  </a:cubicBezTo>
                  <a:cubicBezTo>
                    <a:pt x="124" y="39"/>
                    <a:pt x="118" y="37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21" y="43"/>
                    <a:pt x="122" y="44"/>
                    <a:pt x="123" y="47"/>
                  </a:cubicBezTo>
                  <a:cubicBezTo>
                    <a:pt x="123" y="50"/>
                    <a:pt x="128" y="51"/>
                    <a:pt x="130" y="51"/>
                  </a:cubicBezTo>
                  <a:cubicBezTo>
                    <a:pt x="132" y="62"/>
                    <a:pt x="128" y="75"/>
                    <a:pt x="131" y="86"/>
                  </a:cubicBezTo>
                  <a:cubicBezTo>
                    <a:pt x="131" y="86"/>
                    <a:pt x="131" y="86"/>
                    <a:pt x="132" y="86"/>
                  </a:cubicBezTo>
                  <a:cubicBezTo>
                    <a:pt x="132" y="87"/>
                    <a:pt x="137" y="89"/>
                    <a:pt x="138" y="90"/>
                  </a:cubicBezTo>
                  <a:cubicBezTo>
                    <a:pt x="141" y="94"/>
                    <a:pt x="142" y="99"/>
                    <a:pt x="145" y="103"/>
                  </a:cubicBezTo>
                  <a:cubicBezTo>
                    <a:pt x="149" y="106"/>
                    <a:pt x="156" y="108"/>
                    <a:pt x="158" y="112"/>
                  </a:cubicBezTo>
                  <a:cubicBezTo>
                    <a:pt x="158" y="113"/>
                    <a:pt x="159" y="114"/>
                    <a:pt x="159" y="115"/>
                  </a:cubicBezTo>
                  <a:cubicBezTo>
                    <a:pt x="160" y="115"/>
                    <a:pt x="160" y="116"/>
                    <a:pt x="160" y="116"/>
                  </a:cubicBezTo>
                  <a:cubicBezTo>
                    <a:pt x="160" y="117"/>
                    <a:pt x="160" y="117"/>
                    <a:pt x="161" y="117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18"/>
                    <a:pt x="162" y="119"/>
                    <a:pt x="162" y="119"/>
                  </a:cubicBezTo>
                  <a:cubicBezTo>
                    <a:pt x="162" y="119"/>
                    <a:pt x="162" y="119"/>
                    <a:pt x="163" y="119"/>
                  </a:cubicBezTo>
                  <a:cubicBezTo>
                    <a:pt x="164" y="119"/>
                    <a:pt x="164" y="119"/>
                    <a:pt x="165" y="119"/>
                  </a:cubicBezTo>
                  <a:cubicBezTo>
                    <a:pt x="166" y="119"/>
                    <a:pt x="166" y="119"/>
                    <a:pt x="167" y="119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2"/>
                    <a:pt x="175" y="125"/>
                    <a:pt x="175" y="128"/>
                  </a:cubicBezTo>
                  <a:cubicBezTo>
                    <a:pt x="175" y="130"/>
                    <a:pt x="176" y="131"/>
                    <a:pt x="176" y="132"/>
                  </a:cubicBezTo>
                  <a:cubicBezTo>
                    <a:pt x="178" y="133"/>
                    <a:pt x="179" y="136"/>
                    <a:pt x="181" y="137"/>
                  </a:cubicBezTo>
                  <a:cubicBezTo>
                    <a:pt x="182" y="138"/>
                    <a:pt x="184" y="138"/>
                    <a:pt x="185" y="139"/>
                  </a:cubicBezTo>
                  <a:cubicBezTo>
                    <a:pt x="186" y="140"/>
                    <a:pt x="187" y="142"/>
                    <a:pt x="188" y="142"/>
                  </a:cubicBezTo>
                  <a:cubicBezTo>
                    <a:pt x="189" y="143"/>
                    <a:pt x="194" y="145"/>
                    <a:pt x="195" y="146"/>
                  </a:cubicBezTo>
                  <a:cubicBezTo>
                    <a:pt x="197" y="147"/>
                    <a:pt x="201" y="147"/>
                    <a:pt x="203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205" y="189"/>
                    <a:pt x="205" y="189"/>
                    <a:pt x="205" y="189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120" y="225"/>
                    <a:pt x="120" y="225"/>
                    <a:pt x="120" y="225"/>
                  </a:cubicBezTo>
                  <a:cubicBezTo>
                    <a:pt x="120" y="333"/>
                    <a:pt x="120" y="333"/>
                    <a:pt x="120" y="333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03" y="442"/>
                    <a:pt x="203" y="442"/>
                    <a:pt x="203" y="442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4"/>
                    <a:pt x="197" y="444"/>
                  </a:cubicBezTo>
                  <a:cubicBezTo>
                    <a:pt x="197" y="444"/>
                    <a:pt x="196" y="444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4" y="423"/>
                    <a:pt x="114" y="423"/>
                    <a:pt x="114" y="423"/>
                  </a:cubicBezTo>
                  <a:cubicBezTo>
                    <a:pt x="114" y="381"/>
                    <a:pt x="114" y="381"/>
                    <a:pt x="114" y="381"/>
                  </a:cubicBezTo>
                  <a:cubicBezTo>
                    <a:pt x="111" y="381"/>
                    <a:pt x="111" y="381"/>
                    <a:pt x="111" y="381"/>
                  </a:cubicBezTo>
                  <a:cubicBezTo>
                    <a:pt x="111" y="370"/>
                    <a:pt x="111" y="370"/>
                    <a:pt x="111" y="370"/>
                  </a:cubicBezTo>
                  <a:cubicBezTo>
                    <a:pt x="117" y="370"/>
                    <a:pt x="117" y="370"/>
                    <a:pt x="117" y="370"/>
                  </a:cubicBezTo>
                  <a:cubicBezTo>
                    <a:pt x="117" y="364"/>
                    <a:pt x="117" y="364"/>
                    <a:pt x="117" y="364"/>
                  </a:cubicBezTo>
                  <a:cubicBezTo>
                    <a:pt x="110" y="364"/>
                    <a:pt x="110" y="364"/>
                    <a:pt x="110" y="364"/>
                  </a:cubicBezTo>
                  <a:cubicBezTo>
                    <a:pt x="110" y="321"/>
                    <a:pt x="110" y="321"/>
                    <a:pt x="110" y="321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2" y="246"/>
                    <a:pt x="77" y="249"/>
                    <a:pt x="72" y="243"/>
                  </a:cubicBezTo>
                  <a:cubicBezTo>
                    <a:pt x="68" y="238"/>
                    <a:pt x="65" y="229"/>
                    <a:pt x="58" y="228"/>
                  </a:cubicBezTo>
                  <a:cubicBezTo>
                    <a:pt x="55" y="224"/>
                    <a:pt x="49" y="223"/>
                    <a:pt x="45" y="218"/>
                  </a:cubicBezTo>
                  <a:cubicBezTo>
                    <a:pt x="42" y="213"/>
                    <a:pt x="41" y="207"/>
                    <a:pt x="38" y="202"/>
                  </a:cubicBezTo>
                  <a:cubicBezTo>
                    <a:pt x="32" y="190"/>
                    <a:pt x="29" y="175"/>
                    <a:pt x="23" y="162"/>
                  </a:cubicBezTo>
                  <a:cubicBezTo>
                    <a:pt x="20" y="156"/>
                    <a:pt x="19" y="147"/>
                    <a:pt x="14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9" y="126"/>
                    <a:pt x="9" y="123"/>
                    <a:pt x="6" y="119"/>
                  </a:cubicBezTo>
                  <a:cubicBezTo>
                    <a:pt x="4" y="116"/>
                    <a:pt x="1" y="113"/>
                    <a:pt x="1" y="109"/>
                  </a:cubicBezTo>
                  <a:cubicBezTo>
                    <a:pt x="1" y="102"/>
                    <a:pt x="0" y="92"/>
                    <a:pt x="9" y="90"/>
                  </a:cubicBezTo>
                  <a:cubicBezTo>
                    <a:pt x="14" y="89"/>
                    <a:pt x="16" y="89"/>
                    <a:pt x="21" y="90"/>
                  </a:cubicBezTo>
                  <a:cubicBezTo>
                    <a:pt x="21" y="93"/>
                    <a:pt x="29" y="95"/>
                    <a:pt x="32" y="96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0" name="CLINCH"/>
            <p:cNvSpPr>
              <a:spLocks/>
            </p:cNvSpPr>
            <p:nvPr/>
          </p:nvSpPr>
          <p:spPr bwMode="auto">
            <a:xfrm>
              <a:off x="4792663" y="5233988"/>
              <a:ext cx="547688" cy="708025"/>
            </a:xfrm>
            <a:custGeom>
              <a:avLst/>
              <a:gdLst>
                <a:gd name="T0" fmla="*/ 124 w 230"/>
                <a:gd name="T1" fmla="*/ 0 h 297"/>
                <a:gd name="T2" fmla="*/ 133 w 230"/>
                <a:gd name="T3" fmla="*/ 21 h 297"/>
                <a:gd name="T4" fmla="*/ 148 w 230"/>
                <a:gd name="T5" fmla="*/ 61 h 297"/>
                <a:gd name="T6" fmla="*/ 155 w 230"/>
                <a:gd name="T7" fmla="*/ 77 h 297"/>
                <a:gd name="T8" fmla="*/ 168 w 230"/>
                <a:gd name="T9" fmla="*/ 87 h 297"/>
                <a:gd name="T10" fmla="*/ 182 w 230"/>
                <a:gd name="T11" fmla="*/ 102 h 297"/>
                <a:gd name="T12" fmla="*/ 199 w 230"/>
                <a:gd name="T13" fmla="*/ 108 h 297"/>
                <a:gd name="T14" fmla="*/ 199 w 230"/>
                <a:gd name="T15" fmla="*/ 180 h 297"/>
                <a:gd name="T16" fmla="*/ 220 w 230"/>
                <a:gd name="T17" fmla="*/ 180 h 297"/>
                <a:gd name="T18" fmla="*/ 220 w 230"/>
                <a:gd name="T19" fmla="*/ 223 h 297"/>
                <a:gd name="T20" fmla="*/ 227 w 230"/>
                <a:gd name="T21" fmla="*/ 223 h 297"/>
                <a:gd name="T22" fmla="*/ 227 w 230"/>
                <a:gd name="T23" fmla="*/ 229 h 297"/>
                <a:gd name="T24" fmla="*/ 221 w 230"/>
                <a:gd name="T25" fmla="*/ 229 h 297"/>
                <a:gd name="T26" fmla="*/ 221 w 230"/>
                <a:gd name="T27" fmla="*/ 240 h 297"/>
                <a:gd name="T28" fmla="*/ 224 w 230"/>
                <a:gd name="T29" fmla="*/ 240 h 297"/>
                <a:gd name="T30" fmla="*/ 224 w 230"/>
                <a:gd name="T31" fmla="*/ 282 h 297"/>
                <a:gd name="T32" fmla="*/ 230 w 230"/>
                <a:gd name="T33" fmla="*/ 282 h 297"/>
                <a:gd name="T34" fmla="*/ 230 w 230"/>
                <a:gd name="T35" fmla="*/ 297 h 297"/>
                <a:gd name="T36" fmla="*/ 230 w 230"/>
                <a:gd name="T37" fmla="*/ 297 h 297"/>
                <a:gd name="T38" fmla="*/ 161 w 230"/>
                <a:gd name="T39" fmla="*/ 293 h 297"/>
                <a:gd name="T40" fmla="*/ 161 w 230"/>
                <a:gd name="T41" fmla="*/ 293 h 297"/>
                <a:gd name="T42" fmla="*/ 161 w 230"/>
                <a:gd name="T43" fmla="*/ 254 h 297"/>
                <a:gd name="T44" fmla="*/ 162 w 230"/>
                <a:gd name="T45" fmla="*/ 241 h 297"/>
                <a:gd name="T46" fmla="*/ 162 w 230"/>
                <a:gd name="T47" fmla="*/ 239 h 297"/>
                <a:gd name="T48" fmla="*/ 158 w 230"/>
                <a:gd name="T49" fmla="*/ 235 h 297"/>
                <a:gd name="T50" fmla="*/ 150 w 230"/>
                <a:gd name="T51" fmla="*/ 232 h 297"/>
                <a:gd name="T52" fmla="*/ 129 w 230"/>
                <a:gd name="T53" fmla="*/ 228 h 297"/>
                <a:gd name="T54" fmla="*/ 116 w 230"/>
                <a:gd name="T55" fmla="*/ 222 h 297"/>
                <a:gd name="T56" fmla="*/ 101 w 230"/>
                <a:gd name="T57" fmla="*/ 224 h 297"/>
                <a:gd name="T58" fmla="*/ 74 w 230"/>
                <a:gd name="T59" fmla="*/ 215 h 297"/>
                <a:gd name="T60" fmla="*/ 69 w 230"/>
                <a:gd name="T61" fmla="*/ 205 h 297"/>
                <a:gd name="T62" fmla="*/ 59 w 230"/>
                <a:gd name="T63" fmla="*/ 197 h 297"/>
                <a:gd name="T64" fmla="*/ 54 w 230"/>
                <a:gd name="T65" fmla="*/ 177 h 297"/>
                <a:gd name="T66" fmla="*/ 0 w 230"/>
                <a:gd name="T67" fmla="*/ 153 h 297"/>
                <a:gd name="T68" fmla="*/ 0 w 230"/>
                <a:gd name="T69" fmla="*/ 153 h 297"/>
                <a:gd name="T70" fmla="*/ 0 w 230"/>
                <a:gd name="T71" fmla="*/ 0 h 297"/>
                <a:gd name="T72" fmla="*/ 0 w 230"/>
                <a:gd name="T73" fmla="*/ 0 h 297"/>
                <a:gd name="T74" fmla="*/ 124 w 230"/>
                <a:gd name="T7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97">
                  <a:moveTo>
                    <a:pt x="124" y="0"/>
                  </a:moveTo>
                  <a:cubicBezTo>
                    <a:pt x="129" y="6"/>
                    <a:pt x="130" y="15"/>
                    <a:pt x="133" y="21"/>
                  </a:cubicBezTo>
                  <a:cubicBezTo>
                    <a:pt x="139" y="34"/>
                    <a:pt x="142" y="49"/>
                    <a:pt x="148" y="61"/>
                  </a:cubicBezTo>
                  <a:cubicBezTo>
                    <a:pt x="151" y="66"/>
                    <a:pt x="152" y="72"/>
                    <a:pt x="155" y="77"/>
                  </a:cubicBezTo>
                  <a:cubicBezTo>
                    <a:pt x="159" y="82"/>
                    <a:pt x="165" y="83"/>
                    <a:pt x="168" y="87"/>
                  </a:cubicBezTo>
                  <a:cubicBezTo>
                    <a:pt x="175" y="88"/>
                    <a:pt x="178" y="97"/>
                    <a:pt x="182" y="102"/>
                  </a:cubicBezTo>
                  <a:cubicBezTo>
                    <a:pt x="187" y="108"/>
                    <a:pt x="192" y="105"/>
                    <a:pt x="199" y="108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220" y="180"/>
                    <a:pt x="220" y="180"/>
                    <a:pt x="220" y="180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27" y="223"/>
                    <a:pt x="227" y="223"/>
                    <a:pt x="227" y="223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4" y="240"/>
                    <a:pt x="224" y="240"/>
                    <a:pt x="224" y="240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54"/>
                    <a:pt x="161" y="254"/>
                    <a:pt x="161" y="254"/>
                  </a:cubicBezTo>
                  <a:cubicBezTo>
                    <a:pt x="162" y="250"/>
                    <a:pt x="162" y="245"/>
                    <a:pt x="162" y="241"/>
                  </a:cubicBezTo>
                  <a:cubicBezTo>
                    <a:pt x="162" y="240"/>
                    <a:pt x="162" y="240"/>
                    <a:pt x="162" y="239"/>
                  </a:cubicBezTo>
                  <a:cubicBezTo>
                    <a:pt x="160" y="238"/>
                    <a:pt x="160" y="236"/>
                    <a:pt x="158" y="235"/>
                  </a:cubicBezTo>
                  <a:cubicBezTo>
                    <a:pt x="155" y="233"/>
                    <a:pt x="153" y="232"/>
                    <a:pt x="150" y="232"/>
                  </a:cubicBezTo>
                  <a:cubicBezTo>
                    <a:pt x="143" y="231"/>
                    <a:pt x="136" y="230"/>
                    <a:pt x="129" y="228"/>
                  </a:cubicBezTo>
                  <a:cubicBezTo>
                    <a:pt x="125" y="226"/>
                    <a:pt x="120" y="223"/>
                    <a:pt x="116" y="222"/>
                  </a:cubicBezTo>
                  <a:cubicBezTo>
                    <a:pt x="111" y="222"/>
                    <a:pt x="106" y="226"/>
                    <a:pt x="101" y="224"/>
                  </a:cubicBezTo>
                  <a:cubicBezTo>
                    <a:pt x="94" y="224"/>
                    <a:pt x="77" y="222"/>
                    <a:pt x="74" y="215"/>
                  </a:cubicBezTo>
                  <a:cubicBezTo>
                    <a:pt x="70" y="214"/>
                    <a:pt x="70" y="207"/>
                    <a:pt x="69" y="205"/>
                  </a:cubicBezTo>
                  <a:cubicBezTo>
                    <a:pt x="67" y="200"/>
                    <a:pt x="63" y="199"/>
                    <a:pt x="59" y="197"/>
                  </a:cubicBezTo>
                  <a:cubicBezTo>
                    <a:pt x="56" y="195"/>
                    <a:pt x="56" y="181"/>
                    <a:pt x="54" y="177"/>
                  </a:cubicBezTo>
                  <a:cubicBezTo>
                    <a:pt x="48" y="163"/>
                    <a:pt x="14" y="160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1" name="LANIER"/>
            <p:cNvSpPr>
              <a:spLocks/>
            </p:cNvSpPr>
            <p:nvPr/>
          </p:nvSpPr>
          <p:spPr bwMode="auto">
            <a:xfrm>
              <a:off x="4568825" y="5233988"/>
              <a:ext cx="223838" cy="385763"/>
            </a:xfrm>
            <a:custGeom>
              <a:avLst/>
              <a:gdLst>
                <a:gd name="T0" fmla="*/ 94 w 94"/>
                <a:gd name="T1" fmla="*/ 0 h 162"/>
                <a:gd name="T2" fmla="*/ 94 w 94"/>
                <a:gd name="T3" fmla="*/ 153 h 162"/>
                <a:gd name="T4" fmla="*/ 94 w 94"/>
                <a:gd name="T5" fmla="*/ 153 h 162"/>
                <a:gd name="T6" fmla="*/ 73 w 94"/>
                <a:gd name="T7" fmla="*/ 162 h 162"/>
                <a:gd name="T8" fmla="*/ 73 w 94"/>
                <a:gd name="T9" fmla="*/ 162 h 162"/>
                <a:gd name="T10" fmla="*/ 73 w 94"/>
                <a:gd name="T11" fmla="*/ 140 h 162"/>
                <a:gd name="T12" fmla="*/ 67 w 94"/>
                <a:gd name="T13" fmla="*/ 125 h 162"/>
                <a:gd name="T14" fmla="*/ 65 w 94"/>
                <a:gd name="T15" fmla="*/ 120 h 162"/>
                <a:gd name="T16" fmla="*/ 64 w 94"/>
                <a:gd name="T17" fmla="*/ 115 h 162"/>
                <a:gd name="T18" fmla="*/ 8 w 94"/>
                <a:gd name="T19" fmla="*/ 115 h 162"/>
                <a:gd name="T20" fmla="*/ 8 w 94"/>
                <a:gd name="T21" fmla="*/ 90 h 162"/>
                <a:gd name="T22" fmla="*/ 5 w 94"/>
                <a:gd name="T23" fmla="*/ 90 h 162"/>
                <a:gd name="T24" fmla="*/ 5 w 94"/>
                <a:gd name="T25" fmla="*/ 80 h 162"/>
                <a:gd name="T26" fmla="*/ 0 w 94"/>
                <a:gd name="T27" fmla="*/ 80 h 162"/>
                <a:gd name="T28" fmla="*/ 0 w 94"/>
                <a:gd name="T29" fmla="*/ 76 h 162"/>
                <a:gd name="T30" fmla="*/ 0 w 94"/>
                <a:gd name="T31" fmla="*/ 76 h 162"/>
                <a:gd name="T32" fmla="*/ 0 w 94"/>
                <a:gd name="T33" fmla="*/ 58 h 162"/>
                <a:gd name="T34" fmla="*/ 13 w 94"/>
                <a:gd name="T35" fmla="*/ 58 h 162"/>
                <a:gd name="T36" fmla="*/ 13 w 94"/>
                <a:gd name="T37" fmla="*/ 17 h 162"/>
                <a:gd name="T38" fmla="*/ 66 w 94"/>
                <a:gd name="T39" fmla="*/ 17 h 162"/>
                <a:gd name="T40" fmla="*/ 66 w 94"/>
                <a:gd name="T41" fmla="*/ 6 h 162"/>
                <a:gd name="T42" fmla="*/ 62 w 94"/>
                <a:gd name="T43" fmla="*/ 6 h 162"/>
                <a:gd name="T44" fmla="*/ 62 w 94"/>
                <a:gd name="T45" fmla="*/ 0 h 162"/>
                <a:gd name="T46" fmla="*/ 62 w 94"/>
                <a:gd name="T47" fmla="*/ 0 h 162"/>
                <a:gd name="T48" fmla="*/ 94 w 94"/>
                <a:gd name="T4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62">
                  <a:moveTo>
                    <a:pt x="94" y="0"/>
                  </a:moveTo>
                  <a:cubicBezTo>
                    <a:pt x="94" y="153"/>
                    <a:pt x="94" y="153"/>
                    <a:pt x="9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3" y="134"/>
                    <a:pt x="69" y="130"/>
                    <a:pt x="67" y="125"/>
                  </a:cubicBezTo>
                  <a:cubicBezTo>
                    <a:pt x="66" y="123"/>
                    <a:pt x="66" y="121"/>
                    <a:pt x="65" y="120"/>
                  </a:cubicBezTo>
                  <a:cubicBezTo>
                    <a:pt x="65" y="118"/>
                    <a:pt x="65" y="116"/>
                    <a:pt x="64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2" name="LOWNDES"/>
            <p:cNvSpPr>
              <a:spLocks/>
            </p:cNvSpPr>
            <p:nvPr/>
          </p:nvSpPr>
          <p:spPr bwMode="auto">
            <a:xfrm>
              <a:off x="4287838" y="5414963"/>
              <a:ext cx="455613" cy="484188"/>
            </a:xfrm>
            <a:custGeom>
              <a:avLst/>
              <a:gdLst>
                <a:gd name="T0" fmla="*/ 118 w 191"/>
                <a:gd name="T1" fmla="*/ 0 h 203"/>
                <a:gd name="T2" fmla="*/ 118 w 191"/>
                <a:gd name="T3" fmla="*/ 4 h 203"/>
                <a:gd name="T4" fmla="*/ 123 w 191"/>
                <a:gd name="T5" fmla="*/ 4 h 203"/>
                <a:gd name="T6" fmla="*/ 123 w 191"/>
                <a:gd name="T7" fmla="*/ 14 h 203"/>
                <a:gd name="T8" fmla="*/ 126 w 191"/>
                <a:gd name="T9" fmla="*/ 14 h 203"/>
                <a:gd name="T10" fmla="*/ 126 w 191"/>
                <a:gd name="T11" fmla="*/ 39 h 203"/>
                <a:gd name="T12" fmla="*/ 182 w 191"/>
                <a:gd name="T13" fmla="*/ 39 h 203"/>
                <a:gd name="T14" fmla="*/ 183 w 191"/>
                <a:gd name="T15" fmla="*/ 44 h 203"/>
                <a:gd name="T16" fmla="*/ 185 w 191"/>
                <a:gd name="T17" fmla="*/ 49 h 203"/>
                <a:gd name="T18" fmla="*/ 191 w 191"/>
                <a:gd name="T19" fmla="*/ 64 h 203"/>
                <a:gd name="T20" fmla="*/ 191 w 191"/>
                <a:gd name="T21" fmla="*/ 86 h 203"/>
                <a:gd name="T22" fmla="*/ 191 w 191"/>
                <a:gd name="T23" fmla="*/ 86 h 203"/>
                <a:gd name="T24" fmla="*/ 189 w 191"/>
                <a:gd name="T25" fmla="*/ 87 h 203"/>
                <a:gd name="T26" fmla="*/ 170 w 191"/>
                <a:gd name="T27" fmla="*/ 87 h 203"/>
                <a:gd name="T28" fmla="*/ 160 w 191"/>
                <a:gd name="T29" fmla="*/ 96 h 203"/>
                <a:gd name="T30" fmla="*/ 158 w 191"/>
                <a:gd name="T31" fmla="*/ 98 h 203"/>
                <a:gd name="T32" fmla="*/ 155 w 191"/>
                <a:gd name="T33" fmla="*/ 109 h 203"/>
                <a:gd name="T34" fmla="*/ 147 w 191"/>
                <a:gd name="T35" fmla="*/ 113 h 203"/>
                <a:gd name="T36" fmla="*/ 145 w 191"/>
                <a:gd name="T37" fmla="*/ 132 h 203"/>
                <a:gd name="T38" fmla="*/ 145 w 191"/>
                <a:gd name="T39" fmla="*/ 182 h 203"/>
                <a:gd name="T40" fmla="*/ 150 w 191"/>
                <a:gd name="T41" fmla="*/ 182 h 203"/>
                <a:gd name="T42" fmla="*/ 150 w 191"/>
                <a:gd name="T43" fmla="*/ 190 h 203"/>
                <a:gd name="T44" fmla="*/ 144 w 191"/>
                <a:gd name="T45" fmla="*/ 190 h 203"/>
                <a:gd name="T46" fmla="*/ 144 w 191"/>
                <a:gd name="T47" fmla="*/ 203 h 203"/>
                <a:gd name="T48" fmla="*/ 144 w 191"/>
                <a:gd name="T49" fmla="*/ 203 h 203"/>
                <a:gd name="T50" fmla="*/ 50 w 191"/>
                <a:gd name="T51" fmla="*/ 197 h 203"/>
                <a:gd name="T52" fmla="*/ 50 w 191"/>
                <a:gd name="T53" fmla="*/ 197 h 203"/>
                <a:gd name="T54" fmla="*/ 34 w 191"/>
                <a:gd name="T55" fmla="*/ 174 h 203"/>
                <a:gd name="T56" fmla="*/ 8 w 191"/>
                <a:gd name="T57" fmla="*/ 155 h 203"/>
                <a:gd name="T58" fmla="*/ 0 w 191"/>
                <a:gd name="T59" fmla="*/ 135 h 203"/>
                <a:gd name="T60" fmla="*/ 11 w 191"/>
                <a:gd name="T61" fmla="*/ 128 h 203"/>
                <a:gd name="T62" fmla="*/ 12 w 191"/>
                <a:gd name="T63" fmla="*/ 114 h 203"/>
                <a:gd name="T64" fmla="*/ 14 w 191"/>
                <a:gd name="T65" fmla="*/ 113 h 203"/>
                <a:gd name="T66" fmla="*/ 15 w 191"/>
                <a:gd name="T67" fmla="*/ 105 h 203"/>
                <a:gd name="T68" fmla="*/ 24 w 191"/>
                <a:gd name="T69" fmla="*/ 103 h 203"/>
                <a:gd name="T70" fmla="*/ 32 w 191"/>
                <a:gd name="T71" fmla="*/ 98 h 203"/>
                <a:gd name="T72" fmla="*/ 52 w 191"/>
                <a:gd name="T73" fmla="*/ 92 h 203"/>
                <a:gd name="T74" fmla="*/ 52 w 191"/>
                <a:gd name="T75" fmla="*/ 80 h 203"/>
                <a:gd name="T76" fmla="*/ 37 w 191"/>
                <a:gd name="T77" fmla="*/ 71 h 203"/>
                <a:gd name="T78" fmla="*/ 23 w 191"/>
                <a:gd name="T79" fmla="*/ 61 h 203"/>
                <a:gd name="T80" fmla="*/ 20 w 191"/>
                <a:gd name="T81" fmla="*/ 53 h 203"/>
                <a:gd name="T82" fmla="*/ 20 w 191"/>
                <a:gd name="T83" fmla="*/ 39 h 203"/>
                <a:gd name="T84" fmla="*/ 18 w 191"/>
                <a:gd name="T85" fmla="*/ 31 h 203"/>
                <a:gd name="T86" fmla="*/ 12 w 191"/>
                <a:gd name="T87" fmla="*/ 16 h 203"/>
                <a:gd name="T88" fmla="*/ 6 w 191"/>
                <a:gd name="T89" fmla="*/ 0 h 203"/>
                <a:gd name="T90" fmla="*/ 6 w 191"/>
                <a:gd name="T91" fmla="*/ 0 h 203"/>
                <a:gd name="T92" fmla="*/ 78 w 191"/>
                <a:gd name="T93" fmla="*/ 0 h 203"/>
                <a:gd name="T94" fmla="*/ 78 w 191"/>
                <a:gd name="T95" fmla="*/ 0 h 203"/>
                <a:gd name="T96" fmla="*/ 119 w 191"/>
                <a:gd name="T97" fmla="*/ 0 h 203"/>
                <a:gd name="T98" fmla="*/ 118 w 191"/>
                <a:gd name="T9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1" h="203">
                  <a:moveTo>
                    <a:pt x="118" y="0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3" y="40"/>
                    <a:pt x="183" y="42"/>
                    <a:pt x="183" y="44"/>
                  </a:cubicBezTo>
                  <a:cubicBezTo>
                    <a:pt x="184" y="45"/>
                    <a:pt x="184" y="47"/>
                    <a:pt x="185" y="49"/>
                  </a:cubicBezTo>
                  <a:cubicBezTo>
                    <a:pt x="187" y="54"/>
                    <a:pt x="191" y="58"/>
                    <a:pt x="191" y="64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7"/>
                    <a:pt x="190" y="87"/>
                    <a:pt x="189" y="87"/>
                  </a:cubicBezTo>
                  <a:cubicBezTo>
                    <a:pt x="183" y="87"/>
                    <a:pt x="177" y="88"/>
                    <a:pt x="170" y="87"/>
                  </a:cubicBezTo>
                  <a:cubicBezTo>
                    <a:pt x="162" y="86"/>
                    <a:pt x="161" y="89"/>
                    <a:pt x="160" y="96"/>
                  </a:cubicBezTo>
                  <a:cubicBezTo>
                    <a:pt x="159" y="96"/>
                    <a:pt x="159" y="98"/>
                    <a:pt x="158" y="98"/>
                  </a:cubicBezTo>
                  <a:cubicBezTo>
                    <a:pt x="158" y="102"/>
                    <a:pt x="155" y="106"/>
                    <a:pt x="155" y="109"/>
                  </a:cubicBezTo>
                  <a:cubicBezTo>
                    <a:pt x="152" y="109"/>
                    <a:pt x="149" y="112"/>
                    <a:pt x="147" y="113"/>
                  </a:cubicBezTo>
                  <a:cubicBezTo>
                    <a:pt x="146" y="115"/>
                    <a:pt x="139" y="130"/>
                    <a:pt x="145" y="132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0" y="190"/>
                    <a:pt x="150" y="190"/>
                    <a:pt x="150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88"/>
                    <a:pt x="43" y="176"/>
                    <a:pt x="34" y="174"/>
                  </a:cubicBezTo>
                  <a:cubicBezTo>
                    <a:pt x="23" y="170"/>
                    <a:pt x="15" y="165"/>
                    <a:pt x="8" y="155"/>
                  </a:cubicBezTo>
                  <a:cubicBezTo>
                    <a:pt x="6" y="154"/>
                    <a:pt x="0" y="137"/>
                    <a:pt x="0" y="135"/>
                  </a:cubicBezTo>
                  <a:cubicBezTo>
                    <a:pt x="0" y="133"/>
                    <a:pt x="9" y="131"/>
                    <a:pt x="11" y="128"/>
                  </a:cubicBezTo>
                  <a:cubicBezTo>
                    <a:pt x="12" y="126"/>
                    <a:pt x="11" y="118"/>
                    <a:pt x="12" y="114"/>
                  </a:cubicBezTo>
                  <a:cubicBezTo>
                    <a:pt x="13" y="114"/>
                    <a:pt x="13" y="114"/>
                    <a:pt x="14" y="113"/>
                  </a:cubicBezTo>
                  <a:cubicBezTo>
                    <a:pt x="14" y="110"/>
                    <a:pt x="15" y="109"/>
                    <a:pt x="15" y="105"/>
                  </a:cubicBezTo>
                  <a:cubicBezTo>
                    <a:pt x="18" y="102"/>
                    <a:pt x="21" y="105"/>
                    <a:pt x="24" y="103"/>
                  </a:cubicBezTo>
                  <a:cubicBezTo>
                    <a:pt x="28" y="102"/>
                    <a:pt x="27" y="98"/>
                    <a:pt x="32" y="98"/>
                  </a:cubicBezTo>
                  <a:cubicBezTo>
                    <a:pt x="42" y="98"/>
                    <a:pt x="44" y="93"/>
                    <a:pt x="52" y="92"/>
                  </a:cubicBezTo>
                  <a:cubicBezTo>
                    <a:pt x="57" y="90"/>
                    <a:pt x="53" y="83"/>
                    <a:pt x="52" y="80"/>
                  </a:cubicBezTo>
                  <a:cubicBezTo>
                    <a:pt x="48" y="71"/>
                    <a:pt x="46" y="72"/>
                    <a:pt x="37" y="71"/>
                  </a:cubicBezTo>
                  <a:cubicBezTo>
                    <a:pt x="29" y="71"/>
                    <a:pt x="27" y="68"/>
                    <a:pt x="23" y="61"/>
                  </a:cubicBezTo>
                  <a:cubicBezTo>
                    <a:pt x="20" y="58"/>
                    <a:pt x="17" y="57"/>
                    <a:pt x="20" y="53"/>
                  </a:cubicBezTo>
                  <a:cubicBezTo>
                    <a:pt x="20" y="51"/>
                    <a:pt x="20" y="41"/>
                    <a:pt x="20" y="39"/>
                  </a:cubicBezTo>
                  <a:cubicBezTo>
                    <a:pt x="20" y="36"/>
                    <a:pt x="18" y="34"/>
                    <a:pt x="18" y="31"/>
                  </a:cubicBezTo>
                  <a:cubicBezTo>
                    <a:pt x="16" y="30"/>
                    <a:pt x="13" y="19"/>
                    <a:pt x="12" y="16"/>
                  </a:cubicBezTo>
                  <a:cubicBezTo>
                    <a:pt x="10" y="11"/>
                    <a:pt x="7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3" name="TIFT"/>
            <p:cNvSpPr>
              <a:spLocks/>
            </p:cNvSpPr>
            <p:nvPr/>
          </p:nvSpPr>
          <p:spPr bwMode="auto">
            <a:xfrm>
              <a:off x="4110038" y="4748213"/>
              <a:ext cx="320675" cy="314325"/>
            </a:xfrm>
            <a:custGeom>
              <a:avLst/>
              <a:gdLst>
                <a:gd name="T0" fmla="*/ 94 w 135"/>
                <a:gd name="T1" fmla="*/ 122 h 132"/>
                <a:gd name="T2" fmla="*/ 94 w 135"/>
                <a:gd name="T3" fmla="*/ 119 h 132"/>
                <a:gd name="T4" fmla="*/ 97 w 135"/>
                <a:gd name="T5" fmla="*/ 119 h 132"/>
                <a:gd name="T6" fmla="*/ 97 w 135"/>
                <a:gd name="T7" fmla="*/ 115 h 132"/>
                <a:gd name="T8" fmla="*/ 103 w 135"/>
                <a:gd name="T9" fmla="*/ 115 h 132"/>
                <a:gd name="T10" fmla="*/ 103 w 135"/>
                <a:gd name="T11" fmla="*/ 109 h 132"/>
                <a:gd name="T12" fmla="*/ 109 w 135"/>
                <a:gd name="T13" fmla="*/ 110 h 132"/>
                <a:gd name="T14" fmla="*/ 109 w 135"/>
                <a:gd name="T15" fmla="*/ 103 h 132"/>
                <a:gd name="T16" fmla="*/ 114 w 135"/>
                <a:gd name="T17" fmla="*/ 103 h 132"/>
                <a:gd name="T18" fmla="*/ 114 w 135"/>
                <a:gd name="T19" fmla="*/ 97 h 132"/>
                <a:gd name="T20" fmla="*/ 121 w 135"/>
                <a:gd name="T21" fmla="*/ 97 h 132"/>
                <a:gd name="T22" fmla="*/ 121 w 135"/>
                <a:gd name="T23" fmla="*/ 66 h 132"/>
                <a:gd name="T24" fmla="*/ 135 w 135"/>
                <a:gd name="T25" fmla="*/ 66 h 132"/>
                <a:gd name="T26" fmla="*/ 135 w 135"/>
                <a:gd name="T27" fmla="*/ 61 h 132"/>
                <a:gd name="T28" fmla="*/ 135 w 135"/>
                <a:gd name="T29" fmla="*/ 61 h 132"/>
                <a:gd name="T30" fmla="*/ 129 w 135"/>
                <a:gd name="T31" fmla="*/ 59 h 132"/>
                <a:gd name="T32" fmla="*/ 128 w 135"/>
                <a:gd name="T33" fmla="*/ 58 h 132"/>
                <a:gd name="T34" fmla="*/ 116 w 135"/>
                <a:gd name="T35" fmla="*/ 54 h 132"/>
                <a:gd name="T36" fmla="*/ 114 w 135"/>
                <a:gd name="T37" fmla="*/ 48 h 132"/>
                <a:gd name="T38" fmla="*/ 112 w 135"/>
                <a:gd name="T39" fmla="*/ 38 h 132"/>
                <a:gd name="T40" fmla="*/ 101 w 135"/>
                <a:gd name="T41" fmla="*/ 20 h 132"/>
                <a:gd name="T42" fmla="*/ 80 w 135"/>
                <a:gd name="T43" fmla="*/ 20 h 132"/>
                <a:gd name="T44" fmla="*/ 80 w 135"/>
                <a:gd name="T45" fmla="*/ 13 h 132"/>
                <a:gd name="T46" fmla="*/ 67 w 135"/>
                <a:gd name="T47" fmla="*/ 13 h 132"/>
                <a:gd name="T48" fmla="*/ 67 w 135"/>
                <a:gd name="T49" fmla="*/ 0 h 132"/>
                <a:gd name="T50" fmla="*/ 67 w 135"/>
                <a:gd name="T51" fmla="*/ 0 h 132"/>
                <a:gd name="T52" fmla="*/ 6 w 135"/>
                <a:gd name="T53" fmla="*/ 0 h 132"/>
                <a:gd name="T54" fmla="*/ 6 w 135"/>
                <a:gd name="T55" fmla="*/ 15 h 132"/>
                <a:gd name="T56" fmla="*/ 6 w 135"/>
                <a:gd name="T57" fmla="*/ 15 h 132"/>
                <a:gd name="T58" fmla="*/ 6 w 135"/>
                <a:gd name="T59" fmla="*/ 54 h 132"/>
                <a:gd name="T60" fmla="*/ 0 w 135"/>
                <a:gd name="T61" fmla="*/ 60 h 132"/>
                <a:gd name="T62" fmla="*/ 0 w 135"/>
                <a:gd name="T63" fmla="*/ 80 h 132"/>
                <a:gd name="T64" fmla="*/ 5 w 135"/>
                <a:gd name="T65" fmla="*/ 80 h 132"/>
                <a:gd name="T66" fmla="*/ 5 w 135"/>
                <a:gd name="T67" fmla="*/ 131 h 132"/>
                <a:gd name="T68" fmla="*/ 5 w 135"/>
                <a:gd name="T69" fmla="*/ 131 h 132"/>
                <a:gd name="T70" fmla="*/ 62 w 135"/>
                <a:gd name="T71" fmla="*/ 132 h 132"/>
                <a:gd name="T72" fmla="*/ 62 w 135"/>
                <a:gd name="T73" fmla="*/ 132 h 132"/>
                <a:gd name="T74" fmla="*/ 85 w 135"/>
                <a:gd name="T75" fmla="*/ 132 h 132"/>
                <a:gd name="T76" fmla="*/ 94 w 135"/>
                <a:gd name="T77" fmla="*/ 12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32">
                  <a:moveTo>
                    <a:pt x="94" y="122"/>
                  </a:moveTo>
                  <a:cubicBezTo>
                    <a:pt x="94" y="119"/>
                    <a:pt x="94" y="119"/>
                    <a:pt x="94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29" y="58"/>
                    <a:pt x="128" y="58"/>
                  </a:cubicBezTo>
                  <a:cubicBezTo>
                    <a:pt x="126" y="56"/>
                    <a:pt x="117" y="56"/>
                    <a:pt x="116" y="54"/>
                  </a:cubicBezTo>
                  <a:cubicBezTo>
                    <a:pt x="115" y="54"/>
                    <a:pt x="115" y="49"/>
                    <a:pt x="114" y="48"/>
                  </a:cubicBezTo>
                  <a:cubicBezTo>
                    <a:pt x="114" y="44"/>
                    <a:pt x="113" y="41"/>
                    <a:pt x="112" y="38"/>
                  </a:cubicBezTo>
                  <a:cubicBezTo>
                    <a:pt x="110" y="32"/>
                    <a:pt x="106" y="24"/>
                    <a:pt x="10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94" y="122"/>
                    <a:pt x="94" y="122"/>
                    <a:pt x="94" y="12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4" name="TURNER"/>
            <p:cNvSpPr>
              <a:spLocks/>
            </p:cNvSpPr>
            <p:nvPr/>
          </p:nvSpPr>
          <p:spPr bwMode="auto">
            <a:xfrm>
              <a:off x="3978275" y="4446588"/>
              <a:ext cx="338138" cy="338138"/>
            </a:xfrm>
            <a:custGeom>
              <a:avLst/>
              <a:gdLst>
                <a:gd name="T0" fmla="*/ 122 w 142"/>
                <a:gd name="T1" fmla="*/ 127 h 142"/>
                <a:gd name="T2" fmla="*/ 125 w 142"/>
                <a:gd name="T3" fmla="*/ 104 h 142"/>
                <a:gd name="T4" fmla="*/ 126 w 142"/>
                <a:gd name="T5" fmla="*/ 78 h 142"/>
                <a:gd name="T6" fmla="*/ 142 w 142"/>
                <a:gd name="T7" fmla="*/ 70 h 142"/>
                <a:gd name="T8" fmla="*/ 136 w 142"/>
                <a:gd name="T9" fmla="*/ 63 h 142"/>
                <a:gd name="T10" fmla="*/ 139 w 142"/>
                <a:gd name="T11" fmla="*/ 54 h 142"/>
                <a:gd name="T12" fmla="*/ 141 w 142"/>
                <a:gd name="T13" fmla="*/ 47 h 142"/>
                <a:gd name="T14" fmla="*/ 141 w 142"/>
                <a:gd name="T15" fmla="*/ 47 h 142"/>
                <a:gd name="T16" fmla="*/ 141 w 142"/>
                <a:gd name="T17" fmla="*/ 40 h 142"/>
                <a:gd name="T18" fmla="*/ 139 w 142"/>
                <a:gd name="T19" fmla="*/ 33 h 142"/>
                <a:gd name="T20" fmla="*/ 138 w 142"/>
                <a:gd name="T21" fmla="*/ 28 h 142"/>
                <a:gd name="T22" fmla="*/ 134 w 142"/>
                <a:gd name="T23" fmla="*/ 25 h 142"/>
                <a:gd name="T24" fmla="*/ 133 w 142"/>
                <a:gd name="T25" fmla="*/ 16 h 142"/>
                <a:gd name="T26" fmla="*/ 131 w 142"/>
                <a:gd name="T27" fmla="*/ 8 h 142"/>
                <a:gd name="T28" fmla="*/ 130 w 142"/>
                <a:gd name="T29" fmla="*/ 3 h 142"/>
                <a:gd name="T30" fmla="*/ 130 w 142"/>
                <a:gd name="T31" fmla="*/ 3 h 142"/>
                <a:gd name="T32" fmla="*/ 106 w 142"/>
                <a:gd name="T33" fmla="*/ 3 h 142"/>
                <a:gd name="T34" fmla="*/ 106 w 142"/>
                <a:gd name="T35" fmla="*/ 0 h 142"/>
                <a:gd name="T36" fmla="*/ 77 w 142"/>
                <a:gd name="T37" fmla="*/ 0 h 142"/>
                <a:gd name="T38" fmla="*/ 77 w 142"/>
                <a:gd name="T39" fmla="*/ 0 h 142"/>
                <a:gd name="T40" fmla="*/ 77 w 142"/>
                <a:gd name="T41" fmla="*/ 27 h 142"/>
                <a:gd name="T42" fmla="*/ 0 w 142"/>
                <a:gd name="T43" fmla="*/ 26 h 142"/>
                <a:gd name="T44" fmla="*/ 0 w 142"/>
                <a:gd name="T45" fmla="*/ 26 h 142"/>
                <a:gd name="T46" fmla="*/ 0 w 142"/>
                <a:gd name="T47" fmla="*/ 115 h 142"/>
                <a:gd name="T48" fmla="*/ 34 w 142"/>
                <a:gd name="T49" fmla="*/ 115 h 142"/>
                <a:gd name="T50" fmla="*/ 37 w 142"/>
                <a:gd name="T51" fmla="*/ 117 h 142"/>
                <a:gd name="T52" fmla="*/ 39 w 142"/>
                <a:gd name="T53" fmla="*/ 120 h 142"/>
                <a:gd name="T54" fmla="*/ 44 w 142"/>
                <a:gd name="T55" fmla="*/ 124 h 142"/>
                <a:gd name="T56" fmla="*/ 49 w 142"/>
                <a:gd name="T57" fmla="*/ 125 h 142"/>
                <a:gd name="T58" fmla="*/ 51 w 142"/>
                <a:gd name="T59" fmla="*/ 139 h 142"/>
                <a:gd name="T60" fmla="*/ 52 w 142"/>
                <a:gd name="T61" fmla="*/ 140 h 142"/>
                <a:gd name="T62" fmla="*/ 55 w 142"/>
                <a:gd name="T63" fmla="*/ 142 h 142"/>
                <a:gd name="T64" fmla="*/ 61 w 142"/>
                <a:gd name="T65" fmla="*/ 142 h 142"/>
                <a:gd name="T66" fmla="*/ 61 w 142"/>
                <a:gd name="T67" fmla="*/ 142 h 142"/>
                <a:gd name="T68" fmla="*/ 61 w 142"/>
                <a:gd name="T69" fmla="*/ 127 h 142"/>
                <a:gd name="T70" fmla="*/ 122 w 142"/>
                <a:gd name="T71" fmla="*/ 12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42">
                  <a:moveTo>
                    <a:pt x="122" y="127"/>
                  </a:moveTo>
                  <a:cubicBezTo>
                    <a:pt x="125" y="121"/>
                    <a:pt x="125" y="111"/>
                    <a:pt x="125" y="104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4" y="78"/>
                    <a:pt x="142" y="82"/>
                    <a:pt x="142" y="70"/>
                  </a:cubicBezTo>
                  <a:cubicBezTo>
                    <a:pt x="142" y="66"/>
                    <a:pt x="137" y="65"/>
                    <a:pt x="136" y="63"/>
                  </a:cubicBezTo>
                  <a:cubicBezTo>
                    <a:pt x="134" y="60"/>
                    <a:pt x="139" y="58"/>
                    <a:pt x="139" y="54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0" y="38"/>
                    <a:pt x="140" y="35"/>
                    <a:pt x="139" y="33"/>
                  </a:cubicBezTo>
                  <a:cubicBezTo>
                    <a:pt x="139" y="31"/>
                    <a:pt x="138" y="30"/>
                    <a:pt x="138" y="28"/>
                  </a:cubicBezTo>
                  <a:cubicBezTo>
                    <a:pt x="137" y="28"/>
                    <a:pt x="135" y="25"/>
                    <a:pt x="134" y="25"/>
                  </a:cubicBezTo>
                  <a:cubicBezTo>
                    <a:pt x="134" y="22"/>
                    <a:pt x="133" y="19"/>
                    <a:pt x="133" y="16"/>
                  </a:cubicBezTo>
                  <a:cubicBezTo>
                    <a:pt x="132" y="13"/>
                    <a:pt x="131" y="11"/>
                    <a:pt x="131" y="8"/>
                  </a:cubicBezTo>
                  <a:cubicBezTo>
                    <a:pt x="131" y="6"/>
                    <a:pt x="131" y="5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6" y="116"/>
                    <a:pt x="36" y="116"/>
                    <a:pt x="37" y="117"/>
                  </a:cubicBezTo>
                  <a:cubicBezTo>
                    <a:pt x="38" y="118"/>
                    <a:pt x="38" y="119"/>
                    <a:pt x="39" y="120"/>
                  </a:cubicBezTo>
                  <a:cubicBezTo>
                    <a:pt x="40" y="121"/>
                    <a:pt x="42" y="124"/>
                    <a:pt x="44" y="124"/>
                  </a:cubicBezTo>
                  <a:cubicBezTo>
                    <a:pt x="45" y="124"/>
                    <a:pt x="47" y="125"/>
                    <a:pt x="49" y="125"/>
                  </a:cubicBezTo>
                  <a:cubicBezTo>
                    <a:pt x="52" y="126"/>
                    <a:pt x="51" y="136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ubicBezTo>
                    <a:pt x="52" y="142"/>
                    <a:pt x="54" y="142"/>
                    <a:pt x="55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122" y="127"/>
                    <a:pt x="122" y="127"/>
                    <a:pt x="122" y="12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5" name="WILCOX"/>
            <p:cNvSpPr>
              <a:spLocks/>
            </p:cNvSpPr>
            <p:nvPr/>
          </p:nvSpPr>
          <p:spPr bwMode="auto">
            <a:xfrm>
              <a:off x="4162425" y="4117975"/>
              <a:ext cx="428625" cy="334963"/>
            </a:xfrm>
            <a:custGeom>
              <a:avLst/>
              <a:gdLst>
                <a:gd name="T0" fmla="*/ 116 w 180"/>
                <a:gd name="T1" fmla="*/ 13 h 141"/>
                <a:gd name="T2" fmla="*/ 118 w 180"/>
                <a:gd name="T3" fmla="*/ 17 h 141"/>
                <a:gd name="T4" fmla="*/ 122 w 180"/>
                <a:gd name="T5" fmla="*/ 20 h 141"/>
                <a:gd name="T6" fmla="*/ 127 w 180"/>
                <a:gd name="T7" fmla="*/ 41 h 141"/>
                <a:gd name="T8" fmla="*/ 132 w 180"/>
                <a:gd name="T9" fmla="*/ 51 h 141"/>
                <a:gd name="T10" fmla="*/ 131 w 180"/>
                <a:gd name="T11" fmla="*/ 62 h 141"/>
                <a:gd name="T12" fmla="*/ 134 w 180"/>
                <a:gd name="T13" fmla="*/ 74 h 141"/>
                <a:gd name="T14" fmla="*/ 140 w 180"/>
                <a:gd name="T15" fmla="*/ 84 h 141"/>
                <a:gd name="T16" fmla="*/ 155 w 180"/>
                <a:gd name="T17" fmla="*/ 92 h 141"/>
                <a:gd name="T18" fmla="*/ 164 w 180"/>
                <a:gd name="T19" fmla="*/ 108 h 141"/>
                <a:gd name="T20" fmla="*/ 168 w 180"/>
                <a:gd name="T21" fmla="*/ 115 h 141"/>
                <a:gd name="T22" fmla="*/ 168 w 180"/>
                <a:gd name="T23" fmla="*/ 115 h 141"/>
                <a:gd name="T24" fmla="*/ 170 w 180"/>
                <a:gd name="T25" fmla="*/ 122 h 141"/>
                <a:gd name="T26" fmla="*/ 175 w 180"/>
                <a:gd name="T27" fmla="*/ 125 h 141"/>
                <a:gd name="T28" fmla="*/ 179 w 180"/>
                <a:gd name="T29" fmla="*/ 130 h 141"/>
                <a:gd name="T30" fmla="*/ 178 w 180"/>
                <a:gd name="T31" fmla="*/ 140 h 141"/>
                <a:gd name="T32" fmla="*/ 178 w 180"/>
                <a:gd name="T33" fmla="*/ 141 h 141"/>
                <a:gd name="T34" fmla="*/ 178 w 180"/>
                <a:gd name="T35" fmla="*/ 141 h 141"/>
                <a:gd name="T36" fmla="*/ 53 w 180"/>
                <a:gd name="T37" fmla="*/ 141 h 141"/>
                <a:gd name="T38" fmla="*/ 53 w 180"/>
                <a:gd name="T39" fmla="*/ 141 h 141"/>
                <a:gd name="T40" fmla="*/ 29 w 180"/>
                <a:gd name="T41" fmla="*/ 141 h 141"/>
                <a:gd name="T42" fmla="*/ 29 w 180"/>
                <a:gd name="T43" fmla="*/ 138 h 141"/>
                <a:gd name="T44" fmla="*/ 0 w 180"/>
                <a:gd name="T45" fmla="*/ 138 h 141"/>
                <a:gd name="T46" fmla="*/ 0 w 180"/>
                <a:gd name="T47" fmla="*/ 138 h 141"/>
                <a:gd name="T48" fmla="*/ 0 w 180"/>
                <a:gd name="T49" fmla="*/ 52 h 141"/>
                <a:gd name="T50" fmla="*/ 0 w 180"/>
                <a:gd name="T51" fmla="*/ 52 h 141"/>
                <a:gd name="T52" fmla="*/ 1 w 180"/>
                <a:gd name="T53" fmla="*/ 8 h 141"/>
                <a:gd name="T54" fmla="*/ 1 w 180"/>
                <a:gd name="T55" fmla="*/ 8 h 141"/>
                <a:gd name="T56" fmla="*/ 23 w 180"/>
                <a:gd name="T57" fmla="*/ 8 h 141"/>
                <a:gd name="T58" fmla="*/ 24 w 180"/>
                <a:gd name="T59" fmla="*/ 6 h 141"/>
                <a:gd name="T60" fmla="*/ 24 w 180"/>
                <a:gd name="T61" fmla="*/ 6 h 141"/>
                <a:gd name="T62" fmla="*/ 26 w 180"/>
                <a:gd name="T63" fmla="*/ 4 h 141"/>
                <a:gd name="T64" fmla="*/ 26 w 180"/>
                <a:gd name="T65" fmla="*/ 4 h 141"/>
                <a:gd name="T66" fmla="*/ 27 w 180"/>
                <a:gd name="T67" fmla="*/ 4 h 141"/>
                <a:gd name="T68" fmla="*/ 28 w 180"/>
                <a:gd name="T69" fmla="*/ 5 h 141"/>
                <a:gd name="T70" fmla="*/ 28 w 180"/>
                <a:gd name="T71" fmla="*/ 5 h 141"/>
                <a:gd name="T72" fmla="*/ 28 w 180"/>
                <a:gd name="T73" fmla="*/ 5 h 141"/>
                <a:gd name="T74" fmla="*/ 30 w 180"/>
                <a:gd name="T75" fmla="*/ 6 h 141"/>
                <a:gd name="T76" fmla="*/ 30 w 180"/>
                <a:gd name="T77" fmla="*/ 6 h 141"/>
                <a:gd name="T78" fmla="*/ 30 w 180"/>
                <a:gd name="T79" fmla="*/ 6 h 141"/>
                <a:gd name="T80" fmla="*/ 32 w 180"/>
                <a:gd name="T81" fmla="*/ 8 h 141"/>
                <a:gd name="T82" fmla="*/ 32 w 180"/>
                <a:gd name="T83" fmla="*/ 9 h 141"/>
                <a:gd name="T84" fmla="*/ 71 w 180"/>
                <a:gd name="T85" fmla="*/ 9 h 141"/>
                <a:gd name="T86" fmla="*/ 75 w 180"/>
                <a:gd name="T87" fmla="*/ 7 h 141"/>
                <a:gd name="T88" fmla="*/ 81 w 180"/>
                <a:gd name="T89" fmla="*/ 2 h 141"/>
                <a:gd name="T90" fmla="*/ 89 w 180"/>
                <a:gd name="T91" fmla="*/ 0 h 141"/>
                <a:gd name="T92" fmla="*/ 95 w 180"/>
                <a:gd name="T93" fmla="*/ 0 h 141"/>
                <a:gd name="T94" fmla="*/ 100 w 180"/>
                <a:gd name="T95" fmla="*/ 2 h 141"/>
                <a:gd name="T96" fmla="*/ 104 w 180"/>
                <a:gd name="T97" fmla="*/ 7 h 141"/>
                <a:gd name="T98" fmla="*/ 105 w 180"/>
                <a:gd name="T99" fmla="*/ 9 h 141"/>
                <a:gd name="T100" fmla="*/ 105 w 180"/>
                <a:gd name="T101" fmla="*/ 9 h 141"/>
                <a:gd name="T102" fmla="*/ 105 w 180"/>
                <a:gd name="T103" fmla="*/ 10 h 141"/>
                <a:gd name="T104" fmla="*/ 105 w 180"/>
                <a:gd name="T105" fmla="*/ 10 h 141"/>
                <a:gd name="T106" fmla="*/ 105 w 180"/>
                <a:gd name="T107" fmla="*/ 11 h 141"/>
                <a:gd name="T108" fmla="*/ 106 w 180"/>
                <a:gd name="T109" fmla="*/ 11 h 141"/>
                <a:gd name="T110" fmla="*/ 106 w 180"/>
                <a:gd name="T111" fmla="*/ 12 h 141"/>
                <a:gd name="T112" fmla="*/ 106 w 180"/>
                <a:gd name="T113" fmla="*/ 12 h 141"/>
                <a:gd name="T114" fmla="*/ 106 w 180"/>
                <a:gd name="T115" fmla="*/ 12 h 141"/>
                <a:gd name="T116" fmla="*/ 106 w 180"/>
                <a:gd name="T117" fmla="*/ 13 h 141"/>
                <a:gd name="T118" fmla="*/ 107 w 180"/>
                <a:gd name="T119" fmla="*/ 13 h 141"/>
                <a:gd name="T120" fmla="*/ 116 w 180"/>
                <a:gd name="T121" fmla="*/ 1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41">
                  <a:moveTo>
                    <a:pt x="116" y="13"/>
                  </a:moveTo>
                  <a:cubicBezTo>
                    <a:pt x="117" y="14"/>
                    <a:pt x="118" y="15"/>
                    <a:pt x="118" y="17"/>
                  </a:cubicBezTo>
                  <a:cubicBezTo>
                    <a:pt x="119" y="18"/>
                    <a:pt x="120" y="20"/>
                    <a:pt x="122" y="20"/>
                  </a:cubicBezTo>
                  <a:cubicBezTo>
                    <a:pt x="132" y="24"/>
                    <a:pt x="124" y="36"/>
                    <a:pt x="127" y="41"/>
                  </a:cubicBezTo>
                  <a:cubicBezTo>
                    <a:pt x="129" y="44"/>
                    <a:pt x="132" y="47"/>
                    <a:pt x="132" y="51"/>
                  </a:cubicBezTo>
                  <a:cubicBezTo>
                    <a:pt x="132" y="55"/>
                    <a:pt x="130" y="58"/>
                    <a:pt x="131" y="62"/>
                  </a:cubicBezTo>
                  <a:cubicBezTo>
                    <a:pt x="138" y="66"/>
                    <a:pt x="134" y="68"/>
                    <a:pt x="134" y="74"/>
                  </a:cubicBezTo>
                  <a:cubicBezTo>
                    <a:pt x="134" y="77"/>
                    <a:pt x="139" y="81"/>
                    <a:pt x="140" y="84"/>
                  </a:cubicBezTo>
                  <a:cubicBezTo>
                    <a:pt x="143" y="91"/>
                    <a:pt x="152" y="87"/>
                    <a:pt x="155" y="92"/>
                  </a:cubicBezTo>
                  <a:cubicBezTo>
                    <a:pt x="158" y="96"/>
                    <a:pt x="161" y="105"/>
                    <a:pt x="164" y="108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7"/>
                    <a:pt x="168" y="120"/>
                    <a:pt x="170" y="122"/>
                  </a:cubicBezTo>
                  <a:cubicBezTo>
                    <a:pt x="171" y="123"/>
                    <a:pt x="173" y="124"/>
                    <a:pt x="175" y="125"/>
                  </a:cubicBezTo>
                  <a:cubicBezTo>
                    <a:pt x="178" y="127"/>
                    <a:pt x="180" y="126"/>
                    <a:pt x="179" y="130"/>
                  </a:cubicBezTo>
                  <a:cubicBezTo>
                    <a:pt x="179" y="133"/>
                    <a:pt x="178" y="137"/>
                    <a:pt x="178" y="140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5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2" y="8"/>
                    <a:pt x="32" y="8"/>
                    <a:pt x="32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8"/>
                    <a:pt x="74" y="8"/>
                    <a:pt x="75" y="7"/>
                  </a:cubicBezTo>
                  <a:cubicBezTo>
                    <a:pt x="77" y="6"/>
                    <a:pt x="78" y="3"/>
                    <a:pt x="81" y="2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1" y="0"/>
                    <a:pt x="93" y="0"/>
                    <a:pt x="95" y="0"/>
                  </a:cubicBezTo>
                  <a:cubicBezTo>
                    <a:pt x="96" y="1"/>
                    <a:pt x="98" y="2"/>
                    <a:pt x="100" y="2"/>
                  </a:cubicBezTo>
                  <a:cubicBezTo>
                    <a:pt x="102" y="3"/>
                    <a:pt x="103" y="4"/>
                    <a:pt x="104" y="7"/>
                  </a:cubicBezTo>
                  <a:cubicBezTo>
                    <a:pt x="104" y="7"/>
                    <a:pt x="104" y="8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16" y="13"/>
                    <a:pt x="116" y="13"/>
                    <a:pt x="116" y="1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6" name="TAYLOR"/>
            <p:cNvSpPr>
              <a:spLocks/>
            </p:cNvSpPr>
            <p:nvPr/>
          </p:nvSpPr>
          <p:spPr bwMode="auto">
            <a:xfrm>
              <a:off x="3330575" y="3400425"/>
              <a:ext cx="447675" cy="438150"/>
            </a:xfrm>
            <a:custGeom>
              <a:avLst/>
              <a:gdLst>
                <a:gd name="T0" fmla="*/ 83 w 188"/>
                <a:gd name="T1" fmla="*/ 184 h 184"/>
                <a:gd name="T2" fmla="*/ 83 w 188"/>
                <a:gd name="T3" fmla="*/ 170 h 184"/>
                <a:gd name="T4" fmla="*/ 106 w 188"/>
                <a:gd name="T5" fmla="*/ 170 h 184"/>
                <a:gd name="T6" fmla="*/ 138 w 188"/>
                <a:gd name="T7" fmla="*/ 117 h 184"/>
                <a:gd name="T8" fmla="*/ 145 w 188"/>
                <a:gd name="T9" fmla="*/ 113 h 184"/>
                <a:gd name="T10" fmla="*/ 158 w 188"/>
                <a:gd name="T11" fmla="*/ 113 h 184"/>
                <a:gd name="T12" fmla="*/ 158 w 188"/>
                <a:gd name="T13" fmla="*/ 109 h 184"/>
                <a:gd name="T14" fmla="*/ 165 w 188"/>
                <a:gd name="T15" fmla="*/ 109 h 184"/>
                <a:gd name="T16" fmla="*/ 165 w 188"/>
                <a:gd name="T17" fmla="*/ 115 h 184"/>
                <a:gd name="T18" fmla="*/ 174 w 188"/>
                <a:gd name="T19" fmla="*/ 115 h 184"/>
                <a:gd name="T20" fmla="*/ 174 w 188"/>
                <a:gd name="T21" fmla="*/ 124 h 184"/>
                <a:gd name="T22" fmla="*/ 181 w 188"/>
                <a:gd name="T23" fmla="*/ 124 h 184"/>
                <a:gd name="T24" fmla="*/ 181 w 188"/>
                <a:gd name="T25" fmla="*/ 116 h 184"/>
                <a:gd name="T26" fmla="*/ 181 w 188"/>
                <a:gd name="T27" fmla="*/ 116 h 184"/>
                <a:gd name="T28" fmla="*/ 188 w 188"/>
                <a:gd name="T29" fmla="*/ 104 h 184"/>
                <a:gd name="T30" fmla="*/ 188 w 188"/>
                <a:gd name="T31" fmla="*/ 104 h 184"/>
                <a:gd name="T32" fmla="*/ 182 w 188"/>
                <a:gd name="T33" fmla="*/ 98 h 184"/>
                <a:gd name="T34" fmla="*/ 166 w 188"/>
                <a:gd name="T35" fmla="*/ 82 h 184"/>
                <a:gd name="T36" fmla="*/ 163 w 188"/>
                <a:gd name="T37" fmla="*/ 57 h 184"/>
                <a:gd name="T38" fmla="*/ 153 w 188"/>
                <a:gd name="T39" fmla="*/ 45 h 184"/>
                <a:gd name="T40" fmla="*/ 142 w 188"/>
                <a:gd name="T41" fmla="*/ 29 h 184"/>
                <a:gd name="T42" fmla="*/ 132 w 188"/>
                <a:gd name="T43" fmla="*/ 34 h 184"/>
                <a:gd name="T44" fmla="*/ 126 w 188"/>
                <a:gd name="T45" fmla="*/ 30 h 184"/>
                <a:gd name="T46" fmla="*/ 109 w 188"/>
                <a:gd name="T47" fmla="*/ 31 h 184"/>
                <a:gd name="T48" fmla="*/ 105 w 188"/>
                <a:gd name="T49" fmla="*/ 25 h 184"/>
                <a:gd name="T50" fmla="*/ 105 w 188"/>
                <a:gd name="T51" fmla="*/ 25 h 184"/>
                <a:gd name="T52" fmla="*/ 102 w 188"/>
                <a:gd name="T53" fmla="*/ 22 h 184"/>
                <a:gd name="T54" fmla="*/ 96 w 188"/>
                <a:gd name="T55" fmla="*/ 14 h 184"/>
                <a:gd name="T56" fmla="*/ 92 w 188"/>
                <a:gd name="T57" fmla="*/ 6 h 184"/>
                <a:gd name="T58" fmla="*/ 84 w 188"/>
                <a:gd name="T59" fmla="*/ 8 h 184"/>
                <a:gd name="T60" fmla="*/ 77 w 188"/>
                <a:gd name="T61" fmla="*/ 1 h 184"/>
                <a:gd name="T62" fmla="*/ 70 w 188"/>
                <a:gd name="T63" fmla="*/ 2 h 184"/>
                <a:gd name="T64" fmla="*/ 70 w 188"/>
                <a:gd name="T65" fmla="*/ 2 h 184"/>
                <a:gd name="T66" fmla="*/ 48 w 188"/>
                <a:gd name="T67" fmla="*/ 14 h 184"/>
                <a:gd name="T68" fmla="*/ 48 w 188"/>
                <a:gd name="T69" fmla="*/ 34 h 184"/>
                <a:gd name="T70" fmla="*/ 34 w 188"/>
                <a:gd name="T71" fmla="*/ 34 h 184"/>
                <a:gd name="T72" fmla="*/ 34 w 188"/>
                <a:gd name="T73" fmla="*/ 51 h 184"/>
                <a:gd name="T74" fmla="*/ 19 w 188"/>
                <a:gd name="T75" fmla="*/ 68 h 184"/>
                <a:gd name="T76" fmla="*/ 19 w 188"/>
                <a:gd name="T77" fmla="*/ 91 h 184"/>
                <a:gd name="T78" fmla="*/ 5 w 188"/>
                <a:gd name="T79" fmla="*/ 91 h 184"/>
                <a:gd name="T80" fmla="*/ 5 w 188"/>
                <a:gd name="T81" fmla="*/ 91 h 184"/>
                <a:gd name="T82" fmla="*/ 0 w 188"/>
                <a:gd name="T83" fmla="*/ 101 h 184"/>
                <a:gd name="T84" fmla="*/ 4 w 188"/>
                <a:gd name="T85" fmla="*/ 109 h 184"/>
                <a:gd name="T86" fmla="*/ 5 w 188"/>
                <a:gd name="T87" fmla="*/ 110 h 184"/>
                <a:gd name="T88" fmla="*/ 8 w 188"/>
                <a:gd name="T89" fmla="*/ 120 h 184"/>
                <a:gd name="T90" fmla="*/ 15 w 188"/>
                <a:gd name="T91" fmla="*/ 127 h 184"/>
                <a:gd name="T92" fmla="*/ 17 w 188"/>
                <a:gd name="T93" fmla="*/ 130 h 184"/>
                <a:gd name="T94" fmla="*/ 17 w 188"/>
                <a:gd name="T95" fmla="*/ 141 h 184"/>
                <a:gd name="T96" fmla="*/ 25 w 188"/>
                <a:gd name="T97" fmla="*/ 151 h 184"/>
                <a:gd name="T98" fmla="*/ 28 w 188"/>
                <a:gd name="T99" fmla="*/ 161 h 184"/>
                <a:gd name="T100" fmla="*/ 28 w 188"/>
                <a:gd name="T101" fmla="*/ 161 h 184"/>
                <a:gd name="T102" fmla="*/ 38 w 188"/>
                <a:gd name="T103" fmla="*/ 161 h 184"/>
                <a:gd name="T104" fmla="*/ 38 w 188"/>
                <a:gd name="T105" fmla="*/ 172 h 184"/>
                <a:gd name="T106" fmla="*/ 41 w 188"/>
                <a:gd name="T107" fmla="*/ 172 h 184"/>
                <a:gd name="T108" fmla="*/ 41 w 188"/>
                <a:gd name="T109" fmla="*/ 178 h 184"/>
                <a:gd name="T110" fmla="*/ 46 w 188"/>
                <a:gd name="T111" fmla="*/ 178 h 184"/>
                <a:gd name="T112" fmla="*/ 46 w 188"/>
                <a:gd name="T113" fmla="*/ 172 h 184"/>
                <a:gd name="T114" fmla="*/ 54 w 188"/>
                <a:gd name="T115" fmla="*/ 172 h 184"/>
                <a:gd name="T116" fmla="*/ 54 w 188"/>
                <a:gd name="T117" fmla="*/ 184 h 184"/>
                <a:gd name="T118" fmla="*/ 83 w 188"/>
                <a:gd name="T11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184">
                  <a:moveTo>
                    <a:pt x="83" y="184"/>
                  </a:moveTo>
                  <a:cubicBezTo>
                    <a:pt x="83" y="170"/>
                    <a:pt x="83" y="170"/>
                    <a:pt x="83" y="170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6" y="92"/>
                    <a:pt x="171" y="89"/>
                    <a:pt x="166" y="82"/>
                  </a:cubicBezTo>
                  <a:cubicBezTo>
                    <a:pt x="162" y="76"/>
                    <a:pt x="157" y="63"/>
                    <a:pt x="163" y="57"/>
                  </a:cubicBezTo>
                  <a:cubicBezTo>
                    <a:pt x="163" y="54"/>
                    <a:pt x="156" y="47"/>
                    <a:pt x="153" y="45"/>
                  </a:cubicBezTo>
                  <a:cubicBezTo>
                    <a:pt x="149" y="41"/>
                    <a:pt x="145" y="34"/>
                    <a:pt x="142" y="29"/>
                  </a:cubicBezTo>
                  <a:cubicBezTo>
                    <a:pt x="139" y="29"/>
                    <a:pt x="135" y="33"/>
                    <a:pt x="132" y="34"/>
                  </a:cubicBezTo>
                  <a:cubicBezTo>
                    <a:pt x="128" y="35"/>
                    <a:pt x="128" y="30"/>
                    <a:pt x="126" y="30"/>
                  </a:cubicBezTo>
                  <a:cubicBezTo>
                    <a:pt x="123" y="30"/>
                    <a:pt x="112" y="40"/>
                    <a:pt x="109" y="31"/>
                  </a:cubicBezTo>
                  <a:cubicBezTo>
                    <a:pt x="107" y="30"/>
                    <a:pt x="106" y="27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19"/>
                    <a:pt x="98" y="17"/>
                    <a:pt x="96" y="14"/>
                  </a:cubicBezTo>
                  <a:cubicBezTo>
                    <a:pt x="96" y="13"/>
                    <a:pt x="92" y="6"/>
                    <a:pt x="92" y="6"/>
                  </a:cubicBezTo>
                  <a:cubicBezTo>
                    <a:pt x="91" y="4"/>
                    <a:pt x="85" y="8"/>
                    <a:pt x="84" y="8"/>
                  </a:cubicBezTo>
                  <a:cubicBezTo>
                    <a:pt x="81" y="7"/>
                    <a:pt x="79" y="1"/>
                    <a:pt x="77" y="1"/>
                  </a:cubicBezTo>
                  <a:cubicBezTo>
                    <a:pt x="74" y="0"/>
                    <a:pt x="72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4" y="95"/>
                    <a:pt x="1" y="97"/>
                    <a:pt x="0" y="101"/>
                  </a:cubicBezTo>
                  <a:cubicBezTo>
                    <a:pt x="0" y="103"/>
                    <a:pt x="3" y="108"/>
                    <a:pt x="4" y="109"/>
                  </a:cubicBezTo>
                  <a:cubicBezTo>
                    <a:pt x="4" y="110"/>
                    <a:pt x="4" y="110"/>
                    <a:pt x="5" y="110"/>
                  </a:cubicBezTo>
                  <a:cubicBezTo>
                    <a:pt x="5" y="113"/>
                    <a:pt x="6" y="118"/>
                    <a:pt x="8" y="120"/>
                  </a:cubicBezTo>
                  <a:cubicBezTo>
                    <a:pt x="10" y="122"/>
                    <a:pt x="14" y="125"/>
                    <a:pt x="15" y="127"/>
                  </a:cubicBezTo>
                  <a:cubicBezTo>
                    <a:pt x="16" y="128"/>
                    <a:pt x="16" y="129"/>
                    <a:pt x="17" y="130"/>
                  </a:cubicBezTo>
                  <a:cubicBezTo>
                    <a:pt x="17" y="133"/>
                    <a:pt x="17" y="137"/>
                    <a:pt x="17" y="141"/>
                  </a:cubicBezTo>
                  <a:cubicBezTo>
                    <a:pt x="19" y="143"/>
                    <a:pt x="24" y="148"/>
                    <a:pt x="25" y="15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83" y="184"/>
                    <a:pt x="83" y="184"/>
                    <a:pt x="83" y="18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7" name="WORTH"/>
            <p:cNvSpPr>
              <a:spLocks/>
            </p:cNvSpPr>
            <p:nvPr/>
          </p:nvSpPr>
          <p:spPr bwMode="auto">
            <a:xfrm>
              <a:off x="3749675" y="4451350"/>
              <a:ext cx="374650" cy="623888"/>
            </a:xfrm>
            <a:custGeom>
              <a:avLst/>
              <a:gdLst>
                <a:gd name="T0" fmla="*/ 157 w 157"/>
                <a:gd name="T1" fmla="*/ 179 h 262"/>
                <a:gd name="T2" fmla="*/ 151 w 157"/>
                <a:gd name="T3" fmla="*/ 205 h 262"/>
                <a:gd name="T4" fmla="*/ 156 w 157"/>
                <a:gd name="T5" fmla="*/ 256 h 262"/>
                <a:gd name="T6" fmla="*/ 130 w 157"/>
                <a:gd name="T7" fmla="*/ 255 h 262"/>
                <a:gd name="T8" fmla="*/ 111 w 157"/>
                <a:gd name="T9" fmla="*/ 262 h 262"/>
                <a:gd name="T10" fmla="*/ 13 w 157"/>
                <a:gd name="T11" fmla="*/ 254 h 262"/>
                <a:gd name="T12" fmla="*/ 13 w 157"/>
                <a:gd name="T13" fmla="*/ 202 h 262"/>
                <a:gd name="T14" fmla="*/ 13 w 157"/>
                <a:gd name="T15" fmla="*/ 191 h 262"/>
                <a:gd name="T16" fmla="*/ 19 w 157"/>
                <a:gd name="T17" fmla="*/ 185 h 262"/>
                <a:gd name="T18" fmla="*/ 14 w 157"/>
                <a:gd name="T19" fmla="*/ 148 h 262"/>
                <a:gd name="T20" fmla="*/ 20 w 157"/>
                <a:gd name="T21" fmla="*/ 142 h 262"/>
                <a:gd name="T22" fmla="*/ 14 w 157"/>
                <a:gd name="T23" fmla="*/ 111 h 262"/>
                <a:gd name="T24" fmla="*/ 15 w 157"/>
                <a:gd name="T25" fmla="*/ 103 h 262"/>
                <a:gd name="T26" fmla="*/ 6 w 157"/>
                <a:gd name="T27" fmla="*/ 98 h 262"/>
                <a:gd name="T28" fmla="*/ 6 w 157"/>
                <a:gd name="T29" fmla="*/ 92 h 262"/>
                <a:gd name="T30" fmla="*/ 4 w 157"/>
                <a:gd name="T31" fmla="*/ 86 h 262"/>
                <a:gd name="T32" fmla="*/ 4 w 157"/>
                <a:gd name="T33" fmla="*/ 74 h 262"/>
                <a:gd name="T34" fmla="*/ 5 w 157"/>
                <a:gd name="T35" fmla="*/ 58 h 262"/>
                <a:gd name="T36" fmla="*/ 15 w 157"/>
                <a:gd name="T37" fmla="*/ 38 h 262"/>
                <a:gd name="T38" fmla="*/ 7 w 157"/>
                <a:gd name="T39" fmla="*/ 27 h 262"/>
                <a:gd name="T40" fmla="*/ 23 w 157"/>
                <a:gd name="T41" fmla="*/ 20 h 262"/>
                <a:gd name="T42" fmla="*/ 38 w 157"/>
                <a:gd name="T43" fmla="*/ 1 h 262"/>
                <a:gd name="T44" fmla="*/ 47 w 157"/>
                <a:gd name="T45" fmla="*/ 1 h 262"/>
                <a:gd name="T46" fmla="*/ 72 w 157"/>
                <a:gd name="T47" fmla="*/ 8 h 262"/>
                <a:gd name="T48" fmla="*/ 85 w 157"/>
                <a:gd name="T49" fmla="*/ 19 h 262"/>
                <a:gd name="T50" fmla="*/ 89 w 157"/>
                <a:gd name="T51" fmla="*/ 21 h 262"/>
                <a:gd name="T52" fmla="*/ 96 w 157"/>
                <a:gd name="T53" fmla="*/ 24 h 262"/>
                <a:gd name="T54" fmla="*/ 130 w 157"/>
                <a:gd name="T55" fmla="*/ 113 h 262"/>
                <a:gd name="T56" fmla="*/ 135 w 157"/>
                <a:gd name="T57" fmla="*/ 118 h 262"/>
                <a:gd name="T58" fmla="*/ 145 w 157"/>
                <a:gd name="T59" fmla="*/ 123 h 262"/>
                <a:gd name="T60" fmla="*/ 148 w 157"/>
                <a:gd name="T61" fmla="*/ 138 h 262"/>
                <a:gd name="T62" fmla="*/ 157 w 157"/>
                <a:gd name="T63" fmla="*/ 14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262">
                  <a:moveTo>
                    <a:pt x="157" y="140"/>
                  </a:moveTo>
                  <a:cubicBezTo>
                    <a:pt x="157" y="179"/>
                    <a:pt x="157" y="179"/>
                    <a:pt x="157" y="179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1" y="254"/>
                    <a:pt x="111" y="254"/>
                    <a:pt x="111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19" y="185"/>
                    <a:pt x="19" y="185"/>
                    <a:pt x="19" y="185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0"/>
                    <a:pt x="6" y="89"/>
                    <a:pt x="5" y="88"/>
                  </a:cubicBezTo>
                  <a:cubicBezTo>
                    <a:pt x="5" y="88"/>
                    <a:pt x="4" y="87"/>
                    <a:pt x="4" y="86"/>
                  </a:cubicBezTo>
                  <a:cubicBezTo>
                    <a:pt x="4" y="84"/>
                    <a:pt x="5" y="82"/>
                    <a:pt x="5" y="80"/>
                  </a:cubicBezTo>
                  <a:cubicBezTo>
                    <a:pt x="5" y="78"/>
                    <a:pt x="4" y="76"/>
                    <a:pt x="4" y="74"/>
                  </a:cubicBezTo>
                  <a:cubicBezTo>
                    <a:pt x="2" y="70"/>
                    <a:pt x="0" y="67"/>
                    <a:pt x="0" y="64"/>
                  </a:cubicBezTo>
                  <a:cubicBezTo>
                    <a:pt x="2" y="62"/>
                    <a:pt x="4" y="60"/>
                    <a:pt x="5" y="58"/>
                  </a:cubicBezTo>
                  <a:cubicBezTo>
                    <a:pt x="7" y="55"/>
                    <a:pt x="8" y="54"/>
                    <a:pt x="9" y="51"/>
                  </a:cubicBezTo>
                  <a:cubicBezTo>
                    <a:pt x="12" y="46"/>
                    <a:pt x="18" y="44"/>
                    <a:pt x="15" y="38"/>
                  </a:cubicBezTo>
                  <a:cubicBezTo>
                    <a:pt x="14" y="35"/>
                    <a:pt x="13" y="33"/>
                    <a:pt x="11" y="31"/>
                  </a:cubicBezTo>
                  <a:cubicBezTo>
                    <a:pt x="10" y="29"/>
                    <a:pt x="9" y="28"/>
                    <a:pt x="7" y="27"/>
                  </a:cubicBezTo>
                  <a:cubicBezTo>
                    <a:pt x="3" y="23"/>
                    <a:pt x="15" y="23"/>
                    <a:pt x="16" y="23"/>
                  </a:cubicBezTo>
                  <a:cubicBezTo>
                    <a:pt x="19" y="23"/>
                    <a:pt x="22" y="21"/>
                    <a:pt x="23" y="20"/>
                  </a:cubicBezTo>
                  <a:cubicBezTo>
                    <a:pt x="24" y="16"/>
                    <a:pt x="24" y="11"/>
                    <a:pt x="27" y="8"/>
                  </a:cubicBezTo>
                  <a:cubicBezTo>
                    <a:pt x="30" y="4"/>
                    <a:pt x="35" y="4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1" y="1"/>
                    <a:pt x="44" y="0"/>
                    <a:pt x="47" y="1"/>
                  </a:cubicBezTo>
                  <a:cubicBezTo>
                    <a:pt x="49" y="1"/>
                    <a:pt x="51" y="2"/>
                    <a:pt x="52" y="3"/>
                  </a:cubicBezTo>
                  <a:cubicBezTo>
                    <a:pt x="57" y="7"/>
                    <a:pt x="70" y="4"/>
                    <a:pt x="72" y="8"/>
                  </a:cubicBezTo>
                  <a:cubicBezTo>
                    <a:pt x="74" y="11"/>
                    <a:pt x="76" y="12"/>
                    <a:pt x="79" y="13"/>
                  </a:cubicBezTo>
                  <a:cubicBezTo>
                    <a:pt x="81" y="14"/>
                    <a:pt x="84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7" y="19"/>
                    <a:pt x="88" y="20"/>
                    <a:pt x="89" y="21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2" y="114"/>
                    <a:pt x="132" y="114"/>
                    <a:pt x="133" y="115"/>
                  </a:cubicBezTo>
                  <a:cubicBezTo>
                    <a:pt x="134" y="116"/>
                    <a:pt x="134" y="117"/>
                    <a:pt x="135" y="118"/>
                  </a:cubicBezTo>
                  <a:cubicBezTo>
                    <a:pt x="136" y="119"/>
                    <a:pt x="138" y="122"/>
                    <a:pt x="140" y="122"/>
                  </a:cubicBezTo>
                  <a:cubicBezTo>
                    <a:pt x="141" y="122"/>
                    <a:pt x="143" y="123"/>
                    <a:pt x="145" y="123"/>
                  </a:cubicBezTo>
                  <a:cubicBezTo>
                    <a:pt x="148" y="124"/>
                    <a:pt x="147" y="134"/>
                    <a:pt x="147" y="137"/>
                  </a:cubicBezTo>
                  <a:cubicBezTo>
                    <a:pt x="148" y="137"/>
                    <a:pt x="148" y="138"/>
                    <a:pt x="148" y="138"/>
                  </a:cubicBezTo>
                  <a:cubicBezTo>
                    <a:pt x="148" y="140"/>
                    <a:pt x="150" y="140"/>
                    <a:pt x="151" y="140"/>
                  </a:cubicBezTo>
                  <a:cubicBezTo>
                    <a:pt x="157" y="140"/>
                    <a:pt x="157" y="140"/>
                    <a:pt x="157" y="14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8" name="LEE"/>
            <p:cNvSpPr>
              <a:spLocks/>
            </p:cNvSpPr>
            <p:nvPr/>
          </p:nvSpPr>
          <p:spPr bwMode="auto">
            <a:xfrm>
              <a:off x="3443288" y="4375150"/>
              <a:ext cx="411163" cy="342900"/>
            </a:xfrm>
            <a:custGeom>
              <a:avLst/>
              <a:gdLst>
                <a:gd name="T0" fmla="*/ 167 w 173"/>
                <a:gd name="T1" fmla="*/ 33 h 144"/>
                <a:gd name="T2" fmla="*/ 156 w 173"/>
                <a:gd name="T3" fmla="*/ 40 h 144"/>
                <a:gd name="T4" fmla="*/ 152 w 173"/>
                <a:gd name="T5" fmla="*/ 52 h 144"/>
                <a:gd name="T6" fmla="*/ 145 w 173"/>
                <a:gd name="T7" fmla="*/ 55 h 144"/>
                <a:gd name="T8" fmla="*/ 136 w 173"/>
                <a:gd name="T9" fmla="*/ 59 h 144"/>
                <a:gd name="T10" fmla="*/ 140 w 173"/>
                <a:gd name="T11" fmla="*/ 63 h 144"/>
                <a:gd name="T12" fmla="*/ 144 w 173"/>
                <a:gd name="T13" fmla="*/ 70 h 144"/>
                <a:gd name="T14" fmla="*/ 138 w 173"/>
                <a:gd name="T15" fmla="*/ 83 h 144"/>
                <a:gd name="T16" fmla="*/ 134 w 173"/>
                <a:gd name="T17" fmla="*/ 90 h 144"/>
                <a:gd name="T18" fmla="*/ 129 w 173"/>
                <a:gd name="T19" fmla="*/ 96 h 144"/>
                <a:gd name="T20" fmla="*/ 133 w 173"/>
                <a:gd name="T21" fmla="*/ 106 h 144"/>
                <a:gd name="T22" fmla="*/ 134 w 173"/>
                <a:gd name="T23" fmla="*/ 112 h 144"/>
                <a:gd name="T24" fmla="*/ 133 w 173"/>
                <a:gd name="T25" fmla="*/ 118 h 144"/>
                <a:gd name="T26" fmla="*/ 134 w 173"/>
                <a:gd name="T27" fmla="*/ 120 h 144"/>
                <a:gd name="T28" fmla="*/ 135 w 173"/>
                <a:gd name="T29" fmla="*/ 124 h 144"/>
                <a:gd name="T30" fmla="*/ 135 w 173"/>
                <a:gd name="T31" fmla="*/ 130 h 144"/>
                <a:gd name="T32" fmla="*/ 135 w 173"/>
                <a:gd name="T33" fmla="*/ 130 h 144"/>
                <a:gd name="T34" fmla="*/ 132 w 173"/>
                <a:gd name="T35" fmla="*/ 132 h 144"/>
                <a:gd name="T36" fmla="*/ 130 w 173"/>
                <a:gd name="T37" fmla="*/ 133 h 144"/>
                <a:gd name="T38" fmla="*/ 128 w 173"/>
                <a:gd name="T39" fmla="*/ 135 h 144"/>
                <a:gd name="T40" fmla="*/ 125 w 173"/>
                <a:gd name="T41" fmla="*/ 138 h 144"/>
                <a:gd name="T42" fmla="*/ 123 w 173"/>
                <a:gd name="T43" fmla="*/ 141 h 144"/>
                <a:gd name="T44" fmla="*/ 123 w 173"/>
                <a:gd name="T45" fmla="*/ 143 h 144"/>
                <a:gd name="T46" fmla="*/ 123 w 173"/>
                <a:gd name="T47" fmla="*/ 143 h 144"/>
                <a:gd name="T48" fmla="*/ 122 w 173"/>
                <a:gd name="T49" fmla="*/ 144 h 144"/>
                <a:gd name="T50" fmla="*/ 19 w 173"/>
                <a:gd name="T51" fmla="*/ 144 h 144"/>
                <a:gd name="T52" fmla="*/ 19 w 173"/>
                <a:gd name="T53" fmla="*/ 144 h 144"/>
                <a:gd name="T54" fmla="*/ 19 w 173"/>
                <a:gd name="T55" fmla="*/ 115 h 144"/>
                <a:gd name="T56" fmla="*/ 10 w 173"/>
                <a:gd name="T57" fmla="*/ 115 h 144"/>
                <a:gd name="T58" fmla="*/ 10 w 173"/>
                <a:gd name="T59" fmla="*/ 110 h 144"/>
                <a:gd name="T60" fmla="*/ 19 w 173"/>
                <a:gd name="T61" fmla="*/ 110 h 144"/>
                <a:gd name="T62" fmla="*/ 19 w 173"/>
                <a:gd name="T63" fmla="*/ 82 h 144"/>
                <a:gd name="T64" fmla="*/ 23 w 173"/>
                <a:gd name="T65" fmla="*/ 82 h 144"/>
                <a:gd name="T66" fmla="*/ 23 w 173"/>
                <a:gd name="T67" fmla="*/ 71 h 144"/>
                <a:gd name="T68" fmla="*/ 23 w 173"/>
                <a:gd name="T69" fmla="*/ 61 h 144"/>
                <a:gd name="T70" fmla="*/ 33 w 173"/>
                <a:gd name="T71" fmla="*/ 55 h 144"/>
                <a:gd name="T72" fmla="*/ 29 w 173"/>
                <a:gd name="T73" fmla="*/ 36 h 144"/>
                <a:gd name="T74" fmla="*/ 18 w 173"/>
                <a:gd name="T75" fmla="*/ 27 h 144"/>
                <a:gd name="T76" fmla="*/ 0 w 173"/>
                <a:gd name="T77" fmla="*/ 20 h 144"/>
                <a:gd name="T78" fmla="*/ 0 w 173"/>
                <a:gd name="T79" fmla="*/ 20 h 144"/>
                <a:gd name="T80" fmla="*/ 0 w 173"/>
                <a:gd name="T81" fmla="*/ 0 h 144"/>
                <a:gd name="T82" fmla="*/ 173 w 173"/>
                <a:gd name="T83" fmla="*/ 0 h 144"/>
                <a:gd name="T84" fmla="*/ 173 w 173"/>
                <a:gd name="T85" fmla="*/ 0 h 144"/>
                <a:gd name="T86" fmla="*/ 172 w 173"/>
                <a:gd name="T87" fmla="*/ 2 h 144"/>
                <a:gd name="T88" fmla="*/ 170 w 173"/>
                <a:gd name="T89" fmla="*/ 3 h 144"/>
                <a:gd name="T90" fmla="*/ 169 w 173"/>
                <a:gd name="T91" fmla="*/ 8 h 144"/>
                <a:gd name="T92" fmla="*/ 171 w 173"/>
                <a:gd name="T93" fmla="*/ 16 h 144"/>
                <a:gd name="T94" fmla="*/ 171 w 173"/>
                <a:gd name="T95" fmla="*/ 21 h 144"/>
                <a:gd name="T96" fmla="*/ 169 w 173"/>
                <a:gd name="T97" fmla="*/ 26 h 144"/>
                <a:gd name="T98" fmla="*/ 167 w 173"/>
                <a:gd name="T99" fmla="*/ 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44">
                  <a:moveTo>
                    <a:pt x="167" y="33"/>
                  </a:moveTo>
                  <a:cubicBezTo>
                    <a:pt x="164" y="36"/>
                    <a:pt x="159" y="36"/>
                    <a:pt x="156" y="40"/>
                  </a:cubicBezTo>
                  <a:cubicBezTo>
                    <a:pt x="153" y="43"/>
                    <a:pt x="153" y="48"/>
                    <a:pt x="152" y="52"/>
                  </a:cubicBezTo>
                  <a:cubicBezTo>
                    <a:pt x="151" y="53"/>
                    <a:pt x="148" y="55"/>
                    <a:pt x="145" y="55"/>
                  </a:cubicBezTo>
                  <a:cubicBezTo>
                    <a:pt x="144" y="55"/>
                    <a:pt x="132" y="55"/>
                    <a:pt x="136" y="59"/>
                  </a:cubicBezTo>
                  <a:cubicBezTo>
                    <a:pt x="138" y="60"/>
                    <a:pt x="139" y="61"/>
                    <a:pt x="140" y="63"/>
                  </a:cubicBezTo>
                  <a:cubicBezTo>
                    <a:pt x="142" y="65"/>
                    <a:pt x="143" y="67"/>
                    <a:pt x="144" y="70"/>
                  </a:cubicBezTo>
                  <a:cubicBezTo>
                    <a:pt x="147" y="76"/>
                    <a:pt x="141" y="78"/>
                    <a:pt x="138" y="83"/>
                  </a:cubicBezTo>
                  <a:cubicBezTo>
                    <a:pt x="137" y="86"/>
                    <a:pt x="136" y="87"/>
                    <a:pt x="134" y="90"/>
                  </a:cubicBezTo>
                  <a:cubicBezTo>
                    <a:pt x="133" y="92"/>
                    <a:pt x="131" y="94"/>
                    <a:pt x="129" y="96"/>
                  </a:cubicBezTo>
                  <a:cubicBezTo>
                    <a:pt x="129" y="99"/>
                    <a:pt x="131" y="102"/>
                    <a:pt x="133" y="106"/>
                  </a:cubicBezTo>
                  <a:cubicBezTo>
                    <a:pt x="133" y="108"/>
                    <a:pt x="134" y="110"/>
                    <a:pt x="134" y="112"/>
                  </a:cubicBezTo>
                  <a:cubicBezTo>
                    <a:pt x="134" y="114"/>
                    <a:pt x="133" y="116"/>
                    <a:pt x="133" y="118"/>
                  </a:cubicBezTo>
                  <a:cubicBezTo>
                    <a:pt x="133" y="119"/>
                    <a:pt x="134" y="120"/>
                    <a:pt x="134" y="120"/>
                  </a:cubicBezTo>
                  <a:cubicBezTo>
                    <a:pt x="135" y="121"/>
                    <a:pt x="135" y="122"/>
                    <a:pt x="135" y="124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2"/>
                    <a:pt x="131" y="133"/>
                    <a:pt x="130" y="133"/>
                  </a:cubicBezTo>
                  <a:cubicBezTo>
                    <a:pt x="129" y="134"/>
                    <a:pt x="129" y="134"/>
                    <a:pt x="128" y="135"/>
                  </a:cubicBezTo>
                  <a:cubicBezTo>
                    <a:pt x="127" y="136"/>
                    <a:pt x="126" y="137"/>
                    <a:pt x="125" y="138"/>
                  </a:cubicBezTo>
                  <a:cubicBezTo>
                    <a:pt x="125" y="139"/>
                    <a:pt x="124" y="140"/>
                    <a:pt x="123" y="141"/>
                  </a:cubicBezTo>
                  <a:cubicBezTo>
                    <a:pt x="123" y="142"/>
                    <a:pt x="123" y="142"/>
                    <a:pt x="123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2" y="143"/>
                    <a:pt x="122" y="144"/>
                    <a:pt x="122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8" y="60"/>
                    <a:pt x="35" y="63"/>
                    <a:pt x="33" y="55"/>
                  </a:cubicBezTo>
                  <a:cubicBezTo>
                    <a:pt x="32" y="50"/>
                    <a:pt x="33" y="38"/>
                    <a:pt x="29" y="36"/>
                  </a:cubicBezTo>
                  <a:cubicBezTo>
                    <a:pt x="24" y="33"/>
                    <a:pt x="22" y="31"/>
                    <a:pt x="18" y="27"/>
                  </a:cubicBezTo>
                  <a:cubicBezTo>
                    <a:pt x="13" y="21"/>
                    <a:pt x="7" y="2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1"/>
                    <a:pt x="172" y="2"/>
                  </a:cubicBezTo>
                  <a:cubicBezTo>
                    <a:pt x="172" y="2"/>
                    <a:pt x="170" y="3"/>
                    <a:pt x="170" y="3"/>
                  </a:cubicBezTo>
                  <a:cubicBezTo>
                    <a:pt x="169" y="5"/>
                    <a:pt x="168" y="6"/>
                    <a:pt x="169" y="8"/>
                  </a:cubicBezTo>
                  <a:cubicBezTo>
                    <a:pt x="169" y="10"/>
                    <a:pt x="171" y="13"/>
                    <a:pt x="171" y="16"/>
                  </a:cubicBezTo>
                  <a:cubicBezTo>
                    <a:pt x="171" y="17"/>
                    <a:pt x="171" y="20"/>
                    <a:pt x="171" y="21"/>
                  </a:cubicBezTo>
                  <a:cubicBezTo>
                    <a:pt x="170" y="22"/>
                    <a:pt x="169" y="24"/>
                    <a:pt x="169" y="26"/>
                  </a:cubicBezTo>
                  <a:cubicBezTo>
                    <a:pt x="167" y="33"/>
                    <a:pt x="167" y="33"/>
                    <a:pt x="167" y="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9" name="TERRELL"/>
            <p:cNvSpPr>
              <a:spLocks/>
            </p:cNvSpPr>
            <p:nvPr/>
          </p:nvSpPr>
          <p:spPr bwMode="auto">
            <a:xfrm>
              <a:off x="3187700" y="4319588"/>
              <a:ext cx="338138" cy="398463"/>
            </a:xfrm>
            <a:custGeom>
              <a:avLst/>
              <a:gdLst>
                <a:gd name="T0" fmla="*/ 64 w 142"/>
                <a:gd name="T1" fmla="*/ 0 h 167"/>
                <a:gd name="T2" fmla="*/ 67 w 142"/>
                <a:gd name="T3" fmla="*/ 2 h 167"/>
                <a:gd name="T4" fmla="*/ 78 w 142"/>
                <a:gd name="T5" fmla="*/ 11 h 167"/>
                <a:gd name="T6" fmla="*/ 88 w 142"/>
                <a:gd name="T7" fmla="*/ 19 h 167"/>
                <a:gd name="T8" fmla="*/ 95 w 142"/>
                <a:gd name="T9" fmla="*/ 29 h 167"/>
                <a:gd name="T10" fmla="*/ 97 w 142"/>
                <a:gd name="T11" fmla="*/ 34 h 167"/>
                <a:gd name="T12" fmla="*/ 100 w 142"/>
                <a:gd name="T13" fmla="*/ 38 h 167"/>
                <a:gd name="T14" fmla="*/ 107 w 142"/>
                <a:gd name="T15" fmla="*/ 43 h 167"/>
                <a:gd name="T16" fmla="*/ 107 w 142"/>
                <a:gd name="T17" fmla="*/ 43 h 167"/>
                <a:gd name="T18" fmla="*/ 125 w 142"/>
                <a:gd name="T19" fmla="*/ 50 h 167"/>
                <a:gd name="T20" fmla="*/ 136 w 142"/>
                <a:gd name="T21" fmla="*/ 59 h 167"/>
                <a:gd name="T22" fmla="*/ 140 w 142"/>
                <a:gd name="T23" fmla="*/ 78 h 167"/>
                <a:gd name="T24" fmla="*/ 130 w 142"/>
                <a:gd name="T25" fmla="*/ 84 h 167"/>
                <a:gd name="T26" fmla="*/ 130 w 142"/>
                <a:gd name="T27" fmla="*/ 94 h 167"/>
                <a:gd name="T28" fmla="*/ 130 w 142"/>
                <a:gd name="T29" fmla="*/ 105 h 167"/>
                <a:gd name="T30" fmla="*/ 126 w 142"/>
                <a:gd name="T31" fmla="*/ 105 h 167"/>
                <a:gd name="T32" fmla="*/ 126 w 142"/>
                <a:gd name="T33" fmla="*/ 133 h 167"/>
                <a:gd name="T34" fmla="*/ 117 w 142"/>
                <a:gd name="T35" fmla="*/ 133 h 167"/>
                <a:gd name="T36" fmla="*/ 117 w 142"/>
                <a:gd name="T37" fmla="*/ 138 h 167"/>
                <a:gd name="T38" fmla="*/ 126 w 142"/>
                <a:gd name="T39" fmla="*/ 138 h 167"/>
                <a:gd name="T40" fmla="*/ 126 w 142"/>
                <a:gd name="T41" fmla="*/ 167 h 167"/>
                <a:gd name="T42" fmla="*/ 126 w 142"/>
                <a:gd name="T43" fmla="*/ 167 h 167"/>
                <a:gd name="T44" fmla="*/ 62 w 142"/>
                <a:gd name="T45" fmla="*/ 167 h 167"/>
                <a:gd name="T46" fmla="*/ 62 w 142"/>
                <a:gd name="T47" fmla="*/ 167 h 167"/>
                <a:gd name="T48" fmla="*/ 25 w 142"/>
                <a:gd name="T49" fmla="*/ 167 h 167"/>
                <a:gd name="T50" fmla="*/ 25 w 142"/>
                <a:gd name="T51" fmla="*/ 167 h 167"/>
                <a:gd name="T52" fmla="*/ 24 w 142"/>
                <a:gd name="T53" fmla="*/ 162 h 167"/>
                <a:gd name="T54" fmla="*/ 23 w 142"/>
                <a:gd name="T55" fmla="*/ 155 h 167"/>
                <a:gd name="T56" fmla="*/ 26 w 142"/>
                <a:gd name="T57" fmla="*/ 143 h 167"/>
                <a:gd name="T58" fmla="*/ 22 w 142"/>
                <a:gd name="T59" fmla="*/ 124 h 167"/>
                <a:gd name="T60" fmla="*/ 16 w 142"/>
                <a:gd name="T61" fmla="*/ 112 h 167"/>
                <a:gd name="T62" fmla="*/ 14 w 142"/>
                <a:gd name="T63" fmla="*/ 95 h 167"/>
                <a:gd name="T64" fmla="*/ 0 w 142"/>
                <a:gd name="T65" fmla="*/ 96 h 167"/>
                <a:gd name="T66" fmla="*/ 0 w 142"/>
                <a:gd name="T67" fmla="*/ 19 h 167"/>
                <a:gd name="T68" fmla="*/ 0 w 142"/>
                <a:gd name="T69" fmla="*/ 19 h 167"/>
                <a:gd name="T70" fmla="*/ 60 w 142"/>
                <a:gd name="T71" fmla="*/ 19 h 167"/>
                <a:gd name="T72" fmla="*/ 63 w 142"/>
                <a:gd name="T73" fmla="*/ 14 h 167"/>
                <a:gd name="T74" fmla="*/ 64 w 142"/>
                <a:gd name="T75" fmla="*/ 13 h 167"/>
                <a:gd name="T76" fmla="*/ 64 w 142"/>
                <a:gd name="T77" fmla="*/ 13 h 167"/>
                <a:gd name="T78" fmla="*/ 64 w 142"/>
                <a:gd name="T79" fmla="*/ 12 h 167"/>
                <a:gd name="T80" fmla="*/ 64 w 142"/>
                <a:gd name="T81" fmla="*/ 11 h 167"/>
                <a:gd name="T82" fmla="*/ 64 w 142"/>
                <a:gd name="T83" fmla="*/ 7 h 167"/>
                <a:gd name="T84" fmla="*/ 64 w 142"/>
                <a:gd name="T8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67">
                  <a:moveTo>
                    <a:pt x="64" y="0"/>
                  </a:moveTo>
                  <a:cubicBezTo>
                    <a:pt x="65" y="1"/>
                    <a:pt x="66" y="2"/>
                    <a:pt x="67" y="2"/>
                  </a:cubicBezTo>
                  <a:cubicBezTo>
                    <a:pt x="71" y="4"/>
                    <a:pt x="74" y="8"/>
                    <a:pt x="78" y="11"/>
                  </a:cubicBezTo>
                  <a:cubicBezTo>
                    <a:pt x="81" y="13"/>
                    <a:pt x="84" y="17"/>
                    <a:pt x="88" y="19"/>
                  </a:cubicBezTo>
                  <a:cubicBezTo>
                    <a:pt x="91" y="21"/>
                    <a:pt x="92" y="26"/>
                    <a:pt x="95" y="29"/>
                  </a:cubicBezTo>
                  <a:cubicBezTo>
                    <a:pt x="95" y="30"/>
                    <a:pt x="97" y="32"/>
                    <a:pt x="97" y="34"/>
                  </a:cubicBezTo>
                  <a:cubicBezTo>
                    <a:pt x="98" y="35"/>
                    <a:pt x="99" y="37"/>
                    <a:pt x="100" y="38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4" y="46"/>
                    <a:pt x="120" y="44"/>
                    <a:pt x="125" y="50"/>
                  </a:cubicBezTo>
                  <a:cubicBezTo>
                    <a:pt x="129" y="54"/>
                    <a:pt x="131" y="56"/>
                    <a:pt x="136" y="59"/>
                  </a:cubicBezTo>
                  <a:cubicBezTo>
                    <a:pt x="140" y="61"/>
                    <a:pt x="139" y="73"/>
                    <a:pt x="140" y="78"/>
                  </a:cubicBezTo>
                  <a:cubicBezTo>
                    <a:pt x="142" y="86"/>
                    <a:pt x="135" y="83"/>
                    <a:pt x="130" y="8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60"/>
                    <a:pt x="23" y="157"/>
                    <a:pt x="23" y="15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7" y="135"/>
                    <a:pt x="23" y="131"/>
                    <a:pt x="22" y="124"/>
                  </a:cubicBezTo>
                  <a:cubicBezTo>
                    <a:pt x="21" y="119"/>
                    <a:pt x="17" y="116"/>
                    <a:pt x="16" y="112"/>
                  </a:cubicBezTo>
                  <a:cubicBezTo>
                    <a:pt x="14" y="106"/>
                    <a:pt x="14" y="101"/>
                    <a:pt x="14" y="95"/>
                  </a:cubicBezTo>
                  <a:cubicBezTo>
                    <a:pt x="9" y="95"/>
                    <a:pt x="5" y="96"/>
                    <a:pt x="0" y="9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2" y="18"/>
                    <a:pt x="62" y="16"/>
                    <a:pt x="63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9"/>
                    <a:pt x="64" y="8"/>
                    <a:pt x="64" y="7"/>
                  </a:cubicBezTo>
                  <a:cubicBezTo>
                    <a:pt x="64" y="0"/>
                    <a:pt x="64" y="0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0" name="RANDOLPH"/>
            <p:cNvSpPr>
              <a:spLocks/>
            </p:cNvSpPr>
            <p:nvPr/>
          </p:nvSpPr>
          <p:spPr bwMode="auto">
            <a:xfrm>
              <a:off x="2833688" y="4365625"/>
              <a:ext cx="419100" cy="357188"/>
            </a:xfrm>
            <a:custGeom>
              <a:avLst/>
              <a:gdLst>
                <a:gd name="T0" fmla="*/ 149 w 176"/>
                <a:gd name="T1" fmla="*/ 0 h 150"/>
                <a:gd name="T2" fmla="*/ 149 w 176"/>
                <a:gd name="T3" fmla="*/ 77 h 150"/>
                <a:gd name="T4" fmla="*/ 163 w 176"/>
                <a:gd name="T5" fmla="*/ 76 h 150"/>
                <a:gd name="T6" fmla="*/ 165 w 176"/>
                <a:gd name="T7" fmla="*/ 93 h 150"/>
                <a:gd name="T8" fmla="*/ 171 w 176"/>
                <a:gd name="T9" fmla="*/ 105 h 150"/>
                <a:gd name="T10" fmla="*/ 175 w 176"/>
                <a:gd name="T11" fmla="*/ 124 h 150"/>
                <a:gd name="T12" fmla="*/ 172 w 176"/>
                <a:gd name="T13" fmla="*/ 136 h 150"/>
                <a:gd name="T14" fmla="*/ 173 w 176"/>
                <a:gd name="T15" fmla="*/ 143 h 150"/>
                <a:gd name="T16" fmla="*/ 174 w 176"/>
                <a:gd name="T17" fmla="*/ 148 h 150"/>
                <a:gd name="T18" fmla="*/ 174 w 176"/>
                <a:gd name="T19" fmla="*/ 148 h 150"/>
                <a:gd name="T20" fmla="*/ 165 w 176"/>
                <a:gd name="T21" fmla="*/ 148 h 150"/>
                <a:gd name="T22" fmla="*/ 159 w 176"/>
                <a:gd name="T23" fmla="*/ 147 h 150"/>
                <a:gd name="T24" fmla="*/ 151 w 176"/>
                <a:gd name="T25" fmla="*/ 147 h 150"/>
                <a:gd name="T26" fmla="*/ 148 w 176"/>
                <a:gd name="T27" fmla="*/ 143 h 150"/>
                <a:gd name="T28" fmla="*/ 140 w 176"/>
                <a:gd name="T29" fmla="*/ 144 h 150"/>
                <a:gd name="T30" fmla="*/ 132 w 176"/>
                <a:gd name="T31" fmla="*/ 140 h 150"/>
                <a:gd name="T32" fmla="*/ 131 w 176"/>
                <a:gd name="T33" fmla="*/ 140 h 150"/>
                <a:gd name="T34" fmla="*/ 130 w 176"/>
                <a:gd name="T35" fmla="*/ 140 h 150"/>
                <a:gd name="T36" fmla="*/ 126 w 176"/>
                <a:gd name="T37" fmla="*/ 146 h 150"/>
                <a:gd name="T38" fmla="*/ 124 w 176"/>
                <a:gd name="T39" fmla="*/ 150 h 150"/>
                <a:gd name="T40" fmla="*/ 58 w 176"/>
                <a:gd name="T41" fmla="*/ 150 h 150"/>
                <a:gd name="T42" fmla="*/ 58 w 176"/>
                <a:gd name="T43" fmla="*/ 150 h 150"/>
                <a:gd name="T44" fmla="*/ 8 w 176"/>
                <a:gd name="T45" fmla="*/ 150 h 150"/>
                <a:gd name="T46" fmla="*/ 8 w 176"/>
                <a:gd name="T47" fmla="*/ 135 h 150"/>
                <a:gd name="T48" fmla="*/ 12 w 176"/>
                <a:gd name="T49" fmla="*/ 133 h 150"/>
                <a:gd name="T50" fmla="*/ 15 w 176"/>
                <a:gd name="T51" fmla="*/ 131 h 150"/>
                <a:gd name="T52" fmla="*/ 12 w 176"/>
                <a:gd name="T53" fmla="*/ 126 h 150"/>
                <a:gd name="T54" fmla="*/ 10 w 176"/>
                <a:gd name="T55" fmla="*/ 124 h 150"/>
                <a:gd name="T56" fmla="*/ 7 w 176"/>
                <a:gd name="T57" fmla="*/ 122 h 150"/>
                <a:gd name="T58" fmla="*/ 4 w 176"/>
                <a:gd name="T59" fmla="*/ 120 h 150"/>
                <a:gd name="T60" fmla="*/ 4 w 176"/>
                <a:gd name="T61" fmla="*/ 104 h 150"/>
                <a:gd name="T62" fmla="*/ 0 w 176"/>
                <a:gd name="T63" fmla="*/ 104 h 150"/>
                <a:gd name="T64" fmla="*/ 0 w 176"/>
                <a:gd name="T65" fmla="*/ 71 h 150"/>
                <a:gd name="T66" fmla="*/ 0 w 176"/>
                <a:gd name="T67" fmla="*/ 71 h 150"/>
                <a:gd name="T68" fmla="*/ 21 w 176"/>
                <a:gd name="T69" fmla="*/ 71 h 150"/>
                <a:gd name="T70" fmla="*/ 21 w 176"/>
                <a:gd name="T71" fmla="*/ 0 h 150"/>
                <a:gd name="T72" fmla="*/ 21 w 176"/>
                <a:gd name="T73" fmla="*/ 0 h 150"/>
                <a:gd name="T74" fmla="*/ 128 w 176"/>
                <a:gd name="T75" fmla="*/ 0 h 150"/>
                <a:gd name="T76" fmla="*/ 128 w 176"/>
                <a:gd name="T77" fmla="*/ 0 h 150"/>
                <a:gd name="T78" fmla="*/ 149 w 176"/>
                <a:gd name="T7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50">
                  <a:moveTo>
                    <a:pt x="149" y="0"/>
                  </a:moveTo>
                  <a:cubicBezTo>
                    <a:pt x="149" y="77"/>
                    <a:pt x="149" y="77"/>
                    <a:pt x="149" y="77"/>
                  </a:cubicBezTo>
                  <a:cubicBezTo>
                    <a:pt x="154" y="77"/>
                    <a:pt x="158" y="76"/>
                    <a:pt x="163" y="76"/>
                  </a:cubicBezTo>
                  <a:cubicBezTo>
                    <a:pt x="163" y="82"/>
                    <a:pt x="163" y="87"/>
                    <a:pt x="165" y="93"/>
                  </a:cubicBezTo>
                  <a:cubicBezTo>
                    <a:pt x="166" y="97"/>
                    <a:pt x="170" y="100"/>
                    <a:pt x="171" y="105"/>
                  </a:cubicBezTo>
                  <a:cubicBezTo>
                    <a:pt x="172" y="112"/>
                    <a:pt x="176" y="116"/>
                    <a:pt x="175" y="124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8"/>
                    <a:pt x="173" y="141"/>
                    <a:pt x="173" y="143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8"/>
                    <a:pt x="161" y="147"/>
                    <a:pt x="159" y="147"/>
                  </a:cubicBezTo>
                  <a:cubicBezTo>
                    <a:pt x="156" y="147"/>
                    <a:pt x="154" y="149"/>
                    <a:pt x="151" y="147"/>
                  </a:cubicBezTo>
                  <a:cubicBezTo>
                    <a:pt x="150" y="146"/>
                    <a:pt x="149" y="144"/>
                    <a:pt x="148" y="143"/>
                  </a:cubicBezTo>
                  <a:cubicBezTo>
                    <a:pt x="145" y="142"/>
                    <a:pt x="142" y="144"/>
                    <a:pt x="140" y="144"/>
                  </a:cubicBezTo>
                  <a:cubicBezTo>
                    <a:pt x="138" y="144"/>
                    <a:pt x="134" y="141"/>
                    <a:pt x="132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0" y="140"/>
                  </a:cubicBezTo>
                  <a:cubicBezTo>
                    <a:pt x="129" y="141"/>
                    <a:pt x="127" y="144"/>
                    <a:pt x="126" y="146"/>
                  </a:cubicBezTo>
                  <a:cubicBezTo>
                    <a:pt x="125" y="147"/>
                    <a:pt x="125" y="149"/>
                    <a:pt x="124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4"/>
                    <a:pt x="10" y="133"/>
                    <a:pt x="12" y="133"/>
                  </a:cubicBezTo>
                  <a:cubicBezTo>
                    <a:pt x="13" y="132"/>
                    <a:pt x="14" y="131"/>
                    <a:pt x="15" y="131"/>
                  </a:cubicBezTo>
                  <a:cubicBezTo>
                    <a:pt x="15" y="129"/>
                    <a:pt x="14" y="127"/>
                    <a:pt x="12" y="126"/>
                  </a:cubicBezTo>
                  <a:cubicBezTo>
                    <a:pt x="12" y="125"/>
                    <a:pt x="11" y="125"/>
                    <a:pt x="10" y="124"/>
                  </a:cubicBezTo>
                  <a:cubicBezTo>
                    <a:pt x="9" y="123"/>
                    <a:pt x="8" y="123"/>
                    <a:pt x="7" y="122"/>
                  </a:cubicBezTo>
                  <a:cubicBezTo>
                    <a:pt x="6" y="121"/>
                    <a:pt x="5" y="121"/>
                    <a:pt x="4" y="12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9" y="0"/>
                    <a:pt x="149" y="0"/>
                    <a:pt x="14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1" name="MITCHELL"/>
            <p:cNvSpPr>
              <a:spLocks/>
            </p:cNvSpPr>
            <p:nvPr/>
          </p:nvSpPr>
          <p:spPr bwMode="auto">
            <a:xfrm>
              <a:off x="3282950" y="4932363"/>
              <a:ext cx="498475" cy="423863"/>
            </a:xfrm>
            <a:custGeom>
              <a:avLst/>
              <a:gdLst>
                <a:gd name="T0" fmla="*/ 209 w 209"/>
                <a:gd name="T1" fmla="*/ 0 h 178"/>
                <a:gd name="T2" fmla="*/ 209 w 209"/>
                <a:gd name="T3" fmla="*/ 52 h 178"/>
                <a:gd name="T4" fmla="*/ 209 w 209"/>
                <a:gd name="T5" fmla="*/ 52 h 178"/>
                <a:gd name="T6" fmla="*/ 207 w 209"/>
                <a:gd name="T7" fmla="*/ 160 h 178"/>
                <a:gd name="T8" fmla="*/ 204 w 209"/>
                <a:gd name="T9" fmla="*/ 162 h 178"/>
                <a:gd name="T10" fmla="*/ 203 w 209"/>
                <a:gd name="T11" fmla="*/ 164 h 178"/>
                <a:gd name="T12" fmla="*/ 205 w 209"/>
                <a:gd name="T13" fmla="*/ 166 h 178"/>
                <a:gd name="T14" fmla="*/ 206 w 209"/>
                <a:gd name="T15" fmla="*/ 167 h 178"/>
                <a:gd name="T16" fmla="*/ 206 w 209"/>
                <a:gd name="T17" fmla="*/ 168 h 178"/>
                <a:gd name="T18" fmla="*/ 206 w 209"/>
                <a:gd name="T19" fmla="*/ 169 h 178"/>
                <a:gd name="T20" fmla="*/ 206 w 209"/>
                <a:gd name="T21" fmla="*/ 178 h 178"/>
                <a:gd name="T22" fmla="*/ 206 w 209"/>
                <a:gd name="T23" fmla="*/ 178 h 178"/>
                <a:gd name="T24" fmla="*/ 159 w 209"/>
                <a:gd name="T25" fmla="*/ 178 h 178"/>
                <a:gd name="T26" fmla="*/ 159 w 209"/>
                <a:gd name="T27" fmla="*/ 178 h 178"/>
                <a:gd name="T28" fmla="*/ 52 w 209"/>
                <a:gd name="T29" fmla="*/ 178 h 178"/>
                <a:gd name="T30" fmla="*/ 52 w 209"/>
                <a:gd name="T31" fmla="*/ 178 h 178"/>
                <a:gd name="T32" fmla="*/ 0 w 209"/>
                <a:gd name="T33" fmla="*/ 178 h 178"/>
                <a:gd name="T34" fmla="*/ 0 w 209"/>
                <a:gd name="T35" fmla="*/ 178 h 178"/>
                <a:gd name="T36" fmla="*/ 0 w 209"/>
                <a:gd name="T37" fmla="*/ 162 h 178"/>
                <a:gd name="T38" fmla="*/ 1 w 209"/>
                <a:gd name="T39" fmla="*/ 153 h 178"/>
                <a:gd name="T40" fmla="*/ 7 w 209"/>
                <a:gd name="T41" fmla="*/ 148 h 178"/>
                <a:gd name="T42" fmla="*/ 15 w 209"/>
                <a:gd name="T43" fmla="*/ 132 h 178"/>
                <a:gd name="T44" fmla="*/ 25 w 209"/>
                <a:gd name="T45" fmla="*/ 126 h 178"/>
                <a:gd name="T46" fmla="*/ 33 w 209"/>
                <a:gd name="T47" fmla="*/ 122 h 178"/>
                <a:gd name="T48" fmla="*/ 40 w 209"/>
                <a:gd name="T49" fmla="*/ 121 h 178"/>
                <a:gd name="T50" fmla="*/ 43 w 209"/>
                <a:gd name="T51" fmla="*/ 106 h 178"/>
                <a:gd name="T52" fmla="*/ 57 w 209"/>
                <a:gd name="T53" fmla="*/ 96 h 178"/>
                <a:gd name="T54" fmla="*/ 66 w 209"/>
                <a:gd name="T55" fmla="*/ 82 h 178"/>
                <a:gd name="T56" fmla="*/ 78 w 209"/>
                <a:gd name="T57" fmla="*/ 59 h 178"/>
                <a:gd name="T58" fmla="*/ 86 w 209"/>
                <a:gd name="T59" fmla="*/ 56 h 178"/>
                <a:gd name="T60" fmla="*/ 92 w 209"/>
                <a:gd name="T61" fmla="*/ 55 h 178"/>
                <a:gd name="T62" fmla="*/ 98 w 209"/>
                <a:gd name="T63" fmla="*/ 51 h 178"/>
                <a:gd name="T64" fmla="*/ 115 w 209"/>
                <a:gd name="T65" fmla="*/ 42 h 178"/>
                <a:gd name="T66" fmla="*/ 126 w 209"/>
                <a:gd name="T67" fmla="*/ 42 h 178"/>
                <a:gd name="T68" fmla="*/ 128 w 209"/>
                <a:gd name="T69" fmla="*/ 25 h 178"/>
                <a:gd name="T70" fmla="*/ 136 w 209"/>
                <a:gd name="T71" fmla="*/ 18 h 178"/>
                <a:gd name="T72" fmla="*/ 142 w 209"/>
                <a:gd name="T73" fmla="*/ 12 h 178"/>
                <a:gd name="T74" fmla="*/ 149 w 209"/>
                <a:gd name="T75" fmla="*/ 0 h 178"/>
                <a:gd name="T76" fmla="*/ 149 w 209"/>
                <a:gd name="T77" fmla="*/ 0 h 178"/>
                <a:gd name="T78" fmla="*/ 209 w 209"/>
                <a:gd name="T7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178">
                  <a:moveTo>
                    <a:pt x="209" y="0"/>
                  </a:moveTo>
                  <a:cubicBezTo>
                    <a:pt x="209" y="52"/>
                    <a:pt x="209" y="52"/>
                    <a:pt x="209" y="52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7" y="160"/>
                    <a:pt x="207" y="160"/>
                    <a:pt x="207" y="160"/>
                  </a:cubicBezTo>
                  <a:cubicBezTo>
                    <a:pt x="206" y="160"/>
                    <a:pt x="205" y="161"/>
                    <a:pt x="204" y="162"/>
                  </a:cubicBezTo>
                  <a:cubicBezTo>
                    <a:pt x="203" y="162"/>
                    <a:pt x="203" y="163"/>
                    <a:pt x="203" y="164"/>
                  </a:cubicBezTo>
                  <a:cubicBezTo>
                    <a:pt x="204" y="165"/>
                    <a:pt x="204" y="165"/>
                    <a:pt x="205" y="166"/>
                  </a:cubicBezTo>
                  <a:cubicBezTo>
                    <a:pt x="205" y="166"/>
                    <a:pt x="205" y="167"/>
                    <a:pt x="206" y="167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206" y="168"/>
                    <a:pt x="206" y="169"/>
                    <a:pt x="206" y="169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" y="159"/>
                    <a:pt x="0" y="156"/>
                    <a:pt x="1" y="153"/>
                  </a:cubicBezTo>
                  <a:cubicBezTo>
                    <a:pt x="3" y="151"/>
                    <a:pt x="6" y="150"/>
                    <a:pt x="7" y="148"/>
                  </a:cubicBezTo>
                  <a:cubicBezTo>
                    <a:pt x="10" y="144"/>
                    <a:pt x="9" y="135"/>
                    <a:pt x="15" y="132"/>
                  </a:cubicBezTo>
                  <a:cubicBezTo>
                    <a:pt x="19" y="131"/>
                    <a:pt x="23" y="129"/>
                    <a:pt x="25" y="126"/>
                  </a:cubicBezTo>
                  <a:cubicBezTo>
                    <a:pt x="28" y="126"/>
                    <a:pt x="31" y="123"/>
                    <a:pt x="33" y="122"/>
                  </a:cubicBezTo>
                  <a:cubicBezTo>
                    <a:pt x="35" y="121"/>
                    <a:pt x="38" y="122"/>
                    <a:pt x="40" y="121"/>
                  </a:cubicBezTo>
                  <a:cubicBezTo>
                    <a:pt x="42" y="119"/>
                    <a:pt x="42" y="109"/>
                    <a:pt x="43" y="106"/>
                  </a:cubicBezTo>
                  <a:cubicBezTo>
                    <a:pt x="46" y="104"/>
                    <a:pt x="56" y="99"/>
                    <a:pt x="57" y="96"/>
                  </a:cubicBezTo>
                  <a:cubicBezTo>
                    <a:pt x="59" y="91"/>
                    <a:pt x="60" y="83"/>
                    <a:pt x="66" y="82"/>
                  </a:cubicBezTo>
                  <a:cubicBezTo>
                    <a:pt x="72" y="72"/>
                    <a:pt x="67" y="67"/>
                    <a:pt x="78" y="59"/>
                  </a:cubicBezTo>
                  <a:cubicBezTo>
                    <a:pt x="81" y="59"/>
                    <a:pt x="83" y="56"/>
                    <a:pt x="86" y="56"/>
                  </a:cubicBezTo>
                  <a:cubicBezTo>
                    <a:pt x="88" y="55"/>
                    <a:pt x="90" y="55"/>
                    <a:pt x="92" y="55"/>
                  </a:cubicBezTo>
                  <a:cubicBezTo>
                    <a:pt x="97" y="55"/>
                    <a:pt x="95" y="52"/>
                    <a:pt x="98" y="51"/>
                  </a:cubicBezTo>
                  <a:cubicBezTo>
                    <a:pt x="104" y="46"/>
                    <a:pt x="113" y="54"/>
                    <a:pt x="115" y="42"/>
                  </a:cubicBezTo>
                  <a:cubicBezTo>
                    <a:pt x="115" y="40"/>
                    <a:pt x="124" y="42"/>
                    <a:pt x="126" y="42"/>
                  </a:cubicBezTo>
                  <a:cubicBezTo>
                    <a:pt x="127" y="37"/>
                    <a:pt x="128" y="30"/>
                    <a:pt x="128" y="25"/>
                  </a:cubicBezTo>
                  <a:cubicBezTo>
                    <a:pt x="128" y="20"/>
                    <a:pt x="135" y="26"/>
                    <a:pt x="136" y="18"/>
                  </a:cubicBezTo>
                  <a:cubicBezTo>
                    <a:pt x="137" y="13"/>
                    <a:pt x="139" y="15"/>
                    <a:pt x="142" y="12"/>
                  </a:cubicBezTo>
                  <a:cubicBezTo>
                    <a:pt x="146" y="10"/>
                    <a:pt x="150" y="5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09" y="0"/>
                    <a:pt x="209" y="0"/>
                    <a:pt x="20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2" name="THOMAS"/>
            <p:cNvSpPr>
              <a:spLocks/>
            </p:cNvSpPr>
            <p:nvPr/>
          </p:nvSpPr>
          <p:spPr bwMode="auto">
            <a:xfrm>
              <a:off x="3659188" y="5356225"/>
              <a:ext cx="376238" cy="504825"/>
            </a:xfrm>
            <a:custGeom>
              <a:avLst/>
              <a:gdLst>
                <a:gd name="T0" fmla="*/ 48 w 158"/>
                <a:gd name="T1" fmla="*/ 0 h 212"/>
                <a:gd name="T2" fmla="*/ 48 w 158"/>
                <a:gd name="T3" fmla="*/ 19 h 212"/>
                <a:gd name="T4" fmla="*/ 133 w 158"/>
                <a:gd name="T5" fmla="*/ 19 h 212"/>
                <a:gd name="T6" fmla="*/ 133 w 158"/>
                <a:gd name="T7" fmla="*/ 25 h 212"/>
                <a:gd name="T8" fmla="*/ 141 w 158"/>
                <a:gd name="T9" fmla="*/ 25 h 212"/>
                <a:gd name="T10" fmla="*/ 141 w 158"/>
                <a:gd name="T11" fmla="*/ 19 h 212"/>
                <a:gd name="T12" fmla="*/ 158 w 158"/>
                <a:gd name="T13" fmla="*/ 19 h 212"/>
                <a:gd name="T14" fmla="*/ 158 w 158"/>
                <a:gd name="T15" fmla="*/ 19 h 212"/>
                <a:gd name="T16" fmla="*/ 156 w 158"/>
                <a:gd name="T17" fmla="*/ 212 h 212"/>
                <a:gd name="T18" fmla="*/ 156 w 158"/>
                <a:gd name="T19" fmla="*/ 212 h 212"/>
                <a:gd name="T20" fmla="*/ 16 w 158"/>
                <a:gd name="T21" fmla="*/ 203 h 212"/>
                <a:gd name="T22" fmla="*/ 16 w 158"/>
                <a:gd name="T23" fmla="*/ 203 h 212"/>
                <a:gd name="T24" fmla="*/ 16 w 158"/>
                <a:gd name="T25" fmla="*/ 111 h 212"/>
                <a:gd name="T26" fmla="*/ 19 w 158"/>
                <a:gd name="T27" fmla="*/ 109 h 212"/>
                <a:gd name="T28" fmla="*/ 19 w 158"/>
                <a:gd name="T29" fmla="*/ 109 h 212"/>
                <a:gd name="T30" fmla="*/ 18 w 158"/>
                <a:gd name="T31" fmla="*/ 102 h 212"/>
                <a:gd name="T32" fmla="*/ 18 w 158"/>
                <a:gd name="T33" fmla="*/ 86 h 212"/>
                <a:gd name="T34" fmla="*/ 9 w 158"/>
                <a:gd name="T35" fmla="*/ 69 h 212"/>
                <a:gd name="T36" fmla="*/ 3 w 158"/>
                <a:gd name="T37" fmla="*/ 59 h 212"/>
                <a:gd name="T38" fmla="*/ 0 w 158"/>
                <a:gd name="T39" fmla="*/ 44 h 212"/>
                <a:gd name="T40" fmla="*/ 1 w 158"/>
                <a:gd name="T41" fmla="*/ 0 h 212"/>
                <a:gd name="T42" fmla="*/ 1 w 158"/>
                <a:gd name="T43" fmla="*/ 0 h 212"/>
                <a:gd name="T44" fmla="*/ 48 w 158"/>
                <a:gd name="T4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12">
                  <a:moveTo>
                    <a:pt x="48" y="0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1"/>
                    <a:pt x="18" y="110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6"/>
                    <a:pt x="18" y="104"/>
                    <a:pt x="18" y="102"/>
                  </a:cubicBezTo>
                  <a:cubicBezTo>
                    <a:pt x="17" y="97"/>
                    <a:pt x="18" y="91"/>
                    <a:pt x="18" y="86"/>
                  </a:cubicBezTo>
                  <a:cubicBezTo>
                    <a:pt x="18" y="79"/>
                    <a:pt x="13" y="74"/>
                    <a:pt x="9" y="69"/>
                  </a:cubicBezTo>
                  <a:cubicBezTo>
                    <a:pt x="7" y="67"/>
                    <a:pt x="5" y="62"/>
                    <a:pt x="3" y="59"/>
                  </a:cubicBezTo>
                  <a:cubicBezTo>
                    <a:pt x="1" y="55"/>
                    <a:pt x="0" y="49"/>
                    <a:pt x="0" y="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3" name="GRADY"/>
            <p:cNvSpPr>
              <a:spLocks/>
            </p:cNvSpPr>
            <p:nvPr/>
          </p:nvSpPr>
          <p:spPr bwMode="auto">
            <a:xfrm>
              <a:off x="3405188" y="5356225"/>
              <a:ext cx="300038" cy="482600"/>
            </a:xfrm>
            <a:custGeom>
              <a:avLst/>
              <a:gdLst>
                <a:gd name="T0" fmla="*/ 123 w 126"/>
                <a:gd name="T1" fmla="*/ 203 h 203"/>
                <a:gd name="T2" fmla="*/ 123 w 126"/>
                <a:gd name="T3" fmla="*/ 111 h 203"/>
                <a:gd name="T4" fmla="*/ 126 w 126"/>
                <a:gd name="T5" fmla="*/ 109 h 203"/>
                <a:gd name="T6" fmla="*/ 126 w 126"/>
                <a:gd name="T7" fmla="*/ 109 h 203"/>
                <a:gd name="T8" fmla="*/ 125 w 126"/>
                <a:gd name="T9" fmla="*/ 102 h 203"/>
                <a:gd name="T10" fmla="*/ 125 w 126"/>
                <a:gd name="T11" fmla="*/ 86 h 203"/>
                <a:gd name="T12" fmla="*/ 116 w 126"/>
                <a:gd name="T13" fmla="*/ 69 h 203"/>
                <a:gd name="T14" fmla="*/ 110 w 126"/>
                <a:gd name="T15" fmla="*/ 59 h 203"/>
                <a:gd name="T16" fmla="*/ 107 w 126"/>
                <a:gd name="T17" fmla="*/ 44 h 203"/>
                <a:gd name="T18" fmla="*/ 108 w 126"/>
                <a:gd name="T19" fmla="*/ 0 h 203"/>
                <a:gd name="T20" fmla="*/ 108 w 126"/>
                <a:gd name="T21" fmla="*/ 0 h 203"/>
                <a:gd name="T22" fmla="*/ 1 w 126"/>
                <a:gd name="T23" fmla="*/ 0 h 203"/>
                <a:gd name="T24" fmla="*/ 1 w 126"/>
                <a:gd name="T25" fmla="*/ 0 h 203"/>
                <a:gd name="T26" fmla="*/ 0 w 126"/>
                <a:gd name="T27" fmla="*/ 195 h 203"/>
                <a:gd name="T28" fmla="*/ 0 w 126"/>
                <a:gd name="T29" fmla="*/ 195 h 203"/>
                <a:gd name="T30" fmla="*/ 123 w 126"/>
                <a:gd name="T3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203">
                  <a:moveTo>
                    <a:pt x="123" y="203"/>
                  </a:moveTo>
                  <a:cubicBezTo>
                    <a:pt x="123" y="111"/>
                    <a:pt x="123" y="111"/>
                    <a:pt x="123" y="111"/>
                  </a:cubicBezTo>
                  <a:cubicBezTo>
                    <a:pt x="124" y="111"/>
                    <a:pt x="125" y="110"/>
                    <a:pt x="126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6" y="106"/>
                    <a:pt x="125" y="104"/>
                    <a:pt x="125" y="102"/>
                  </a:cubicBezTo>
                  <a:cubicBezTo>
                    <a:pt x="124" y="97"/>
                    <a:pt x="125" y="91"/>
                    <a:pt x="125" y="86"/>
                  </a:cubicBezTo>
                  <a:cubicBezTo>
                    <a:pt x="125" y="79"/>
                    <a:pt x="120" y="74"/>
                    <a:pt x="116" y="69"/>
                  </a:cubicBezTo>
                  <a:cubicBezTo>
                    <a:pt x="114" y="67"/>
                    <a:pt x="112" y="62"/>
                    <a:pt x="110" y="59"/>
                  </a:cubicBezTo>
                  <a:cubicBezTo>
                    <a:pt x="108" y="55"/>
                    <a:pt x="107" y="49"/>
                    <a:pt x="107" y="4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23" y="203"/>
                    <a:pt x="123" y="203"/>
                    <a:pt x="123" y="20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4" name="DECATUR"/>
            <p:cNvSpPr>
              <a:spLocks/>
            </p:cNvSpPr>
            <p:nvPr/>
          </p:nvSpPr>
          <p:spPr bwMode="auto">
            <a:xfrm>
              <a:off x="2919413" y="5356225"/>
              <a:ext cx="487363" cy="463550"/>
            </a:xfrm>
            <a:custGeom>
              <a:avLst/>
              <a:gdLst>
                <a:gd name="T0" fmla="*/ 59 w 205"/>
                <a:gd name="T1" fmla="*/ 2 h 195"/>
                <a:gd name="T2" fmla="*/ 94 w 205"/>
                <a:gd name="T3" fmla="*/ 2 h 195"/>
                <a:gd name="T4" fmla="*/ 94 w 205"/>
                <a:gd name="T5" fmla="*/ 0 h 195"/>
                <a:gd name="T6" fmla="*/ 137 w 205"/>
                <a:gd name="T7" fmla="*/ 0 h 195"/>
                <a:gd name="T8" fmla="*/ 137 w 205"/>
                <a:gd name="T9" fmla="*/ 0 h 195"/>
                <a:gd name="T10" fmla="*/ 153 w 205"/>
                <a:gd name="T11" fmla="*/ 0 h 195"/>
                <a:gd name="T12" fmla="*/ 153 w 205"/>
                <a:gd name="T13" fmla="*/ 0 h 195"/>
                <a:gd name="T14" fmla="*/ 205 w 205"/>
                <a:gd name="T15" fmla="*/ 0 h 195"/>
                <a:gd name="T16" fmla="*/ 205 w 205"/>
                <a:gd name="T17" fmla="*/ 0 h 195"/>
                <a:gd name="T18" fmla="*/ 204 w 205"/>
                <a:gd name="T19" fmla="*/ 195 h 195"/>
                <a:gd name="T20" fmla="*/ 204 w 205"/>
                <a:gd name="T21" fmla="*/ 195 h 195"/>
                <a:gd name="T22" fmla="*/ 36 w 205"/>
                <a:gd name="T23" fmla="*/ 185 h 195"/>
                <a:gd name="T24" fmla="*/ 19 w 205"/>
                <a:gd name="T25" fmla="*/ 185 h 195"/>
                <a:gd name="T26" fmla="*/ 3 w 205"/>
                <a:gd name="T27" fmla="*/ 185 h 195"/>
                <a:gd name="T28" fmla="*/ 0 w 205"/>
                <a:gd name="T29" fmla="*/ 174 h 195"/>
                <a:gd name="T30" fmla="*/ 0 w 205"/>
                <a:gd name="T31" fmla="*/ 174 h 195"/>
                <a:gd name="T32" fmla="*/ 2 w 205"/>
                <a:gd name="T33" fmla="*/ 164 h 195"/>
                <a:gd name="T34" fmla="*/ 4 w 205"/>
                <a:gd name="T35" fmla="*/ 160 h 195"/>
                <a:gd name="T36" fmla="*/ 19 w 205"/>
                <a:gd name="T37" fmla="*/ 148 h 195"/>
                <a:gd name="T38" fmla="*/ 27 w 205"/>
                <a:gd name="T39" fmla="*/ 141 h 195"/>
                <a:gd name="T40" fmla="*/ 34 w 205"/>
                <a:gd name="T41" fmla="*/ 134 h 195"/>
                <a:gd name="T42" fmla="*/ 38 w 205"/>
                <a:gd name="T43" fmla="*/ 126 h 195"/>
                <a:gd name="T44" fmla="*/ 42 w 205"/>
                <a:gd name="T45" fmla="*/ 109 h 195"/>
                <a:gd name="T46" fmla="*/ 47 w 205"/>
                <a:gd name="T47" fmla="*/ 94 h 195"/>
                <a:gd name="T48" fmla="*/ 49 w 205"/>
                <a:gd name="T49" fmla="*/ 88 h 195"/>
                <a:gd name="T50" fmla="*/ 49 w 205"/>
                <a:gd name="T51" fmla="*/ 18 h 195"/>
                <a:gd name="T52" fmla="*/ 59 w 205"/>
                <a:gd name="T53" fmla="*/ 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5" h="195">
                  <a:moveTo>
                    <a:pt x="59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0" y="184"/>
                    <a:pt x="24" y="185"/>
                    <a:pt x="19" y="185"/>
                  </a:cubicBezTo>
                  <a:cubicBezTo>
                    <a:pt x="16" y="185"/>
                    <a:pt x="4" y="187"/>
                    <a:pt x="3" y="185"/>
                  </a:cubicBezTo>
                  <a:cubicBezTo>
                    <a:pt x="3" y="185"/>
                    <a:pt x="2" y="178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3" y="163"/>
                    <a:pt x="3" y="161"/>
                    <a:pt x="4" y="160"/>
                  </a:cubicBezTo>
                  <a:cubicBezTo>
                    <a:pt x="6" y="156"/>
                    <a:pt x="15" y="151"/>
                    <a:pt x="19" y="148"/>
                  </a:cubicBezTo>
                  <a:cubicBezTo>
                    <a:pt x="22" y="146"/>
                    <a:pt x="24" y="144"/>
                    <a:pt x="27" y="141"/>
                  </a:cubicBezTo>
                  <a:cubicBezTo>
                    <a:pt x="29" y="139"/>
                    <a:pt x="31" y="136"/>
                    <a:pt x="34" y="134"/>
                  </a:cubicBezTo>
                  <a:cubicBezTo>
                    <a:pt x="34" y="131"/>
                    <a:pt x="37" y="128"/>
                    <a:pt x="38" y="126"/>
                  </a:cubicBezTo>
                  <a:cubicBezTo>
                    <a:pt x="39" y="120"/>
                    <a:pt x="41" y="114"/>
                    <a:pt x="42" y="109"/>
                  </a:cubicBezTo>
                  <a:cubicBezTo>
                    <a:pt x="43" y="104"/>
                    <a:pt x="46" y="99"/>
                    <a:pt x="47" y="94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9" y="2"/>
                    <a:pt x="59" y="2"/>
                    <a:pt x="59" y="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5" name="SEMINOLE"/>
            <p:cNvSpPr>
              <a:spLocks/>
            </p:cNvSpPr>
            <p:nvPr/>
          </p:nvSpPr>
          <p:spPr bwMode="auto">
            <a:xfrm>
              <a:off x="2768600" y="5360988"/>
              <a:ext cx="290513" cy="409575"/>
            </a:xfrm>
            <a:custGeom>
              <a:avLst/>
              <a:gdLst>
                <a:gd name="T0" fmla="*/ 63 w 122"/>
                <a:gd name="T1" fmla="*/ 172 h 172"/>
                <a:gd name="T2" fmla="*/ 65 w 122"/>
                <a:gd name="T3" fmla="*/ 162 h 172"/>
                <a:gd name="T4" fmla="*/ 67 w 122"/>
                <a:gd name="T5" fmla="*/ 158 h 172"/>
                <a:gd name="T6" fmla="*/ 82 w 122"/>
                <a:gd name="T7" fmla="*/ 146 h 172"/>
                <a:gd name="T8" fmla="*/ 90 w 122"/>
                <a:gd name="T9" fmla="*/ 139 h 172"/>
                <a:gd name="T10" fmla="*/ 97 w 122"/>
                <a:gd name="T11" fmla="*/ 132 h 172"/>
                <a:gd name="T12" fmla="*/ 101 w 122"/>
                <a:gd name="T13" fmla="*/ 124 h 172"/>
                <a:gd name="T14" fmla="*/ 105 w 122"/>
                <a:gd name="T15" fmla="*/ 107 h 172"/>
                <a:gd name="T16" fmla="*/ 110 w 122"/>
                <a:gd name="T17" fmla="*/ 92 h 172"/>
                <a:gd name="T18" fmla="*/ 112 w 122"/>
                <a:gd name="T19" fmla="*/ 86 h 172"/>
                <a:gd name="T20" fmla="*/ 112 w 122"/>
                <a:gd name="T21" fmla="*/ 16 h 172"/>
                <a:gd name="T22" fmla="*/ 122 w 122"/>
                <a:gd name="T23" fmla="*/ 0 h 172"/>
                <a:gd name="T24" fmla="*/ 122 w 122"/>
                <a:gd name="T25" fmla="*/ 0 h 172"/>
                <a:gd name="T26" fmla="*/ 41 w 122"/>
                <a:gd name="T27" fmla="*/ 0 h 172"/>
                <a:gd name="T28" fmla="*/ 41 w 122"/>
                <a:gd name="T29" fmla="*/ 0 h 172"/>
                <a:gd name="T30" fmla="*/ 0 w 122"/>
                <a:gd name="T31" fmla="*/ 0 h 172"/>
                <a:gd name="T32" fmla="*/ 0 w 122"/>
                <a:gd name="T33" fmla="*/ 0 h 172"/>
                <a:gd name="T34" fmla="*/ 5 w 122"/>
                <a:gd name="T35" fmla="*/ 17 h 172"/>
                <a:gd name="T36" fmla="*/ 10 w 122"/>
                <a:gd name="T37" fmla="*/ 30 h 172"/>
                <a:gd name="T38" fmla="*/ 10 w 122"/>
                <a:gd name="T39" fmla="*/ 37 h 172"/>
                <a:gd name="T40" fmla="*/ 9 w 122"/>
                <a:gd name="T41" fmla="*/ 43 h 172"/>
                <a:gd name="T42" fmla="*/ 9 w 122"/>
                <a:gd name="T43" fmla="*/ 43 h 172"/>
                <a:gd name="T44" fmla="*/ 7 w 122"/>
                <a:gd name="T45" fmla="*/ 51 h 172"/>
                <a:gd name="T46" fmla="*/ 10 w 122"/>
                <a:gd name="T47" fmla="*/ 58 h 172"/>
                <a:gd name="T48" fmla="*/ 16 w 122"/>
                <a:gd name="T49" fmla="*/ 61 h 172"/>
                <a:gd name="T50" fmla="*/ 17 w 122"/>
                <a:gd name="T51" fmla="*/ 76 h 172"/>
                <a:gd name="T52" fmla="*/ 23 w 122"/>
                <a:gd name="T53" fmla="*/ 82 h 172"/>
                <a:gd name="T54" fmla="*/ 32 w 122"/>
                <a:gd name="T55" fmla="*/ 93 h 172"/>
                <a:gd name="T56" fmla="*/ 34 w 122"/>
                <a:gd name="T57" fmla="*/ 97 h 172"/>
                <a:gd name="T58" fmla="*/ 35 w 122"/>
                <a:gd name="T59" fmla="*/ 103 h 172"/>
                <a:gd name="T60" fmla="*/ 36 w 122"/>
                <a:gd name="T61" fmla="*/ 118 h 172"/>
                <a:gd name="T62" fmla="*/ 40 w 122"/>
                <a:gd name="T63" fmla="*/ 146 h 172"/>
                <a:gd name="T64" fmla="*/ 52 w 122"/>
                <a:gd name="T65" fmla="*/ 164 h 172"/>
                <a:gd name="T66" fmla="*/ 61 w 122"/>
                <a:gd name="T67" fmla="*/ 169 h 172"/>
                <a:gd name="T68" fmla="*/ 63 w 122"/>
                <a:gd name="T69" fmla="*/ 172 h 172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787 w 10000"/>
                <a:gd name="connsiteY28" fmla="*/ 5640 h 10000"/>
                <a:gd name="connsiteX29" fmla="*/ 2951 w 10000"/>
                <a:gd name="connsiteY29" fmla="*/ 6860 h 10000"/>
                <a:gd name="connsiteX30" fmla="*/ 3279 w 10000"/>
                <a:gd name="connsiteY30" fmla="*/ 8488 h 10000"/>
                <a:gd name="connsiteX31" fmla="*/ 4262 w 10000"/>
                <a:gd name="connsiteY31" fmla="*/ 9535 h 10000"/>
                <a:gd name="connsiteX32" fmla="*/ 5000 w 10000"/>
                <a:gd name="connsiteY32" fmla="*/ 9826 h 10000"/>
                <a:gd name="connsiteX33" fmla="*/ 5164 w 10000"/>
                <a:gd name="connsiteY33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951 w 10000"/>
                <a:gd name="connsiteY28" fmla="*/ 6860 h 10000"/>
                <a:gd name="connsiteX29" fmla="*/ 3279 w 10000"/>
                <a:gd name="connsiteY29" fmla="*/ 8488 h 10000"/>
                <a:gd name="connsiteX30" fmla="*/ 4262 w 10000"/>
                <a:gd name="connsiteY30" fmla="*/ 9535 h 10000"/>
                <a:gd name="connsiteX31" fmla="*/ 5000 w 10000"/>
                <a:gd name="connsiteY31" fmla="*/ 9826 h 10000"/>
                <a:gd name="connsiteX32" fmla="*/ 5164 w 10000"/>
                <a:gd name="connsiteY32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2623 w 10000"/>
                <a:gd name="connsiteY26" fmla="*/ 5407 h 10000"/>
                <a:gd name="connsiteX27" fmla="*/ 2951 w 10000"/>
                <a:gd name="connsiteY27" fmla="*/ 6860 h 10000"/>
                <a:gd name="connsiteX28" fmla="*/ 3279 w 10000"/>
                <a:gd name="connsiteY28" fmla="*/ 8488 h 10000"/>
                <a:gd name="connsiteX29" fmla="*/ 4262 w 10000"/>
                <a:gd name="connsiteY29" fmla="*/ 9535 h 10000"/>
                <a:gd name="connsiteX30" fmla="*/ 5000 w 10000"/>
                <a:gd name="connsiteY30" fmla="*/ 9826 h 10000"/>
                <a:gd name="connsiteX31" fmla="*/ 5164 w 10000"/>
                <a:gd name="connsiteY31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1311 w 10000"/>
                <a:gd name="connsiteY23" fmla="*/ 3547 h 10000"/>
                <a:gd name="connsiteX24" fmla="*/ 1393 w 10000"/>
                <a:gd name="connsiteY24" fmla="*/ 4419 h 10000"/>
                <a:gd name="connsiteX25" fmla="*/ 2623 w 10000"/>
                <a:gd name="connsiteY25" fmla="*/ 5407 h 10000"/>
                <a:gd name="connsiteX26" fmla="*/ 2951 w 10000"/>
                <a:gd name="connsiteY26" fmla="*/ 6860 h 10000"/>
                <a:gd name="connsiteX27" fmla="*/ 3279 w 10000"/>
                <a:gd name="connsiteY27" fmla="*/ 8488 h 10000"/>
                <a:gd name="connsiteX28" fmla="*/ 4262 w 10000"/>
                <a:gd name="connsiteY28" fmla="*/ 9535 h 10000"/>
                <a:gd name="connsiteX29" fmla="*/ 5000 w 10000"/>
                <a:gd name="connsiteY29" fmla="*/ 9826 h 10000"/>
                <a:gd name="connsiteX30" fmla="*/ 5164 w 10000"/>
                <a:gd name="connsiteY30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574 w 10000"/>
                <a:gd name="connsiteY21" fmla="*/ 2965 h 10000"/>
                <a:gd name="connsiteX22" fmla="*/ 1311 w 10000"/>
                <a:gd name="connsiteY22" fmla="*/ 3547 h 10000"/>
                <a:gd name="connsiteX23" fmla="*/ 1393 w 10000"/>
                <a:gd name="connsiteY23" fmla="*/ 4419 h 10000"/>
                <a:gd name="connsiteX24" fmla="*/ 2623 w 10000"/>
                <a:gd name="connsiteY24" fmla="*/ 5407 h 10000"/>
                <a:gd name="connsiteX25" fmla="*/ 2951 w 10000"/>
                <a:gd name="connsiteY25" fmla="*/ 6860 h 10000"/>
                <a:gd name="connsiteX26" fmla="*/ 3279 w 10000"/>
                <a:gd name="connsiteY26" fmla="*/ 8488 h 10000"/>
                <a:gd name="connsiteX27" fmla="*/ 4262 w 10000"/>
                <a:gd name="connsiteY27" fmla="*/ 9535 h 10000"/>
                <a:gd name="connsiteX28" fmla="*/ 5000 w 10000"/>
                <a:gd name="connsiteY28" fmla="*/ 9826 h 10000"/>
                <a:gd name="connsiteX29" fmla="*/ 5164 w 10000"/>
                <a:gd name="connsiteY29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738 w 10000"/>
                <a:gd name="connsiteY19" fmla="*/ 2500 h 10000"/>
                <a:gd name="connsiteX20" fmla="*/ 574 w 10000"/>
                <a:gd name="connsiteY20" fmla="*/ 2965 h 10000"/>
                <a:gd name="connsiteX21" fmla="*/ 1311 w 10000"/>
                <a:gd name="connsiteY21" fmla="*/ 3547 h 10000"/>
                <a:gd name="connsiteX22" fmla="*/ 1393 w 10000"/>
                <a:gd name="connsiteY22" fmla="*/ 4419 h 10000"/>
                <a:gd name="connsiteX23" fmla="*/ 2623 w 10000"/>
                <a:gd name="connsiteY23" fmla="*/ 5407 h 10000"/>
                <a:gd name="connsiteX24" fmla="*/ 2951 w 10000"/>
                <a:gd name="connsiteY24" fmla="*/ 6860 h 10000"/>
                <a:gd name="connsiteX25" fmla="*/ 3279 w 10000"/>
                <a:gd name="connsiteY25" fmla="*/ 8488 h 10000"/>
                <a:gd name="connsiteX26" fmla="*/ 4262 w 10000"/>
                <a:gd name="connsiteY26" fmla="*/ 9535 h 10000"/>
                <a:gd name="connsiteX27" fmla="*/ 5000 w 10000"/>
                <a:gd name="connsiteY27" fmla="*/ 9826 h 10000"/>
                <a:gd name="connsiteX28" fmla="*/ 5164 w 10000"/>
                <a:gd name="connsiteY28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820 w 10000"/>
                <a:gd name="connsiteY17" fmla="*/ 1744 h 10000"/>
                <a:gd name="connsiteX18" fmla="*/ 738 w 10000"/>
                <a:gd name="connsiteY18" fmla="*/ 2500 h 10000"/>
                <a:gd name="connsiteX19" fmla="*/ 574 w 10000"/>
                <a:gd name="connsiteY19" fmla="*/ 2965 h 10000"/>
                <a:gd name="connsiteX20" fmla="*/ 1311 w 10000"/>
                <a:gd name="connsiteY20" fmla="*/ 3547 h 10000"/>
                <a:gd name="connsiteX21" fmla="*/ 1393 w 10000"/>
                <a:gd name="connsiteY21" fmla="*/ 4419 h 10000"/>
                <a:gd name="connsiteX22" fmla="*/ 2623 w 10000"/>
                <a:gd name="connsiteY22" fmla="*/ 5407 h 10000"/>
                <a:gd name="connsiteX23" fmla="*/ 2951 w 10000"/>
                <a:gd name="connsiteY23" fmla="*/ 6860 h 10000"/>
                <a:gd name="connsiteX24" fmla="*/ 3279 w 10000"/>
                <a:gd name="connsiteY24" fmla="*/ 8488 h 10000"/>
                <a:gd name="connsiteX25" fmla="*/ 4262 w 10000"/>
                <a:gd name="connsiteY25" fmla="*/ 9535 h 10000"/>
                <a:gd name="connsiteX26" fmla="*/ 5000 w 10000"/>
                <a:gd name="connsiteY26" fmla="*/ 9826 h 10000"/>
                <a:gd name="connsiteX27" fmla="*/ 5164 w 10000"/>
                <a:gd name="connsiteY2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000" h="10000">
                  <a:moveTo>
                    <a:pt x="5164" y="10000"/>
                  </a:moveTo>
                  <a:cubicBezTo>
                    <a:pt x="5219" y="9806"/>
                    <a:pt x="5273" y="9613"/>
                    <a:pt x="5328" y="9419"/>
                  </a:cubicBezTo>
                  <a:cubicBezTo>
                    <a:pt x="5410" y="9360"/>
                    <a:pt x="5410" y="9244"/>
                    <a:pt x="5492" y="9186"/>
                  </a:cubicBezTo>
                  <a:cubicBezTo>
                    <a:pt x="5656" y="8953"/>
                    <a:pt x="6393" y="8663"/>
                    <a:pt x="6721" y="8488"/>
                  </a:cubicBezTo>
                  <a:cubicBezTo>
                    <a:pt x="6967" y="8372"/>
                    <a:pt x="7131" y="8256"/>
                    <a:pt x="7377" y="8081"/>
                  </a:cubicBezTo>
                  <a:cubicBezTo>
                    <a:pt x="7541" y="7965"/>
                    <a:pt x="7705" y="7791"/>
                    <a:pt x="7951" y="7674"/>
                  </a:cubicBezTo>
                  <a:cubicBezTo>
                    <a:pt x="7951" y="7500"/>
                    <a:pt x="8197" y="7326"/>
                    <a:pt x="8279" y="7209"/>
                  </a:cubicBezTo>
                  <a:cubicBezTo>
                    <a:pt x="8361" y="6860"/>
                    <a:pt x="8525" y="6512"/>
                    <a:pt x="8607" y="6221"/>
                  </a:cubicBezTo>
                  <a:cubicBezTo>
                    <a:pt x="8689" y="5930"/>
                    <a:pt x="8934" y="5640"/>
                    <a:pt x="9016" y="5349"/>
                  </a:cubicBezTo>
                  <a:cubicBezTo>
                    <a:pt x="9071" y="5233"/>
                    <a:pt x="9125" y="5116"/>
                    <a:pt x="9180" y="5000"/>
                  </a:cubicBezTo>
                  <a:lnTo>
                    <a:pt x="9180" y="930"/>
                  </a:lnTo>
                  <a:lnTo>
                    <a:pt x="10000" y="0"/>
                  </a:lnTo>
                  <a:lnTo>
                    <a:pt x="10000" y="0"/>
                  </a:lnTo>
                  <a:lnTo>
                    <a:pt x="3361" y="0"/>
                  </a:lnTo>
                  <a:lnTo>
                    <a:pt x="336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37" y="291"/>
                    <a:pt x="697" y="1327"/>
                    <a:pt x="820" y="1744"/>
                  </a:cubicBezTo>
                  <a:cubicBezTo>
                    <a:pt x="875" y="1996"/>
                    <a:pt x="779" y="2297"/>
                    <a:pt x="738" y="2500"/>
                  </a:cubicBezTo>
                  <a:cubicBezTo>
                    <a:pt x="683" y="2655"/>
                    <a:pt x="629" y="2810"/>
                    <a:pt x="574" y="2965"/>
                  </a:cubicBezTo>
                  <a:cubicBezTo>
                    <a:pt x="669" y="3139"/>
                    <a:pt x="1175" y="3305"/>
                    <a:pt x="1311" y="3547"/>
                  </a:cubicBezTo>
                  <a:cubicBezTo>
                    <a:pt x="1639" y="3721"/>
                    <a:pt x="1148" y="4360"/>
                    <a:pt x="1393" y="4419"/>
                  </a:cubicBezTo>
                  <a:cubicBezTo>
                    <a:pt x="1612" y="4729"/>
                    <a:pt x="2363" y="5000"/>
                    <a:pt x="2623" y="5407"/>
                  </a:cubicBezTo>
                  <a:cubicBezTo>
                    <a:pt x="2883" y="5814"/>
                    <a:pt x="2842" y="6346"/>
                    <a:pt x="2951" y="6860"/>
                  </a:cubicBezTo>
                  <a:cubicBezTo>
                    <a:pt x="3060" y="7374"/>
                    <a:pt x="3115" y="7965"/>
                    <a:pt x="3279" y="8488"/>
                  </a:cubicBezTo>
                  <a:cubicBezTo>
                    <a:pt x="3443" y="8837"/>
                    <a:pt x="3770" y="9477"/>
                    <a:pt x="4262" y="9535"/>
                  </a:cubicBezTo>
                  <a:cubicBezTo>
                    <a:pt x="4344" y="9651"/>
                    <a:pt x="4918" y="9651"/>
                    <a:pt x="5000" y="9826"/>
                  </a:cubicBezTo>
                  <a:cubicBezTo>
                    <a:pt x="5082" y="9826"/>
                    <a:pt x="5082" y="9884"/>
                    <a:pt x="5164" y="1000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6" name="MILLER"/>
            <p:cNvSpPr>
              <a:spLocks/>
            </p:cNvSpPr>
            <p:nvPr/>
          </p:nvSpPr>
          <p:spPr bwMode="auto">
            <a:xfrm>
              <a:off x="2867025" y="5143500"/>
              <a:ext cx="377825" cy="217488"/>
            </a:xfrm>
            <a:custGeom>
              <a:avLst/>
              <a:gdLst>
                <a:gd name="T0" fmla="*/ 0 w 238"/>
                <a:gd name="T1" fmla="*/ 137 h 137"/>
                <a:gd name="T2" fmla="*/ 1 w 238"/>
                <a:gd name="T3" fmla="*/ 0 h 137"/>
                <a:gd name="T4" fmla="*/ 177 w 238"/>
                <a:gd name="T5" fmla="*/ 0 h 137"/>
                <a:gd name="T6" fmla="*/ 177 w 238"/>
                <a:gd name="T7" fmla="*/ 0 h 137"/>
                <a:gd name="T8" fmla="*/ 238 w 238"/>
                <a:gd name="T9" fmla="*/ 0 h 137"/>
                <a:gd name="T10" fmla="*/ 238 w 238"/>
                <a:gd name="T11" fmla="*/ 134 h 137"/>
                <a:gd name="T12" fmla="*/ 238 w 238"/>
                <a:gd name="T13" fmla="*/ 134 h 137"/>
                <a:gd name="T14" fmla="*/ 174 w 238"/>
                <a:gd name="T15" fmla="*/ 134 h 137"/>
                <a:gd name="T16" fmla="*/ 174 w 238"/>
                <a:gd name="T17" fmla="*/ 137 h 137"/>
                <a:gd name="T18" fmla="*/ 121 w 238"/>
                <a:gd name="T19" fmla="*/ 137 h 137"/>
                <a:gd name="T20" fmla="*/ 121 w 238"/>
                <a:gd name="T21" fmla="*/ 137 h 137"/>
                <a:gd name="T22" fmla="*/ 0 w 238"/>
                <a:gd name="T23" fmla="*/ 137 h 137"/>
                <a:gd name="T24" fmla="*/ 0 w 238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137">
                  <a:moveTo>
                    <a:pt x="0" y="137"/>
                  </a:moveTo>
                  <a:lnTo>
                    <a:pt x="1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238" y="0"/>
                  </a:lnTo>
                  <a:lnTo>
                    <a:pt x="238" y="134"/>
                  </a:lnTo>
                  <a:lnTo>
                    <a:pt x="238" y="134"/>
                  </a:lnTo>
                  <a:lnTo>
                    <a:pt x="174" y="134"/>
                  </a:lnTo>
                  <a:lnTo>
                    <a:pt x="174" y="137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7" name="QUITMAN"/>
            <p:cNvSpPr>
              <a:spLocks/>
            </p:cNvSpPr>
            <p:nvPr/>
          </p:nvSpPr>
          <p:spPr bwMode="auto">
            <a:xfrm>
              <a:off x="2644775" y="4286250"/>
              <a:ext cx="238125" cy="257175"/>
            </a:xfrm>
            <a:custGeom>
              <a:avLst/>
              <a:gdLst>
                <a:gd name="T0" fmla="*/ 79 w 100"/>
                <a:gd name="T1" fmla="*/ 104 h 108"/>
                <a:gd name="T2" fmla="*/ 100 w 100"/>
                <a:gd name="T3" fmla="*/ 104 h 108"/>
                <a:gd name="T4" fmla="*/ 100 w 100"/>
                <a:gd name="T5" fmla="*/ 33 h 108"/>
                <a:gd name="T6" fmla="*/ 100 w 100"/>
                <a:gd name="T7" fmla="*/ 33 h 108"/>
                <a:gd name="T8" fmla="*/ 95 w 100"/>
                <a:gd name="T9" fmla="*/ 28 h 108"/>
                <a:gd name="T10" fmla="*/ 94 w 100"/>
                <a:gd name="T11" fmla="*/ 28 h 108"/>
                <a:gd name="T12" fmla="*/ 89 w 100"/>
                <a:gd name="T13" fmla="*/ 27 h 108"/>
                <a:gd name="T14" fmla="*/ 86 w 100"/>
                <a:gd name="T15" fmla="*/ 25 h 108"/>
                <a:gd name="T16" fmla="*/ 80 w 100"/>
                <a:gd name="T17" fmla="*/ 22 h 108"/>
                <a:gd name="T18" fmla="*/ 78 w 100"/>
                <a:gd name="T19" fmla="*/ 17 h 108"/>
                <a:gd name="T20" fmla="*/ 79 w 100"/>
                <a:gd name="T21" fmla="*/ 10 h 108"/>
                <a:gd name="T22" fmla="*/ 81 w 100"/>
                <a:gd name="T23" fmla="*/ 5 h 108"/>
                <a:gd name="T24" fmla="*/ 70 w 100"/>
                <a:gd name="T25" fmla="*/ 6 h 108"/>
                <a:gd name="T26" fmla="*/ 53 w 100"/>
                <a:gd name="T27" fmla="*/ 5 h 108"/>
                <a:gd name="T28" fmla="*/ 45 w 100"/>
                <a:gd name="T29" fmla="*/ 5 h 108"/>
                <a:gd name="T30" fmla="*/ 36 w 100"/>
                <a:gd name="T31" fmla="*/ 0 h 108"/>
                <a:gd name="T32" fmla="*/ 36 w 100"/>
                <a:gd name="T33" fmla="*/ 0 h 108"/>
                <a:gd name="T34" fmla="*/ 24 w 100"/>
                <a:gd name="T35" fmla="*/ 27 h 108"/>
                <a:gd name="T36" fmla="*/ 13 w 100"/>
                <a:gd name="T37" fmla="*/ 57 h 108"/>
                <a:gd name="T38" fmla="*/ 6 w 100"/>
                <a:gd name="T39" fmla="*/ 62 h 108"/>
                <a:gd name="T40" fmla="*/ 0 w 100"/>
                <a:gd name="T41" fmla="*/ 81 h 108"/>
                <a:gd name="T42" fmla="*/ 4 w 100"/>
                <a:gd name="T43" fmla="*/ 103 h 108"/>
                <a:gd name="T44" fmla="*/ 4 w 100"/>
                <a:gd name="T45" fmla="*/ 103 h 108"/>
                <a:gd name="T46" fmla="*/ 32 w 100"/>
                <a:gd name="T47" fmla="*/ 103 h 108"/>
                <a:gd name="T48" fmla="*/ 32 w 100"/>
                <a:gd name="T49" fmla="*/ 108 h 108"/>
                <a:gd name="T50" fmla="*/ 52 w 100"/>
                <a:gd name="T51" fmla="*/ 108 h 108"/>
                <a:gd name="T52" fmla="*/ 52 w 100"/>
                <a:gd name="T53" fmla="*/ 104 h 108"/>
                <a:gd name="T54" fmla="*/ 79 w 100"/>
                <a:gd name="T55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08">
                  <a:moveTo>
                    <a:pt x="79" y="104"/>
                  </a:moveTo>
                  <a:cubicBezTo>
                    <a:pt x="100" y="104"/>
                    <a:pt x="100" y="104"/>
                    <a:pt x="100" y="104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1" y="27"/>
                    <a:pt x="89" y="27"/>
                  </a:cubicBezTo>
                  <a:cubicBezTo>
                    <a:pt x="88" y="26"/>
                    <a:pt x="87" y="25"/>
                    <a:pt x="86" y="25"/>
                  </a:cubicBezTo>
                  <a:cubicBezTo>
                    <a:pt x="84" y="24"/>
                    <a:pt x="82" y="23"/>
                    <a:pt x="80" y="22"/>
                  </a:cubicBezTo>
                  <a:cubicBezTo>
                    <a:pt x="79" y="20"/>
                    <a:pt x="78" y="18"/>
                    <a:pt x="78" y="17"/>
                  </a:cubicBezTo>
                  <a:cubicBezTo>
                    <a:pt x="77" y="14"/>
                    <a:pt x="78" y="13"/>
                    <a:pt x="79" y="10"/>
                  </a:cubicBezTo>
                  <a:cubicBezTo>
                    <a:pt x="79" y="9"/>
                    <a:pt x="81" y="7"/>
                    <a:pt x="81" y="5"/>
                  </a:cubicBezTo>
                  <a:cubicBezTo>
                    <a:pt x="77" y="5"/>
                    <a:pt x="73" y="5"/>
                    <a:pt x="70" y="6"/>
                  </a:cubicBezTo>
                  <a:cubicBezTo>
                    <a:pt x="64" y="7"/>
                    <a:pt x="58" y="5"/>
                    <a:pt x="53" y="5"/>
                  </a:cubicBezTo>
                  <a:cubicBezTo>
                    <a:pt x="50" y="5"/>
                    <a:pt x="47" y="6"/>
                    <a:pt x="45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0"/>
                    <a:pt x="28" y="19"/>
                    <a:pt x="24" y="27"/>
                  </a:cubicBezTo>
                  <a:cubicBezTo>
                    <a:pt x="21" y="32"/>
                    <a:pt x="16" y="55"/>
                    <a:pt x="13" y="57"/>
                  </a:cubicBezTo>
                  <a:cubicBezTo>
                    <a:pt x="13" y="57"/>
                    <a:pt x="7" y="58"/>
                    <a:pt x="6" y="62"/>
                  </a:cubicBezTo>
                  <a:cubicBezTo>
                    <a:pt x="4" y="69"/>
                    <a:pt x="0" y="74"/>
                    <a:pt x="0" y="81"/>
                  </a:cubicBezTo>
                  <a:cubicBezTo>
                    <a:pt x="0" y="87"/>
                    <a:pt x="7" y="99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79" y="104"/>
                    <a:pt x="79" y="104"/>
                    <a:pt x="79" y="10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8" name="MUSCOGEE"/>
            <p:cNvSpPr>
              <a:spLocks/>
            </p:cNvSpPr>
            <p:nvPr/>
          </p:nvSpPr>
          <p:spPr bwMode="auto">
            <a:xfrm>
              <a:off x="2701925" y="3560763"/>
              <a:ext cx="414338" cy="280988"/>
            </a:xfrm>
            <a:custGeom>
              <a:avLst/>
              <a:gdLst>
                <a:gd name="T0" fmla="*/ 46 w 174"/>
                <a:gd name="T1" fmla="*/ 115 h 118"/>
                <a:gd name="T2" fmla="*/ 48 w 174"/>
                <a:gd name="T3" fmla="*/ 105 h 118"/>
                <a:gd name="T4" fmla="*/ 37 w 174"/>
                <a:gd name="T5" fmla="*/ 84 h 118"/>
                <a:gd name="T6" fmla="*/ 38 w 174"/>
                <a:gd name="T7" fmla="*/ 65 h 118"/>
                <a:gd name="T8" fmla="*/ 38 w 174"/>
                <a:gd name="T9" fmla="*/ 65 h 118"/>
                <a:gd name="T10" fmla="*/ 36 w 174"/>
                <a:gd name="T11" fmla="*/ 56 h 118"/>
                <a:gd name="T12" fmla="*/ 18 w 174"/>
                <a:gd name="T13" fmla="*/ 33 h 118"/>
                <a:gd name="T14" fmla="*/ 0 w 174"/>
                <a:gd name="T15" fmla="*/ 6 h 118"/>
                <a:gd name="T16" fmla="*/ 0 w 174"/>
                <a:gd name="T17" fmla="*/ 0 h 118"/>
                <a:gd name="T18" fmla="*/ 0 w 174"/>
                <a:gd name="T19" fmla="*/ 0 h 118"/>
                <a:gd name="T20" fmla="*/ 75 w 174"/>
                <a:gd name="T21" fmla="*/ 0 h 118"/>
                <a:gd name="T22" fmla="*/ 75 w 174"/>
                <a:gd name="T23" fmla="*/ 13 h 118"/>
                <a:gd name="T24" fmla="*/ 165 w 174"/>
                <a:gd name="T25" fmla="*/ 13 h 118"/>
                <a:gd name="T26" fmla="*/ 165 w 174"/>
                <a:gd name="T27" fmla="*/ 13 h 118"/>
                <a:gd name="T28" fmla="*/ 165 w 174"/>
                <a:gd name="T29" fmla="*/ 22 h 118"/>
                <a:gd name="T30" fmla="*/ 174 w 174"/>
                <a:gd name="T31" fmla="*/ 22 h 118"/>
                <a:gd name="T32" fmla="*/ 173 w 174"/>
                <a:gd name="T33" fmla="*/ 25 h 118"/>
                <a:gd name="T34" fmla="*/ 172 w 174"/>
                <a:gd name="T35" fmla="*/ 28 h 118"/>
                <a:gd name="T36" fmla="*/ 169 w 174"/>
                <a:gd name="T37" fmla="*/ 37 h 118"/>
                <a:gd name="T38" fmla="*/ 167 w 174"/>
                <a:gd name="T39" fmla="*/ 40 h 118"/>
                <a:gd name="T40" fmla="*/ 165 w 174"/>
                <a:gd name="T41" fmla="*/ 45 h 118"/>
                <a:gd name="T42" fmla="*/ 165 w 174"/>
                <a:gd name="T43" fmla="*/ 45 h 118"/>
                <a:gd name="T44" fmla="*/ 154 w 174"/>
                <a:gd name="T45" fmla="*/ 53 h 118"/>
                <a:gd name="T46" fmla="*/ 141 w 174"/>
                <a:gd name="T47" fmla="*/ 74 h 118"/>
                <a:gd name="T48" fmla="*/ 127 w 174"/>
                <a:gd name="T49" fmla="*/ 95 h 118"/>
                <a:gd name="T50" fmla="*/ 126 w 174"/>
                <a:gd name="T51" fmla="*/ 95 h 118"/>
                <a:gd name="T52" fmla="*/ 116 w 174"/>
                <a:gd name="T53" fmla="*/ 94 h 118"/>
                <a:gd name="T54" fmla="*/ 103 w 174"/>
                <a:gd name="T55" fmla="*/ 95 h 118"/>
                <a:gd name="T56" fmla="*/ 74 w 174"/>
                <a:gd name="T57" fmla="*/ 106 h 118"/>
                <a:gd name="T58" fmla="*/ 55 w 174"/>
                <a:gd name="T59" fmla="*/ 117 h 118"/>
                <a:gd name="T60" fmla="*/ 46 w 174"/>
                <a:gd name="T61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" h="118">
                  <a:moveTo>
                    <a:pt x="46" y="115"/>
                  </a:moveTo>
                  <a:cubicBezTo>
                    <a:pt x="44" y="111"/>
                    <a:pt x="44" y="109"/>
                    <a:pt x="48" y="105"/>
                  </a:cubicBezTo>
                  <a:cubicBezTo>
                    <a:pt x="60" y="95"/>
                    <a:pt x="36" y="92"/>
                    <a:pt x="37" y="84"/>
                  </a:cubicBezTo>
                  <a:cubicBezTo>
                    <a:pt x="38" y="78"/>
                    <a:pt x="38" y="71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2"/>
                    <a:pt x="36" y="59"/>
                    <a:pt x="36" y="56"/>
                  </a:cubicBezTo>
                  <a:cubicBezTo>
                    <a:pt x="26" y="51"/>
                    <a:pt x="26" y="39"/>
                    <a:pt x="18" y="33"/>
                  </a:cubicBezTo>
                  <a:cubicBezTo>
                    <a:pt x="9" y="27"/>
                    <a:pt x="1" y="17"/>
                    <a:pt x="0" y="6"/>
                  </a:cubicBezTo>
                  <a:cubicBezTo>
                    <a:pt x="0" y="5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3"/>
                    <a:pt x="173" y="24"/>
                    <a:pt x="173" y="25"/>
                  </a:cubicBezTo>
                  <a:cubicBezTo>
                    <a:pt x="173" y="26"/>
                    <a:pt x="173" y="27"/>
                    <a:pt x="172" y="28"/>
                  </a:cubicBezTo>
                  <a:cubicBezTo>
                    <a:pt x="171" y="31"/>
                    <a:pt x="170" y="34"/>
                    <a:pt x="169" y="37"/>
                  </a:cubicBezTo>
                  <a:cubicBezTo>
                    <a:pt x="168" y="37"/>
                    <a:pt x="168" y="39"/>
                    <a:pt x="167" y="40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46" y="59"/>
                    <a:pt x="145" y="66"/>
                    <a:pt x="141" y="74"/>
                  </a:cubicBezTo>
                  <a:cubicBezTo>
                    <a:pt x="137" y="83"/>
                    <a:pt x="134" y="88"/>
                    <a:pt x="127" y="95"/>
                  </a:cubicBezTo>
                  <a:cubicBezTo>
                    <a:pt x="127" y="95"/>
                    <a:pt x="126" y="95"/>
                    <a:pt x="126" y="95"/>
                  </a:cubicBezTo>
                  <a:cubicBezTo>
                    <a:pt x="123" y="96"/>
                    <a:pt x="120" y="93"/>
                    <a:pt x="116" y="94"/>
                  </a:cubicBezTo>
                  <a:cubicBezTo>
                    <a:pt x="112" y="95"/>
                    <a:pt x="108" y="95"/>
                    <a:pt x="103" y="95"/>
                  </a:cubicBezTo>
                  <a:cubicBezTo>
                    <a:pt x="92" y="95"/>
                    <a:pt x="82" y="99"/>
                    <a:pt x="74" y="106"/>
                  </a:cubicBezTo>
                  <a:cubicBezTo>
                    <a:pt x="69" y="110"/>
                    <a:pt x="62" y="118"/>
                    <a:pt x="55" y="117"/>
                  </a:cubicBezTo>
                  <a:cubicBezTo>
                    <a:pt x="46" y="115"/>
                    <a:pt x="46" y="115"/>
                    <a:pt x="46" y="11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9" name="MERIWETHER"/>
            <p:cNvSpPr>
              <a:spLocks/>
            </p:cNvSpPr>
            <p:nvPr/>
          </p:nvSpPr>
          <p:spPr bwMode="auto">
            <a:xfrm>
              <a:off x="2925763" y="2828925"/>
              <a:ext cx="366713" cy="455613"/>
            </a:xfrm>
            <a:custGeom>
              <a:avLst/>
              <a:gdLst>
                <a:gd name="T0" fmla="*/ 149 w 154"/>
                <a:gd name="T1" fmla="*/ 4 h 191"/>
                <a:gd name="T2" fmla="*/ 154 w 154"/>
                <a:gd name="T3" fmla="*/ 24 h 191"/>
                <a:gd name="T4" fmla="*/ 154 w 154"/>
                <a:gd name="T5" fmla="*/ 24 h 191"/>
                <a:gd name="T6" fmla="*/ 147 w 154"/>
                <a:gd name="T7" fmla="*/ 34 h 191"/>
                <a:gd name="T8" fmla="*/ 144 w 154"/>
                <a:gd name="T9" fmla="*/ 42 h 191"/>
                <a:gd name="T10" fmla="*/ 144 w 154"/>
                <a:gd name="T11" fmla="*/ 53 h 191"/>
                <a:gd name="T12" fmla="*/ 142 w 154"/>
                <a:gd name="T13" fmla="*/ 58 h 191"/>
                <a:gd name="T14" fmla="*/ 144 w 154"/>
                <a:gd name="T15" fmla="*/ 62 h 191"/>
                <a:gd name="T16" fmla="*/ 143 w 154"/>
                <a:gd name="T17" fmla="*/ 66 h 191"/>
                <a:gd name="T18" fmla="*/ 146 w 154"/>
                <a:gd name="T19" fmla="*/ 71 h 191"/>
                <a:gd name="T20" fmla="*/ 144 w 154"/>
                <a:gd name="T21" fmla="*/ 74 h 191"/>
                <a:gd name="T22" fmla="*/ 141 w 154"/>
                <a:gd name="T23" fmla="*/ 89 h 191"/>
                <a:gd name="T24" fmla="*/ 137 w 154"/>
                <a:gd name="T25" fmla="*/ 99 h 191"/>
                <a:gd name="T26" fmla="*/ 138 w 154"/>
                <a:gd name="T27" fmla="*/ 104 h 191"/>
                <a:gd name="T28" fmla="*/ 139 w 154"/>
                <a:gd name="T29" fmla="*/ 113 h 191"/>
                <a:gd name="T30" fmla="*/ 139 w 154"/>
                <a:gd name="T31" fmla="*/ 117 h 191"/>
                <a:gd name="T32" fmla="*/ 138 w 154"/>
                <a:gd name="T33" fmla="*/ 121 h 191"/>
                <a:gd name="T34" fmla="*/ 140 w 154"/>
                <a:gd name="T35" fmla="*/ 122 h 191"/>
                <a:gd name="T36" fmla="*/ 140 w 154"/>
                <a:gd name="T37" fmla="*/ 123 h 191"/>
                <a:gd name="T38" fmla="*/ 142 w 154"/>
                <a:gd name="T39" fmla="*/ 130 h 191"/>
                <a:gd name="T40" fmla="*/ 142 w 154"/>
                <a:gd name="T41" fmla="*/ 130 h 191"/>
                <a:gd name="T42" fmla="*/ 141 w 154"/>
                <a:gd name="T43" fmla="*/ 134 h 191"/>
                <a:gd name="T44" fmla="*/ 142 w 154"/>
                <a:gd name="T45" fmla="*/ 141 h 191"/>
                <a:gd name="T46" fmla="*/ 142 w 154"/>
                <a:gd name="T47" fmla="*/ 154 h 191"/>
                <a:gd name="T48" fmla="*/ 148 w 154"/>
                <a:gd name="T49" fmla="*/ 167 h 191"/>
                <a:gd name="T50" fmla="*/ 148 w 154"/>
                <a:gd name="T51" fmla="*/ 174 h 191"/>
                <a:gd name="T52" fmla="*/ 148 w 154"/>
                <a:gd name="T53" fmla="*/ 174 h 191"/>
                <a:gd name="T54" fmla="*/ 122 w 154"/>
                <a:gd name="T55" fmla="*/ 191 h 191"/>
                <a:gd name="T56" fmla="*/ 69 w 154"/>
                <a:gd name="T57" fmla="*/ 191 h 191"/>
                <a:gd name="T58" fmla="*/ 69 w 154"/>
                <a:gd name="T59" fmla="*/ 191 h 191"/>
                <a:gd name="T60" fmla="*/ 46 w 154"/>
                <a:gd name="T61" fmla="*/ 181 h 191"/>
                <a:gd name="T62" fmla="*/ 8 w 154"/>
                <a:gd name="T63" fmla="*/ 181 h 191"/>
                <a:gd name="T64" fmla="*/ 8 w 154"/>
                <a:gd name="T65" fmla="*/ 178 h 191"/>
                <a:gd name="T66" fmla="*/ 0 w 154"/>
                <a:gd name="T67" fmla="*/ 178 h 191"/>
                <a:gd name="T68" fmla="*/ 0 w 154"/>
                <a:gd name="T69" fmla="*/ 178 h 191"/>
                <a:gd name="T70" fmla="*/ 2 w 154"/>
                <a:gd name="T71" fmla="*/ 4 h 191"/>
                <a:gd name="T72" fmla="*/ 2 w 154"/>
                <a:gd name="T73" fmla="*/ 4 h 191"/>
                <a:gd name="T74" fmla="*/ 63 w 154"/>
                <a:gd name="T75" fmla="*/ 4 h 191"/>
                <a:gd name="T76" fmla="*/ 63 w 154"/>
                <a:gd name="T77" fmla="*/ 0 h 191"/>
                <a:gd name="T78" fmla="*/ 70 w 154"/>
                <a:gd name="T79" fmla="*/ 0 h 191"/>
                <a:gd name="T80" fmla="*/ 70 w 154"/>
                <a:gd name="T81" fmla="*/ 4 h 191"/>
                <a:gd name="T82" fmla="*/ 76 w 154"/>
                <a:gd name="T83" fmla="*/ 4 h 191"/>
                <a:gd name="T84" fmla="*/ 76 w 154"/>
                <a:gd name="T85" fmla="*/ 1 h 191"/>
                <a:gd name="T86" fmla="*/ 87 w 154"/>
                <a:gd name="T87" fmla="*/ 1 h 191"/>
                <a:gd name="T88" fmla="*/ 87 w 154"/>
                <a:gd name="T89" fmla="*/ 4 h 191"/>
                <a:gd name="T90" fmla="*/ 149 w 154"/>
                <a:gd name="T91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91">
                  <a:moveTo>
                    <a:pt x="149" y="4"/>
                  </a:moveTo>
                  <a:cubicBezTo>
                    <a:pt x="154" y="24"/>
                    <a:pt x="154" y="24"/>
                    <a:pt x="154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1" y="27"/>
                    <a:pt x="148" y="30"/>
                    <a:pt x="147" y="34"/>
                  </a:cubicBezTo>
                  <a:cubicBezTo>
                    <a:pt x="147" y="38"/>
                    <a:pt x="147" y="39"/>
                    <a:pt x="144" y="42"/>
                  </a:cubicBezTo>
                  <a:cubicBezTo>
                    <a:pt x="142" y="46"/>
                    <a:pt x="145" y="48"/>
                    <a:pt x="144" y="53"/>
                  </a:cubicBezTo>
                  <a:cubicBezTo>
                    <a:pt x="143" y="55"/>
                    <a:pt x="142" y="56"/>
                    <a:pt x="142" y="58"/>
                  </a:cubicBezTo>
                  <a:cubicBezTo>
                    <a:pt x="142" y="61"/>
                    <a:pt x="144" y="61"/>
                    <a:pt x="144" y="62"/>
                  </a:cubicBezTo>
                  <a:cubicBezTo>
                    <a:pt x="145" y="63"/>
                    <a:pt x="143" y="66"/>
                    <a:pt x="143" y="66"/>
                  </a:cubicBezTo>
                  <a:cubicBezTo>
                    <a:pt x="143" y="67"/>
                    <a:pt x="145" y="70"/>
                    <a:pt x="146" y="71"/>
                  </a:cubicBezTo>
                  <a:cubicBezTo>
                    <a:pt x="146" y="73"/>
                    <a:pt x="146" y="73"/>
                    <a:pt x="144" y="74"/>
                  </a:cubicBezTo>
                  <a:cubicBezTo>
                    <a:pt x="140" y="77"/>
                    <a:pt x="143" y="85"/>
                    <a:pt x="141" y="89"/>
                  </a:cubicBezTo>
                  <a:cubicBezTo>
                    <a:pt x="140" y="91"/>
                    <a:pt x="135" y="97"/>
                    <a:pt x="137" y="99"/>
                  </a:cubicBezTo>
                  <a:cubicBezTo>
                    <a:pt x="139" y="101"/>
                    <a:pt x="140" y="101"/>
                    <a:pt x="138" y="104"/>
                  </a:cubicBezTo>
                  <a:cubicBezTo>
                    <a:pt x="136" y="108"/>
                    <a:pt x="134" y="111"/>
                    <a:pt x="139" y="113"/>
                  </a:cubicBezTo>
                  <a:cubicBezTo>
                    <a:pt x="140" y="114"/>
                    <a:pt x="140" y="116"/>
                    <a:pt x="139" y="117"/>
                  </a:cubicBezTo>
                  <a:cubicBezTo>
                    <a:pt x="138" y="118"/>
                    <a:pt x="138" y="120"/>
                    <a:pt x="138" y="121"/>
                  </a:cubicBezTo>
                  <a:cubicBezTo>
                    <a:pt x="139" y="121"/>
                    <a:pt x="140" y="122"/>
                    <a:pt x="140" y="122"/>
                  </a:cubicBezTo>
                  <a:cubicBezTo>
                    <a:pt x="140" y="122"/>
                    <a:pt x="140" y="123"/>
                    <a:pt x="140" y="123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0" y="132"/>
                    <a:pt x="140" y="132"/>
                    <a:pt x="141" y="134"/>
                  </a:cubicBezTo>
                  <a:cubicBezTo>
                    <a:pt x="143" y="134"/>
                    <a:pt x="142" y="139"/>
                    <a:pt x="142" y="141"/>
                  </a:cubicBezTo>
                  <a:cubicBezTo>
                    <a:pt x="141" y="144"/>
                    <a:pt x="138" y="152"/>
                    <a:pt x="142" y="154"/>
                  </a:cubicBezTo>
                  <a:cubicBezTo>
                    <a:pt x="147" y="156"/>
                    <a:pt x="147" y="162"/>
                    <a:pt x="148" y="167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149" y="4"/>
                    <a:pt x="149" y="4"/>
                    <a:pt x="149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0" name="TROUP"/>
            <p:cNvSpPr>
              <a:spLocks/>
            </p:cNvSpPr>
            <p:nvPr/>
          </p:nvSpPr>
          <p:spPr bwMode="auto">
            <a:xfrm>
              <a:off x="2554288" y="2838450"/>
              <a:ext cx="376238" cy="414338"/>
            </a:xfrm>
            <a:custGeom>
              <a:avLst/>
              <a:gdLst>
                <a:gd name="T0" fmla="*/ 21 w 158"/>
                <a:gd name="T1" fmla="*/ 174 h 174"/>
                <a:gd name="T2" fmla="*/ 156 w 158"/>
                <a:gd name="T3" fmla="*/ 174 h 174"/>
                <a:gd name="T4" fmla="*/ 156 w 158"/>
                <a:gd name="T5" fmla="*/ 174 h 174"/>
                <a:gd name="T6" fmla="*/ 158 w 158"/>
                <a:gd name="T7" fmla="*/ 0 h 174"/>
                <a:gd name="T8" fmla="*/ 158 w 158"/>
                <a:gd name="T9" fmla="*/ 0 h 174"/>
                <a:gd name="T10" fmla="*/ 125 w 158"/>
                <a:gd name="T11" fmla="*/ 0 h 174"/>
                <a:gd name="T12" fmla="*/ 125 w 158"/>
                <a:gd name="T13" fmla="*/ 0 h 174"/>
                <a:gd name="T14" fmla="*/ 69 w 158"/>
                <a:gd name="T15" fmla="*/ 25 h 174"/>
                <a:gd name="T16" fmla="*/ 63 w 158"/>
                <a:gd name="T17" fmla="*/ 22 h 174"/>
                <a:gd name="T18" fmla="*/ 60 w 158"/>
                <a:gd name="T19" fmla="*/ 17 h 174"/>
                <a:gd name="T20" fmla="*/ 53 w 158"/>
                <a:gd name="T21" fmla="*/ 24 h 174"/>
                <a:gd name="T22" fmla="*/ 48 w 158"/>
                <a:gd name="T23" fmla="*/ 30 h 174"/>
                <a:gd name="T24" fmla="*/ 46 w 158"/>
                <a:gd name="T25" fmla="*/ 32 h 174"/>
                <a:gd name="T26" fmla="*/ 0 w 158"/>
                <a:gd name="T27" fmla="*/ 48 h 174"/>
                <a:gd name="T28" fmla="*/ 0 w 158"/>
                <a:gd name="T29" fmla="*/ 48 h 174"/>
                <a:gd name="T30" fmla="*/ 21 w 158"/>
                <a:gd name="T3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74">
                  <a:moveTo>
                    <a:pt x="21" y="174"/>
                  </a:moveTo>
                  <a:cubicBezTo>
                    <a:pt x="156" y="174"/>
                    <a:pt x="156" y="174"/>
                    <a:pt x="156" y="174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5"/>
                    <a:pt x="64" y="24"/>
                    <a:pt x="63" y="22"/>
                  </a:cubicBezTo>
                  <a:cubicBezTo>
                    <a:pt x="63" y="20"/>
                    <a:pt x="62" y="18"/>
                    <a:pt x="60" y="17"/>
                  </a:cubicBezTo>
                  <a:cubicBezTo>
                    <a:pt x="56" y="12"/>
                    <a:pt x="54" y="21"/>
                    <a:pt x="53" y="24"/>
                  </a:cubicBezTo>
                  <a:cubicBezTo>
                    <a:pt x="52" y="25"/>
                    <a:pt x="50" y="30"/>
                    <a:pt x="48" y="30"/>
                  </a:cubicBezTo>
                  <a:cubicBezTo>
                    <a:pt x="48" y="31"/>
                    <a:pt x="47" y="31"/>
                    <a:pt x="46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174"/>
                    <a:pt x="21" y="174"/>
                    <a:pt x="21" y="17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1" name="HARALSON"/>
            <p:cNvSpPr>
              <a:spLocks/>
            </p:cNvSpPr>
            <p:nvPr/>
          </p:nvSpPr>
          <p:spPr bwMode="auto">
            <a:xfrm>
              <a:off x="2405063" y="2036763"/>
              <a:ext cx="349250" cy="296863"/>
            </a:xfrm>
            <a:custGeom>
              <a:avLst/>
              <a:gdLst>
                <a:gd name="T0" fmla="*/ 30 w 220"/>
                <a:gd name="T1" fmla="*/ 187 h 187"/>
                <a:gd name="T2" fmla="*/ 66 w 220"/>
                <a:gd name="T3" fmla="*/ 187 h 187"/>
                <a:gd name="T4" fmla="*/ 156 w 220"/>
                <a:gd name="T5" fmla="*/ 153 h 187"/>
                <a:gd name="T6" fmla="*/ 165 w 220"/>
                <a:gd name="T7" fmla="*/ 153 h 187"/>
                <a:gd name="T8" fmla="*/ 165 w 220"/>
                <a:gd name="T9" fmla="*/ 160 h 187"/>
                <a:gd name="T10" fmla="*/ 175 w 220"/>
                <a:gd name="T11" fmla="*/ 160 h 187"/>
                <a:gd name="T12" fmla="*/ 213 w 220"/>
                <a:gd name="T13" fmla="*/ 142 h 187"/>
                <a:gd name="T14" fmla="*/ 213 w 220"/>
                <a:gd name="T15" fmla="*/ 70 h 187"/>
                <a:gd name="T16" fmla="*/ 220 w 220"/>
                <a:gd name="T17" fmla="*/ 70 h 187"/>
                <a:gd name="T18" fmla="*/ 220 w 220"/>
                <a:gd name="T19" fmla="*/ 69 h 187"/>
                <a:gd name="T20" fmla="*/ 220 w 220"/>
                <a:gd name="T21" fmla="*/ 0 h 187"/>
                <a:gd name="T22" fmla="*/ 213 w 220"/>
                <a:gd name="T23" fmla="*/ 0 h 187"/>
                <a:gd name="T24" fmla="*/ 213 w 220"/>
                <a:gd name="T25" fmla="*/ 0 h 187"/>
                <a:gd name="T26" fmla="*/ 114 w 220"/>
                <a:gd name="T27" fmla="*/ 0 h 187"/>
                <a:gd name="T28" fmla="*/ 114 w 220"/>
                <a:gd name="T29" fmla="*/ 9 h 187"/>
                <a:gd name="T30" fmla="*/ 0 w 220"/>
                <a:gd name="T31" fmla="*/ 9 h 187"/>
                <a:gd name="T32" fmla="*/ 0 w 220"/>
                <a:gd name="T33" fmla="*/ 9 h 187"/>
                <a:gd name="T34" fmla="*/ 30 w 220"/>
                <a:gd name="T35" fmla="*/ 187 h 187"/>
                <a:gd name="T36" fmla="*/ 30 w 220"/>
                <a:gd name="T3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87">
                  <a:moveTo>
                    <a:pt x="30" y="187"/>
                  </a:moveTo>
                  <a:lnTo>
                    <a:pt x="66" y="187"/>
                  </a:lnTo>
                  <a:lnTo>
                    <a:pt x="156" y="153"/>
                  </a:lnTo>
                  <a:lnTo>
                    <a:pt x="165" y="153"/>
                  </a:lnTo>
                  <a:lnTo>
                    <a:pt x="165" y="160"/>
                  </a:lnTo>
                  <a:lnTo>
                    <a:pt x="175" y="160"/>
                  </a:lnTo>
                  <a:lnTo>
                    <a:pt x="213" y="142"/>
                  </a:lnTo>
                  <a:lnTo>
                    <a:pt x="213" y="70"/>
                  </a:lnTo>
                  <a:lnTo>
                    <a:pt x="220" y="70"/>
                  </a:lnTo>
                  <a:lnTo>
                    <a:pt x="220" y="69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114" y="0"/>
                  </a:lnTo>
                  <a:lnTo>
                    <a:pt x="114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0" y="187"/>
                  </a:lnTo>
                  <a:lnTo>
                    <a:pt x="30" y="18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2" name="WHITFIELD"/>
            <p:cNvSpPr>
              <a:spLocks/>
            </p:cNvSpPr>
            <p:nvPr/>
          </p:nvSpPr>
          <p:spPr bwMode="auto">
            <a:xfrm>
              <a:off x="2628900" y="766763"/>
              <a:ext cx="354013" cy="436563"/>
            </a:xfrm>
            <a:custGeom>
              <a:avLst/>
              <a:gdLst>
                <a:gd name="T0" fmla="*/ 6 w 149"/>
                <a:gd name="T1" fmla="*/ 114 h 183"/>
                <a:gd name="T2" fmla="*/ 5 w 149"/>
                <a:gd name="T3" fmla="*/ 116 h 183"/>
                <a:gd name="T4" fmla="*/ 4 w 149"/>
                <a:gd name="T5" fmla="*/ 119 h 183"/>
                <a:gd name="T6" fmla="*/ 3 w 149"/>
                <a:gd name="T7" fmla="*/ 121 h 183"/>
                <a:gd name="T8" fmla="*/ 1 w 149"/>
                <a:gd name="T9" fmla="*/ 123 h 183"/>
                <a:gd name="T10" fmla="*/ 0 w 149"/>
                <a:gd name="T11" fmla="*/ 126 h 183"/>
                <a:gd name="T12" fmla="*/ 0 w 149"/>
                <a:gd name="T13" fmla="*/ 132 h 183"/>
                <a:gd name="T14" fmla="*/ 48 w 149"/>
                <a:gd name="T15" fmla="*/ 132 h 183"/>
                <a:gd name="T16" fmla="*/ 48 w 149"/>
                <a:gd name="T17" fmla="*/ 183 h 183"/>
                <a:gd name="T18" fmla="*/ 48 w 149"/>
                <a:gd name="T19" fmla="*/ 183 h 183"/>
                <a:gd name="T20" fmla="*/ 98 w 149"/>
                <a:gd name="T21" fmla="*/ 183 h 183"/>
                <a:gd name="T22" fmla="*/ 104 w 149"/>
                <a:gd name="T23" fmla="*/ 176 h 183"/>
                <a:gd name="T24" fmla="*/ 104 w 149"/>
                <a:gd name="T25" fmla="*/ 176 h 183"/>
                <a:gd name="T26" fmla="*/ 102 w 149"/>
                <a:gd name="T27" fmla="*/ 170 h 183"/>
                <a:gd name="T28" fmla="*/ 96 w 149"/>
                <a:gd name="T29" fmla="*/ 153 h 183"/>
                <a:gd name="T30" fmla="*/ 106 w 149"/>
                <a:gd name="T31" fmla="*/ 155 h 183"/>
                <a:gd name="T32" fmla="*/ 109 w 149"/>
                <a:gd name="T33" fmla="*/ 157 h 183"/>
                <a:gd name="T34" fmla="*/ 114 w 149"/>
                <a:gd name="T35" fmla="*/ 160 h 183"/>
                <a:gd name="T36" fmla="*/ 110 w 149"/>
                <a:gd name="T37" fmla="*/ 150 h 183"/>
                <a:gd name="T38" fmla="*/ 101 w 149"/>
                <a:gd name="T39" fmla="*/ 141 h 183"/>
                <a:gd name="T40" fmla="*/ 99 w 149"/>
                <a:gd name="T41" fmla="*/ 134 h 183"/>
                <a:gd name="T42" fmla="*/ 113 w 149"/>
                <a:gd name="T43" fmla="*/ 136 h 183"/>
                <a:gd name="T44" fmla="*/ 127 w 149"/>
                <a:gd name="T45" fmla="*/ 128 h 183"/>
                <a:gd name="T46" fmla="*/ 129 w 149"/>
                <a:gd name="T47" fmla="*/ 120 h 183"/>
                <a:gd name="T48" fmla="*/ 126 w 149"/>
                <a:gd name="T49" fmla="*/ 114 h 183"/>
                <a:gd name="T50" fmla="*/ 124 w 149"/>
                <a:gd name="T51" fmla="*/ 98 h 183"/>
                <a:gd name="T52" fmla="*/ 135 w 149"/>
                <a:gd name="T53" fmla="*/ 93 h 183"/>
                <a:gd name="T54" fmla="*/ 126 w 149"/>
                <a:gd name="T55" fmla="*/ 88 h 183"/>
                <a:gd name="T56" fmla="*/ 131 w 149"/>
                <a:gd name="T57" fmla="*/ 69 h 183"/>
                <a:gd name="T58" fmla="*/ 137 w 149"/>
                <a:gd name="T59" fmla="*/ 61 h 183"/>
                <a:gd name="T60" fmla="*/ 142 w 149"/>
                <a:gd name="T61" fmla="*/ 52 h 183"/>
                <a:gd name="T62" fmla="*/ 138 w 149"/>
                <a:gd name="T63" fmla="*/ 38 h 183"/>
                <a:gd name="T64" fmla="*/ 135 w 149"/>
                <a:gd name="T65" fmla="*/ 34 h 183"/>
                <a:gd name="T66" fmla="*/ 136 w 149"/>
                <a:gd name="T67" fmla="*/ 29 h 183"/>
                <a:gd name="T68" fmla="*/ 137 w 149"/>
                <a:gd name="T69" fmla="*/ 25 h 183"/>
                <a:gd name="T70" fmla="*/ 138 w 149"/>
                <a:gd name="T71" fmla="*/ 23 h 183"/>
                <a:gd name="T72" fmla="*/ 139 w 149"/>
                <a:gd name="T73" fmla="*/ 20 h 183"/>
                <a:gd name="T74" fmla="*/ 143 w 149"/>
                <a:gd name="T75" fmla="*/ 13 h 183"/>
                <a:gd name="T76" fmla="*/ 146 w 149"/>
                <a:gd name="T77" fmla="*/ 8 h 183"/>
                <a:gd name="T78" fmla="*/ 147 w 149"/>
                <a:gd name="T79" fmla="*/ 7 h 183"/>
                <a:gd name="T80" fmla="*/ 147 w 149"/>
                <a:gd name="T81" fmla="*/ 0 h 183"/>
                <a:gd name="T82" fmla="*/ 147 w 149"/>
                <a:gd name="T83" fmla="*/ 0 h 183"/>
                <a:gd name="T84" fmla="*/ 78 w 149"/>
                <a:gd name="T85" fmla="*/ 0 h 183"/>
                <a:gd name="T86" fmla="*/ 78 w 149"/>
                <a:gd name="T87" fmla="*/ 0 h 183"/>
                <a:gd name="T88" fmla="*/ 78 w 149"/>
                <a:gd name="T89" fmla="*/ 8 h 183"/>
                <a:gd name="T90" fmla="*/ 70 w 149"/>
                <a:gd name="T91" fmla="*/ 8 h 183"/>
                <a:gd name="T92" fmla="*/ 70 w 149"/>
                <a:gd name="T93" fmla="*/ 23 h 183"/>
                <a:gd name="T94" fmla="*/ 59 w 149"/>
                <a:gd name="T95" fmla="*/ 45 h 183"/>
                <a:gd name="T96" fmla="*/ 59 w 149"/>
                <a:gd name="T97" fmla="*/ 58 h 183"/>
                <a:gd name="T98" fmla="*/ 54 w 149"/>
                <a:gd name="T99" fmla="*/ 58 h 183"/>
                <a:gd name="T100" fmla="*/ 54 w 149"/>
                <a:gd name="T101" fmla="*/ 63 h 183"/>
                <a:gd name="T102" fmla="*/ 43 w 149"/>
                <a:gd name="T103" fmla="*/ 63 h 183"/>
                <a:gd name="T104" fmla="*/ 43 w 149"/>
                <a:gd name="T105" fmla="*/ 84 h 183"/>
                <a:gd name="T106" fmla="*/ 27 w 149"/>
                <a:gd name="T107" fmla="*/ 84 h 183"/>
                <a:gd name="T108" fmla="*/ 25 w 149"/>
                <a:gd name="T109" fmla="*/ 84 h 183"/>
                <a:gd name="T110" fmla="*/ 23 w 149"/>
                <a:gd name="T111" fmla="*/ 86 h 183"/>
                <a:gd name="T112" fmla="*/ 21 w 149"/>
                <a:gd name="T113" fmla="*/ 87 h 183"/>
                <a:gd name="T114" fmla="*/ 18 w 149"/>
                <a:gd name="T115" fmla="*/ 85 h 183"/>
                <a:gd name="T116" fmla="*/ 14 w 149"/>
                <a:gd name="T117" fmla="*/ 85 h 183"/>
                <a:gd name="T118" fmla="*/ 10 w 149"/>
                <a:gd name="T119" fmla="*/ 104 h 183"/>
                <a:gd name="T120" fmla="*/ 6 w 149"/>
                <a:gd name="T121" fmla="*/ 11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" h="183">
                  <a:moveTo>
                    <a:pt x="6" y="114"/>
                  </a:moveTo>
                  <a:cubicBezTo>
                    <a:pt x="6" y="115"/>
                    <a:pt x="6" y="115"/>
                    <a:pt x="5" y="116"/>
                  </a:cubicBezTo>
                  <a:cubicBezTo>
                    <a:pt x="5" y="117"/>
                    <a:pt x="5" y="118"/>
                    <a:pt x="4" y="119"/>
                  </a:cubicBezTo>
                  <a:cubicBezTo>
                    <a:pt x="4" y="120"/>
                    <a:pt x="3" y="120"/>
                    <a:pt x="3" y="121"/>
                  </a:cubicBezTo>
                  <a:cubicBezTo>
                    <a:pt x="2" y="122"/>
                    <a:pt x="1" y="123"/>
                    <a:pt x="1" y="123"/>
                  </a:cubicBezTo>
                  <a:cubicBezTo>
                    <a:pt x="0" y="124"/>
                    <a:pt x="0" y="125"/>
                    <a:pt x="0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01" y="168"/>
                    <a:pt x="87" y="151"/>
                    <a:pt x="96" y="153"/>
                  </a:cubicBezTo>
                  <a:cubicBezTo>
                    <a:pt x="99" y="154"/>
                    <a:pt x="102" y="154"/>
                    <a:pt x="106" y="155"/>
                  </a:cubicBezTo>
                  <a:cubicBezTo>
                    <a:pt x="107" y="155"/>
                    <a:pt x="108" y="156"/>
                    <a:pt x="109" y="157"/>
                  </a:cubicBezTo>
                  <a:cubicBezTo>
                    <a:pt x="110" y="158"/>
                    <a:pt x="112" y="161"/>
                    <a:pt x="114" y="160"/>
                  </a:cubicBezTo>
                  <a:cubicBezTo>
                    <a:pt x="114" y="156"/>
                    <a:pt x="112" y="153"/>
                    <a:pt x="110" y="150"/>
                  </a:cubicBezTo>
                  <a:cubicBezTo>
                    <a:pt x="107" y="148"/>
                    <a:pt x="104" y="144"/>
                    <a:pt x="101" y="141"/>
                  </a:cubicBezTo>
                  <a:cubicBezTo>
                    <a:pt x="100" y="140"/>
                    <a:pt x="90" y="134"/>
                    <a:pt x="99" y="134"/>
                  </a:cubicBezTo>
                  <a:cubicBezTo>
                    <a:pt x="104" y="134"/>
                    <a:pt x="109" y="135"/>
                    <a:pt x="113" y="136"/>
                  </a:cubicBezTo>
                  <a:cubicBezTo>
                    <a:pt x="117" y="138"/>
                    <a:pt x="131" y="135"/>
                    <a:pt x="127" y="128"/>
                  </a:cubicBezTo>
                  <a:cubicBezTo>
                    <a:pt x="123" y="122"/>
                    <a:pt x="119" y="123"/>
                    <a:pt x="129" y="120"/>
                  </a:cubicBezTo>
                  <a:cubicBezTo>
                    <a:pt x="132" y="120"/>
                    <a:pt x="127" y="115"/>
                    <a:pt x="126" y="114"/>
                  </a:cubicBezTo>
                  <a:cubicBezTo>
                    <a:pt x="122" y="110"/>
                    <a:pt x="118" y="102"/>
                    <a:pt x="124" y="98"/>
                  </a:cubicBezTo>
                  <a:cubicBezTo>
                    <a:pt x="126" y="97"/>
                    <a:pt x="135" y="94"/>
                    <a:pt x="135" y="93"/>
                  </a:cubicBezTo>
                  <a:cubicBezTo>
                    <a:pt x="137" y="87"/>
                    <a:pt x="128" y="89"/>
                    <a:pt x="126" y="88"/>
                  </a:cubicBezTo>
                  <a:cubicBezTo>
                    <a:pt x="124" y="87"/>
                    <a:pt x="130" y="71"/>
                    <a:pt x="131" y="69"/>
                  </a:cubicBezTo>
                  <a:cubicBezTo>
                    <a:pt x="133" y="67"/>
                    <a:pt x="136" y="64"/>
                    <a:pt x="137" y="61"/>
                  </a:cubicBezTo>
                  <a:cubicBezTo>
                    <a:pt x="143" y="60"/>
                    <a:pt x="149" y="60"/>
                    <a:pt x="142" y="52"/>
                  </a:cubicBezTo>
                  <a:cubicBezTo>
                    <a:pt x="138" y="47"/>
                    <a:pt x="139" y="43"/>
                    <a:pt x="138" y="38"/>
                  </a:cubicBezTo>
                  <a:cubicBezTo>
                    <a:pt x="137" y="37"/>
                    <a:pt x="136" y="35"/>
                    <a:pt x="135" y="34"/>
                  </a:cubicBezTo>
                  <a:cubicBezTo>
                    <a:pt x="135" y="32"/>
                    <a:pt x="136" y="31"/>
                    <a:pt x="136" y="29"/>
                  </a:cubicBezTo>
                  <a:cubicBezTo>
                    <a:pt x="136" y="28"/>
                    <a:pt x="137" y="27"/>
                    <a:pt x="137" y="25"/>
                  </a:cubicBezTo>
                  <a:cubicBezTo>
                    <a:pt x="137" y="25"/>
                    <a:pt x="137" y="23"/>
                    <a:pt x="138" y="23"/>
                  </a:cubicBezTo>
                  <a:cubicBezTo>
                    <a:pt x="138" y="22"/>
                    <a:pt x="139" y="21"/>
                    <a:pt x="139" y="20"/>
                  </a:cubicBezTo>
                  <a:cubicBezTo>
                    <a:pt x="140" y="18"/>
                    <a:pt x="142" y="16"/>
                    <a:pt x="143" y="13"/>
                  </a:cubicBezTo>
                  <a:cubicBezTo>
                    <a:pt x="144" y="12"/>
                    <a:pt x="145" y="10"/>
                    <a:pt x="146" y="8"/>
                  </a:cubicBezTo>
                  <a:cubicBezTo>
                    <a:pt x="146" y="8"/>
                    <a:pt x="147" y="8"/>
                    <a:pt x="147" y="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4" y="85"/>
                    <a:pt x="23" y="85"/>
                    <a:pt x="23" y="86"/>
                  </a:cubicBezTo>
                  <a:cubicBezTo>
                    <a:pt x="22" y="86"/>
                    <a:pt x="22" y="87"/>
                    <a:pt x="21" y="87"/>
                  </a:cubicBezTo>
                  <a:cubicBezTo>
                    <a:pt x="20" y="86"/>
                    <a:pt x="19" y="86"/>
                    <a:pt x="18" y="85"/>
                  </a:cubicBezTo>
                  <a:cubicBezTo>
                    <a:pt x="16" y="84"/>
                    <a:pt x="15" y="81"/>
                    <a:pt x="14" y="85"/>
                  </a:cubicBezTo>
                  <a:cubicBezTo>
                    <a:pt x="12" y="91"/>
                    <a:pt x="11" y="97"/>
                    <a:pt x="10" y="104"/>
                  </a:cubicBezTo>
                  <a:cubicBezTo>
                    <a:pt x="9" y="106"/>
                    <a:pt x="9" y="112"/>
                    <a:pt x="6" y="11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3" name="WEBSTER"/>
            <p:cNvSpPr>
              <a:spLocks/>
            </p:cNvSpPr>
            <p:nvPr/>
          </p:nvSpPr>
          <p:spPr bwMode="auto">
            <a:xfrm>
              <a:off x="3128964" y="4003675"/>
              <a:ext cx="223052" cy="361950"/>
            </a:xfrm>
            <a:custGeom>
              <a:avLst/>
              <a:gdLst>
                <a:gd name="connsiteX0" fmla="*/ 223593 w 226625"/>
                <a:gd name="connsiteY0" fmla="*/ 101167 h 361950"/>
                <a:gd name="connsiteX1" fmla="*/ 226625 w 226625"/>
                <a:gd name="connsiteY1" fmla="*/ 76200 h 361950"/>
                <a:gd name="connsiteX2" fmla="*/ 223837 w 226625"/>
                <a:gd name="connsiteY2" fmla="*/ 95250 h 361950"/>
                <a:gd name="connsiteX3" fmla="*/ 223593 w 226625"/>
                <a:gd name="connsiteY3" fmla="*/ 101167 h 361950"/>
                <a:gd name="connsiteX4" fmla="*/ 0 w 226625"/>
                <a:gd name="connsiteY4" fmla="*/ 0 h 361950"/>
                <a:gd name="connsiteX5" fmla="*/ 38059 w 226625"/>
                <a:gd name="connsiteY5" fmla="*/ 0 h 361950"/>
                <a:gd name="connsiteX6" fmla="*/ 57088 w 226625"/>
                <a:gd name="connsiteY6" fmla="*/ 23813 h 361950"/>
                <a:gd name="connsiteX7" fmla="*/ 57088 w 226625"/>
                <a:gd name="connsiteY7" fmla="*/ 50006 h 361950"/>
                <a:gd name="connsiteX8" fmla="*/ 92767 w 226625"/>
                <a:gd name="connsiteY8" fmla="*/ 50006 h 361950"/>
                <a:gd name="connsiteX9" fmla="*/ 92767 w 226625"/>
                <a:gd name="connsiteY9" fmla="*/ 64592 h 361950"/>
                <a:gd name="connsiteX10" fmla="*/ 92767 w 226625"/>
                <a:gd name="connsiteY10" fmla="*/ 66675 h 361950"/>
                <a:gd name="connsiteX11" fmla="*/ 114175 w 226625"/>
                <a:gd name="connsiteY11" fmla="*/ 66675 h 361950"/>
                <a:gd name="connsiteX12" fmla="*/ 114175 w 226625"/>
                <a:gd name="connsiteY12" fmla="*/ 88106 h 361950"/>
                <a:gd name="connsiteX13" fmla="*/ 128745 w 226625"/>
                <a:gd name="connsiteY13" fmla="*/ 88106 h 361950"/>
                <a:gd name="connsiteX14" fmla="*/ 130826 w 226625"/>
                <a:gd name="connsiteY14" fmla="*/ 88106 h 361950"/>
                <a:gd name="connsiteX15" fmla="*/ 130826 w 226625"/>
                <a:gd name="connsiteY15" fmla="*/ 114300 h 361950"/>
                <a:gd name="connsiteX16" fmla="*/ 223052 w 226625"/>
                <a:gd name="connsiteY16" fmla="*/ 114300 h 361950"/>
                <a:gd name="connsiteX17" fmla="*/ 214624 w 226625"/>
                <a:gd name="connsiteY17" fmla="*/ 318658 h 361950"/>
                <a:gd name="connsiteX18" fmla="*/ 211700 w 226625"/>
                <a:gd name="connsiteY18" fmla="*/ 316706 h 361950"/>
                <a:gd name="connsiteX19" fmla="*/ 211700 w 226625"/>
                <a:gd name="connsiteY19" fmla="*/ 331292 h 361950"/>
                <a:gd name="connsiteX20" fmla="*/ 211700 w 226625"/>
                <a:gd name="connsiteY20" fmla="*/ 333375 h 361950"/>
                <a:gd name="connsiteX21" fmla="*/ 211700 w 226625"/>
                <a:gd name="connsiteY21" fmla="*/ 342900 h 361950"/>
                <a:gd name="connsiteX22" fmla="*/ 211700 w 226625"/>
                <a:gd name="connsiteY22" fmla="*/ 345281 h 361950"/>
                <a:gd name="connsiteX23" fmla="*/ 202185 w 226625"/>
                <a:gd name="connsiteY23" fmla="*/ 361950 h 361950"/>
                <a:gd name="connsiteX24" fmla="*/ 59466 w 226625"/>
                <a:gd name="connsiteY24" fmla="*/ 361950 h 361950"/>
                <a:gd name="connsiteX25" fmla="*/ 9515 w 226625"/>
                <a:gd name="connsiteY25" fmla="*/ 361950 h 361950"/>
                <a:gd name="connsiteX26" fmla="*/ 9515 w 226625"/>
                <a:gd name="connsiteY26" fmla="*/ 290513 h 361950"/>
                <a:gd name="connsiteX27" fmla="*/ 4757 w 226625"/>
                <a:gd name="connsiteY27" fmla="*/ 245269 h 361950"/>
                <a:gd name="connsiteX28" fmla="*/ 7136 w 226625"/>
                <a:gd name="connsiteY28" fmla="*/ 245269 h 361950"/>
                <a:gd name="connsiteX29" fmla="*/ 19029 w 226625"/>
                <a:gd name="connsiteY29" fmla="*/ 216694 h 361950"/>
                <a:gd name="connsiteX30" fmla="*/ 19029 w 226625"/>
                <a:gd name="connsiteY30" fmla="*/ 157163 h 361950"/>
                <a:gd name="connsiteX31" fmla="*/ 14272 w 226625"/>
                <a:gd name="connsiteY31" fmla="*/ 95250 h 361950"/>
                <a:gd name="connsiteX32" fmla="*/ 14272 w 226625"/>
                <a:gd name="connsiteY32" fmla="*/ 83344 h 361950"/>
                <a:gd name="connsiteX33" fmla="*/ 19029 w 226625"/>
                <a:gd name="connsiteY33" fmla="*/ 50006 h 361950"/>
                <a:gd name="connsiteX34" fmla="*/ 19029 w 226625"/>
                <a:gd name="connsiteY34" fmla="*/ 14288 h 361950"/>
                <a:gd name="connsiteX35" fmla="*/ 0 w 226625"/>
                <a:gd name="connsiteY35" fmla="*/ 0 h 361950"/>
                <a:gd name="connsiteX0" fmla="*/ 223593 w 223837"/>
                <a:gd name="connsiteY0" fmla="*/ 101167 h 361950"/>
                <a:gd name="connsiteX1" fmla="*/ 223837 w 223837"/>
                <a:gd name="connsiteY1" fmla="*/ 95250 h 361950"/>
                <a:gd name="connsiteX2" fmla="*/ 223593 w 223837"/>
                <a:gd name="connsiteY2" fmla="*/ 101167 h 361950"/>
                <a:gd name="connsiteX3" fmla="*/ 0 w 223837"/>
                <a:gd name="connsiteY3" fmla="*/ 0 h 361950"/>
                <a:gd name="connsiteX4" fmla="*/ 38059 w 223837"/>
                <a:gd name="connsiteY4" fmla="*/ 0 h 361950"/>
                <a:gd name="connsiteX5" fmla="*/ 57088 w 223837"/>
                <a:gd name="connsiteY5" fmla="*/ 23813 h 361950"/>
                <a:gd name="connsiteX6" fmla="*/ 57088 w 223837"/>
                <a:gd name="connsiteY6" fmla="*/ 50006 h 361950"/>
                <a:gd name="connsiteX7" fmla="*/ 92767 w 223837"/>
                <a:gd name="connsiteY7" fmla="*/ 50006 h 361950"/>
                <a:gd name="connsiteX8" fmla="*/ 92767 w 223837"/>
                <a:gd name="connsiteY8" fmla="*/ 64592 h 361950"/>
                <a:gd name="connsiteX9" fmla="*/ 92767 w 223837"/>
                <a:gd name="connsiteY9" fmla="*/ 66675 h 361950"/>
                <a:gd name="connsiteX10" fmla="*/ 114175 w 223837"/>
                <a:gd name="connsiteY10" fmla="*/ 66675 h 361950"/>
                <a:gd name="connsiteX11" fmla="*/ 114175 w 223837"/>
                <a:gd name="connsiteY11" fmla="*/ 88106 h 361950"/>
                <a:gd name="connsiteX12" fmla="*/ 128745 w 223837"/>
                <a:gd name="connsiteY12" fmla="*/ 88106 h 361950"/>
                <a:gd name="connsiteX13" fmla="*/ 130826 w 223837"/>
                <a:gd name="connsiteY13" fmla="*/ 88106 h 361950"/>
                <a:gd name="connsiteX14" fmla="*/ 130826 w 223837"/>
                <a:gd name="connsiteY14" fmla="*/ 114300 h 361950"/>
                <a:gd name="connsiteX15" fmla="*/ 223052 w 223837"/>
                <a:gd name="connsiteY15" fmla="*/ 114300 h 361950"/>
                <a:gd name="connsiteX16" fmla="*/ 214624 w 223837"/>
                <a:gd name="connsiteY16" fmla="*/ 318658 h 361950"/>
                <a:gd name="connsiteX17" fmla="*/ 211700 w 223837"/>
                <a:gd name="connsiteY17" fmla="*/ 316706 h 361950"/>
                <a:gd name="connsiteX18" fmla="*/ 211700 w 223837"/>
                <a:gd name="connsiteY18" fmla="*/ 331292 h 361950"/>
                <a:gd name="connsiteX19" fmla="*/ 211700 w 223837"/>
                <a:gd name="connsiteY19" fmla="*/ 333375 h 361950"/>
                <a:gd name="connsiteX20" fmla="*/ 211700 w 223837"/>
                <a:gd name="connsiteY20" fmla="*/ 342900 h 361950"/>
                <a:gd name="connsiteX21" fmla="*/ 211700 w 223837"/>
                <a:gd name="connsiteY21" fmla="*/ 345281 h 361950"/>
                <a:gd name="connsiteX22" fmla="*/ 202185 w 223837"/>
                <a:gd name="connsiteY22" fmla="*/ 361950 h 361950"/>
                <a:gd name="connsiteX23" fmla="*/ 59466 w 223837"/>
                <a:gd name="connsiteY23" fmla="*/ 361950 h 361950"/>
                <a:gd name="connsiteX24" fmla="*/ 9515 w 223837"/>
                <a:gd name="connsiteY24" fmla="*/ 361950 h 361950"/>
                <a:gd name="connsiteX25" fmla="*/ 9515 w 223837"/>
                <a:gd name="connsiteY25" fmla="*/ 290513 h 361950"/>
                <a:gd name="connsiteX26" fmla="*/ 4757 w 223837"/>
                <a:gd name="connsiteY26" fmla="*/ 245269 h 361950"/>
                <a:gd name="connsiteX27" fmla="*/ 7136 w 223837"/>
                <a:gd name="connsiteY27" fmla="*/ 245269 h 361950"/>
                <a:gd name="connsiteX28" fmla="*/ 19029 w 223837"/>
                <a:gd name="connsiteY28" fmla="*/ 216694 h 361950"/>
                <a:gd name="connsiteX29" fmla="*/ 19029 w 223837"/>
                <a:gd name="connsiteY29" fmla="*/ 157163 h 361950"/>
                <a:gd name="connsiteX30" fmla="*/ 14272 w 223837"/>
                <a:gd name="connsiteY30" fmla="*/ 95250 h 361950"/>
                <a:gd name="connsiteX31" fmla="*/ 14272 w 223837"/>
                <a:gd name="connsiteY31" fmla="*/ 83344 h 361950"/>
                <a:gd name="connsiteX32" fmla="*/ 19029 w 223837"/>
                <a:gd name="connsiteY32" fmla="*/ 50006 h 361950"/>
                <a:gd name="connsiteX33" fmla="*/ 19029 w 223837"/>
                <a:gd name="connsiteY33" fmla="*/ 14288 h 361950"/>
                <a:gd name="connsiteX34" fmla="*/ 0 w 223837"/>
                <a:gd name="connsiteY34" fmla="*/ 0 h 361950"/>
                <a:gd name="connsiteX0" fmla="*/ 0 w 223052"/>
                <a:gd name="connsiteY0" fmla="*/ 0 h 361950"/>
                <a:gd name="connsiteX1" fmla="*/ 38059 w 223052"/>
                <a:gd name="connsiteY1" fmla="*/ 0 h 361950"/>
                <a:gd name="connsiteX2" fmla="*/ 57088 w 223052"/>
                <a:gd name="connsiteY2" fmla="*/ 23813 h 361950"/>
                <a:gd name="connsiteX3" fmla="*/ 57088 w 223052"/>
                <a:gd name="connsiteY3" fmla="*/ 50006 h 361950"/>
                <a:gd name="connsiteX4" fmla="*/ 92767 w 223052"/>
                <a:gd name="connsiteY4" fmla="*/ 50006 h 361950"/>
                <a:gd name="connsiteX5" fmla="*/ 92767 w 223052"/>
                <a:gd name="connsiteY5" fmla="*/ 64592 h 361950"/>
                <a:gd name="connsiteX6" fmla="*/ 92767 w 223052"/>
                <a:gd name="connsiteY6" fmla="*/ 66675 h 361950"/>
                <a:gd name="connsiteX7" fmla="*/ 114175 w 223052"/>
                <a:gd name="connsiteY7" fmla="*/ 66675 h 361950"/>
                <a:gd name="connsiteX8" fmla="*/ 114175 w 223052"/>
                <a:gd name="connsiteY8" fmla="*/ 88106 h 361950"/>
                <a:gd name="connsiteX9" fmla="*/ 128745 w 223052"/>
                <a:gd name="connsiteY9" fmla="*/ 88106 h 361950"/>
                <a:gd name="connsiteX10" fmla="*/ 130826 w 223052"/>
                <a:gd name="connsiteY10" fmla="*/ 88106 h 361950"/>
                <a:gd name="connsiteX11" fmla="*/ 130826 w 223052"/>
                <a:gd name="connsiteY11" fmla="*/ 114300 h 361950"/>
                <a:gd name="connsiteX12" fmla="*/ 223052 w 223052"/>
                <a:gd name="connsiteY12" fmla="*/ 114300 h 361950"/>
                <a:gd name="connsiteX13" fmla="*/ 214624 w 223052"/>
                <a:gd name="connsiteY13" fmla="*/ 318658 h 361950"/>
                <a:gd name="connsiteX14" fmla="*/ 211700 w 223052"/>
                <a:gd name="connsiteY14" fmla="*/ 316706 h 361950"/>
                <a:gd name="connsiteX15" fmla="*/ 211700 w 223052"/>
                <a:gd name="connsiteY15" fmla="*/ 331292 h 361950"/>
                <a:gd name="connsiteX16" fmla="*/ 211700 w 223052"/>
                <a:gd name="connsiteY16" fmla="*/ 333375 h 361950"/>
                <a:gd name="connsiteX17" fmla="*/ 211700 w 223052"/>
                <a:gd name="connsiteY17" fmla="*/ 342900 h 361950"/>
                <a:gd name="connsiteX18" fmla="*/ 211700 w 223052"/>
                <a:gd name="connsiteY18" fmla="*/ 345281 h 361950"/>
                <a:gd name="connsiteX19" fmla="*/ 202185 w 223052"/>
                <a:gd name="connsiteY19" fmla="*/ 361950 h 361950"/>
                <a:gd name="connsiteX20" fmla="*/ 59466 w 223052"/>
                <a:gd name="connsiteY20" fmla="*/ 361950 h 361950"/>
                <a:gd name="connsiteX21" fmla="*/ 9515 w 223052"/>
                <a:gd name="connsiteY21" fmla="*/ 361950 h 361950"/>
                <a:gd name="connsiteX22" fmla="*/ 9515 w 223052"/>
                <a:gd name="connsiteY22" fmla="*/ 290513 h 361950"/>
                <a:gd name="connsiteX23" fmla="*/ 4757 w 223052"/>
                <a:gd name="connsiteY23" fmla="*/ 245269 h 361950"/>
                <a:gd name="connsiteX24" fmla="*/ 7136 w 223052"/>
                <a:gd name="connsiteY24" fmla="*/ 245269 h 361950"/>
                <a:gd name="connsiteX25" fmla="*/ 19029 w 223052"/>
                <a:gd name="connsiteY25" fmla="*/ 216694 h 361950"/>
                <a:gd name="connsiteX26" fmla="*/ 19029 w 223052"/>
                <a:gd name="connsiteY26" fmla="*/ 157163 h 361950"/>
                <a:gd name="connsiteX27" fmla="*/ 14272 w 223052"/>
                <a:gd name="connsiteY27" fmla="*/ 95250 h 361950"/>
                <a:gd name="connsiteX28" fmla="*/ 14272 w 223052"/>
                <a:gd name="connsiteY28" fmla="*/ 83344 h 361950"/>
                <a:gd name="connsiteX29" fmla="*/ 19029 w 223052"/>
                <a:gd name="connsiteY29" fmla="*/ 50006 h 361950"/>
                <a:gd name="connsiteX30" fmla="*/ 19029 w 223052"/>
                <a:gd name="connsiteY30" fmla="*/ 14288 h 361950"/>
                <a:gd name="connsiteX31" fmla="*/ 0 w 223052"/>
                <a:gd name="connsiteY31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3052" h="361950">
                  <a:moveTo>
                    <a:pt x="0" y="0"/>
                  </a:moveTo>
                  <a:lnTo>
                    <a:pt x="38059" y="0"/>
                  </a:lnTo>
                  <a:lnTo>
                    <a:pt x="57088" y="23813"/>
                  </a:lnTo>
                  <a:lnTo>
                    <a:pt x="57088" y="50006"/>
                  </a:lnTo>
                  <a:lnTo>
                    <a:pt x="92767" y="50006"/>
                  </a:lnTo>
                  <a:lnTo>
                    <a:pt x="92767" y="64592"/>
                  </a:lnTo>
                  <a:lnTo>
                    <a:pt x="92767" y="66675"/>
                  </a:lnTo>
                  <a:lnTo>
                    <a:pt x="114175" y="66675"/>
                  </a:lnTo>
                  <a:lnTo>
                    <a:pt x="114175" y="88106"/>
                  </a:lnTo>
                  <a:lnTo>
                    <a:pt x="128745" y="88106"/>
                  </a:lnTo>
                  <a:lnTo>
                    <a:pt x="130826" y="88106"/>
                  </a:lnTo>
                  <a:lnTo>
                    <a:pt x="130826" y="114300"/>
                  </a:lnTo>
                  <a:lnTo>
                    <a:pt x="223052" y="114300"/>
                  </a:lnTo>
                  <a:lnTo>
                    <a:pt x="214624" y="318658"/>
                  </a:lnTo>
                  <a:cubicBezTo>
                    <a:pt x="213378" y="318387"/>
                    <a:pt x="212539" y="317546"/>
                    <a:pt x="211700" y="316706"/>
                  </a:cubicBezTo>
                  <a:lnTo>
                    <a:pt x="211700" y="331292"/>
                  </a:lnTo>
                  <a:lnTo>
                    <a:pt x="211700" y="333375"/>
                  </a:lnTo>
                  <a:lnTo>
                    <a:pt x="211700" y="342900"/>
                  </a:lnTo>
                  <a:lnTo>
                    <a:pt x="211700" y="345281"/>
                  </a:lnTo>
                  <a:cubicBezTo>
                    <a:pt x="206943" y="354806"/>
                    <a:pt x="206943" y="359569"/>
                    <a:pt x="202185" y="361950"/>
                  </a:cubicBezTo>
                  <a:lnTo>
                    <a:pt x="59466" y="361950"/>
                  </a:lnTo>
                  <a:lnTo>
                    <a:pt x="9515" y="361950"/>
                  </a:lnTo>
                  <a:cubicBezTo>
                    <a:pt x="7136" y="338138"/>
                    <a:pt x="14272" y="311944"/>
                    <a:pt x="9515" y="290513"/>
                  </a:cubicBezTo>
                  <a:cubicBezTo>
                    <a:pt x="2379" y="273844"/>
                    <a:pt x="4757" y="264319"/>
                    <a:pt x="4757" y="245269"/>
                  </a:cubicBezTo>
                  <a:lnTo>
                    <a:pt x="7136" y="245269"/>
                  </a:lnTo>
                  <a:cubicBezTo>
                    <a:pt x="21408" y="240506"/>
                    <a:pt x="19029" y="230981"/>
                    <a:pt x="19029" y="216694"/>
                  </a:cubicBezTo>
                  <a:cubicBezTo>
                    <a:pt x="19029" y="197644"/>
                    <a:pt x="14272" y="173831"/>
                    <a:pt x="19029" y="157163"/>
                  </a:cubicBezTo>
                  <a:cubicBezTo>
                    <a:pt x="19029" y="138113"/>
                    <a:pt x="21408" y="114300"/>
                    <a:pt x="14272" y="95250"/>
                  </a:cubicBezTo>
                  <a:lnTo>
                    <a:pt x="14272" y="83344"/>
                  </a:lnTo>
                  <a:cubicBezTo>
                    <a:pt x="21408" y="73819"/>
                    <a:pt x="19029" y="61913"/>
                    <a:pt x="19029" y="50006"/>
                  </a:cubicBezTo>
                  <a:lnTo>
                    <a:pt x="19029" y="14288"/>
                  </a:lnTo>
                  <a:cubicBezTo>
                    <a:pt x="14272" y="9525"/>
                    <a:pt x="4757" y="476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4" name="WALKER"/>
            <p:cNvSpPr>
              <a:spLocks/>
            </p:cNvSpPr>
            <p:nvPr/>
          </p:nvSpPr>
          <p:spPr bwMode="auto">
            <a:xfrm>
              <a:off x="2263775" y="766763"/>
              <a:ext cx="479425" cy="469900"/>
            </a:xfrm>
            <a:custGeom>
              <a:avLst/>
              <a:gdLst>
                <a:gd name="T0" fmla="*/ 177 w 201"/>
                <a:gd name="T1" fmla="*/ 197 h 197"/>
                <a:gd name="T2" fmla="*/ 192 w 201"/>
                <a:gd name="T3" fmla="*/ 197 h 197"/>
                <a:gd name="T4" fmla="*/ 192 w 201"/>
                <a:gd name="T5" fmla="*/ 197 h 197"/>
                <a:gd name="T6" fmla="*/ 198 w 201"/>
                <a:gd name="T7" fmla="*/ 197 h 197"/>
                <a:gd name="T8" fmla="*/ 198 w 201"/>
                <a:gd name="T9" fmla="*/ 183 h 197"/>
                <a:gd name="T10" fmla="*/ 201 w 201"/>
                <a:gd name="T11" fmla="*/ 183 h 197"/>
                <a:gd name="T12" fmla="*/ 201 w 201"/>
                <a:gd name="T13" fmla="*/ 183 h 197"/>
                <a:gd name="T14" fmla="*/ 201 w 201"/>
                <a:gd name="T15" fmla="*/ 132 h 197"/>
                <a:gd name="T16" fmla="*/ 153 w 201"/>
                <a:gd name="T17" fmla="*/ 132 h 197"/>
                <a:gd name="T18" fmla="*/ 153 w 201"/>
                <a:gd name="T19" fmla="*/ 126 h 197"/>
                <a:gd name="T20" fmla="*/ 154 w 201"/>
                <a:gd name="T21" fmla="*/ 123 h 197"/>
                <a:gd name="T22" fmla="*/ 156 w 201"/>
                <a:gd name="T23" fmla="*/ 121 h 197"/>
                <a:gd name="T24" fmla="*/ 157 w 201"/>
                <a:gd name="T25" fmla="*/ 119 h 197"/>
                <a:gd name="T26" fmla="*/ 158 w 201"/>
                <a:gd name="T27" fmla="*/ 116 h 197"/>
                <a:gd name="T28" fmla="*/ 159 w 201"/>
                <a:gd name="T29" fmla="*/ 114 h 197"/>
                <a:gd name="T30" fmla="*/ 159 w 201"/>
                <a:gd name="T31" fmla="*/ 114 h 197"/>
                <a:gd name="T32" fmla="*/ 159 w 201"/>
                <a:gd name="T33" fmla="*/ 112 h 197"/>
                <a:gd name="T34" fmla="*/ 158 w 201"/>
                <a:gd name="T35" fmla="*/ 111 h 197"/>
                <a:gd name="T36" fmla="*/ 158 w 201"/>
                <a:gd name="T37" fmla="*/ 110 h 197"/>
                <a:gd name="T38" fmla="*/ 157 w 201"/>
                <a:gd name="T39" fmla="*/ 109 h 197"/>
                <a:gd name="T40" fmla="*/ 156 w 201"/>
                <a:gd name="T41" fmla="*/ 106 h 197"/>
                <a:gd name="T42" fmla="*/ 137 w 201"/>
                <a:gd name="T43" fmla="*/ 106 h 197"/>
                <a:gd name="T44" fmla="*/ 137 w 201"/>
                <a:gd name="T45" fmla="*/ 66 h 197"/>
                <a:gd name="T46" fmla="*/ 112 w 201"/>
                <a:gd name="T47" fmla="*/ 66 h 197"/>
                <a:gd name="T48" fmla="*/ 112 w 201"/>
                <a:gd name="T49" fmla="*/ 0 h 197"/>
                <a:gd name="T50" fmla="*/ 112 w 201"/>
                <a:gd name="T51" fmla="*/ 0 h 197"/>
                <a:gd name="T52" fmla="*/ 71 w 201"/>
                <a:gd name="T53" fmla="*/ 0 h 197"/>
                <a:gd name="T54" fmla="*/ 71 w 201"/>
                <a:gd name="T55" fmla="*/ 0 h 197"/>
                <a:gd name="T56" fmla="*/ 36 w 201"/>
                <a:gd name="T57" fmla="*/ 73 h 197"/>
                <a:gd name="T58" fmla="*/ 36 w 201"/>
                <a:gd name="T59" fmla="*/ 114 h 197"/>
                <a:gd name="T60" fmla="*/ 33 w 201"/>
                <a:gd name="T61" fmla="*/ 117 h 197"/>
                <a:gd name="T62" fmla="*/ 33 w 201"/>
                <a:gd name="T63" fmla="*/ 118 h 197"/>
                <a:gd name="T64" fmla="*/ 30 w 201"/>
                <a:gd name="T65" fmla="*/ 126 h 197"/>
                <a:gd name="T66" fmla="*/ 27 w 201"/>
                <a:gd name="T67" fmla="*/ 135 h 197"/>
                <a:gd name="T68" fmla="*/ 23 w 201"/>
                <a:gd name="T69" fmla="*/ 140 h 197"/>
                <a:gd name="T70" fmla="*/ 19 w 201"/>
                <a:gd name="T71" fmla="*/ 148 h 197"/>
                <a:gd name="T72" fmla="*/ 15 w 201"/>
                <a:gd name="T73" fmla="*/ 162 h 197"/>
                <a:gd name="T74" fmla="*/ 8 w 201"/>
                <a:gd name="T75" fmla="*/ 172 h 197"/>
                <a:gd name="T76" fmla="*/ 0 w 201"/>
                <a:gd name="T77" fmla="*/ 180 h 197"/>
                <a:gd name="T78" fmla="*/ 0 w 201"/>
                <a:gd name="T79" fmla="*/ 180 h 197"/>
                <a:gd name="T80" fmla="*/ 2 w 201"/>
                <a:gd name="T81" fmla="*/ 197 h 197"/>
                <a:gd name="T82" fmla="*/ 2 w 201"/>
                <a:gd name="T83" fmla="*/ 197 h 197"/>
                <a:gd name="T84" fmla="*/ 177 w 201"/>
                <a:gd name="T8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197">
                  <a:moveTo>
                    <a:pt x="177" y="197"/>
                  </a:moveTo>
                  <a:cubicBezTo>
                    <a:pt x="192" y="197"/>
                    <a:pt x="192" y="197"/>
                    <a:pt x="192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8" y="197"/>
                    <a:pt x="198" y="197"/>
                    <a:pt x="198" y="197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5"/>
                    <a:pt x="153" y="124"/>
                    <a:pt x="154" y="123"/>
                  </a:cubicBezTo>
                  <a:cubicBezTo>
                    <a:pt x="154" y="123"/>
                    <a:pt x="155" y="122"/>
                    <a:pt x="156" y="121"/>
                  </a:cubicBezTo>
                  <a:cubicBezTo>
                    <a:pt x="156" y="120"/>
                    <a:pt x="157" y="120"/>
                    <a:pt x="157" y="119"/>
                  </a:cubicBezTo>
                  <a:cubicBezTo>
                    <a:pt x="158" y="118"/>
                    <a:pt x="158" y="117"/>
                    <a:pt x="158" y="116"/>
                  </a:cubicBezTo>
                  <a:cubicBezTo>
                    <a:pt x="159" y="115"/>
                    <a:pt x="159" y="115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3"/>
                    <a:pt x="159" y="113"/>
                    <a:pt x="159" y="112"/>
                  </a:cubicBezTo>
                  <a:cubicBezTo>
                    <a:pt x="158" y="112"/>
                    <a:pt x="158" y="111"/>
                    <a:pt x="158" y="111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09"/>
                    <a:pt x="158" y="109"/>
                    <a:pt x="157" y="109"/>
                  </a:cubicBezTo>
                  <a:cubicBezTo>
                    <a:pt x="157" y="108"/>
                    <a:pt x="157" y="107"/>
                    <a:pt x="156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5" y="115"/>
                    <a:pt x="34" y="116"/>
                    <a:pt x="33" y="117"/>
                  </a:cubicBezTo>
                  <a:cubicBezTo>
                    <a:pt x="33" y="117"/>
                    <a:pt x="33" y="118"/>
                    <a:pt x="33" y="118"/>
                  </a:cubicBezTo>
                  <a:cubicBezTo>
                    <a:pt x="31" y="120"/>
                    <a:pt x="32" y="124"/>
                    <a:pt x="30" y="126"/>
                  </a:cubicBezTo>
                  <a:cubicBezTo>
                    <a:pt x="30" y="128"/>
                    <a:pt x="28" y="133"/>
                    <a:pt x="27" y="135"/>
                  </a:cubicBezTo>
                  <a:cubicBezTo>
                    <a:pt x="25" y="137"/>
                    <a:pt x="25" y="138"/>
                    <a:pt x="23" y="140"/>
                  </a:cubicBezTo>
                  <a:cubicBezTo>
                    <a:pt x="20" y="141"/>
                    <a:pt x="19" y="145"/>
                    <a:pt x="19" y="148"/>
                  </a:cubicBezTo>
                  <a:cubicBezTo>
                    <a:pt x="19" y="153"/>
                    <a:pt x="18" y="158"/>
                    <a:pt x="15" y="16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177" y="197"/>
                    <a:pt x="177" y="197"/>
                    <a:pt x="177" y="19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5" name="UPSON"/>
            <p:cNvSpPr>
              <a:spLocks/>
            </p:cNvSpPr>
            <p:nvPr/>
          </p:nvSpPr>
          <p:spPr bwMode="auto">
            <a:xfrm>
              <a:off x="3254375" y="3113088"/>
              <a:ext cx="400050" cy="347663"/>
            </a:xfrm>
            <a:custGeom>
              <a:avLst/>
              <a:gdLst>
                <a:gd name="T0" fmla="*/ 168 w 168"/>
                <a:gd name="T1" fmla="*/ 29 h 146"/>
                <a:gd name="T2" fmla="*/ 168 w 168"/>
                <a:gd name="T3" fmla="*/ 70 h 146"/>
                <a:gd name="T4" fmla="*/ 168 w 168"/>
                <a:gd name="T5" fmla="*/ 70 h 146"/>
                <a:gd name="T6" fmla="*/ 164 w 168"/>
                <a:gd name="T7" fmla="*/ 70 h 146"/>
                <a:gd name="T8" fmla="*/ 164 w 168"/>
                <a:gd name="T9" fmla="*/ 93 h 146"/>
                <a:gd name="T10" fmla="*/ 160 w 168"/>
                <a:gd name="T11" fmla="*/ 93 h 146"/>
                <a:gd name="T12" fmla="*/ 156 w 168"/>
                <a:gd name="T13" fmla="*/ 96 h 146"/>
                <a:gd name="T14" fmla="*/ 154 w 168"/>
                <a:gd name="T15" fmla="*/ 102 h 146"/>
                <a:gd name="T16" fmla="*/ 149 w 168"/>
                <a:gd name="T17" fmla="*/ 113 h 146"/>
                <a:gd name="T18" fmla="*/ 144 w 168"/>
                <a:gd name="T19" fmla="*/ 128 h 146"/>
                <a:gd name="T20" fmla="*/ 137 w 168"/>
                <a:gd name="T21" fmla="*/ 146 h 146"/>
                <a:gd name="T22" fmla="*/ 137 w 168"/>
                <a:gd name="T23" fmla="*/ 146 h 146"/>
                <a:gd name="T24" fmla="*/ 134 w 168"/>
                <a:gd name="T25" fmla="*/ 143 h 146"/>
                <a:gd name="T26" fmla="*/ 128 w 168"/>
                <a:gd name="T27" fmla="*/ 135 h 146"/>
                <a:gd name="T28" fmla="*/ 124 w 168"/>
                <a:gd name="T29" fmla="*/ 127 h 146"/>
                <a:gd name="T30" fmla="*/ 116 w 168"/>
                <a:gd name="T31" fmla="*/ 129 h 146"/>
                <a:gd name="T32" fmla="*/ 109 w 168"/>
                <a:gd name="T33" fmla="*/ 122 h 146"/>
                <a:gd name="T34" fmla="*/ 102 w 168"/>
                <a:gd name="T35" fmla="*/ 123 h 146"/>
                <a:gd name="T36" fmla="*/ 102 w 168"/>
                <a:gd name="T37" fmla="*/ 123 h 146"/>
                <a:gd name="T38" fmla="*/ 100 w 168"/>
                <a:gd name="T39" fmla="*/ 117 h 146"/>
                <a:gd name="T40" fmla="*/ 83 w 168"/>
                <a:gd name="T41" fmla="*/ 113 h 146"/>
                <a:gd name="T42" fmla="*/ 69 w 168"/>
                <a:gd name="T43" fmla="*/ 104 h 146"/>
                <a:gd name="T44" fmla="*/ 60 w 168"/>
                <a:gd name="T45" fmla="*/ 100 h 146"/>
                <a:gd name="T46" fmla="*/ 50 w 168"/>
                <a:gd name="T47" fmla="*/ 80 h 146"/>
                <a:gd name="T48" fmla="*/ 33 w 168"/>
                <a:gd name="T49" fmla="*/ 81 h 146"/>
                <a:gd name="T50" fmla="*/ 28 w 168"/>
                <a:gd name="T51" fmla="*/ 70 h 146"/>
                <a:gd name="T52" fmla="*/ 25 w 168"/>
                <a:gd name="T53" fmla="*/ 66 h 146"/>
                <a:gd name="T54" fmla="*/ 20 w 168"/>
                <a:gd name="T55" fmla="*/ 65 h 146"/>
                <a:gd name="T56" fmla="*/ 19 w 168"/>
                <a:gd name="T57" fmla="*/ 65 h 146"/>
                <a:gd name="T58" fmla="*/ 23 w 168"/>
                <a:gd name="T59" fmla="*/ 57 h 146"/>
                <a:gd name="T60" fmla="*/ 22 w 168"/>
                <a:gd name="T61" fmla="*/ 56 h 146"/>
                <a:gd name="T62" fmla="*/ 10 w 168"/>
                <a:gd name="T63" fmla="*/ 55 h 146"/>
                <a:gd name="T64" fmla="*/ 10 w 168"/>
                <a:gd name="T65" fmla="*/ 55 h 146"/>
                <a:gd name="T66" fmla="*/ 10 w 168"/>
                <a:gd name="T67" fmla="*/ 48 h 146"/>
                <a:gd name="T68" fmla="*/ 4 w 168"/>
                <a:gd name="T69" fmla="*/ 35 h 146"/>
                <a:gd name="T70" fmla="*/ 4 w 168"/>
                <a:gd name="T71" fmla="*/ 22 h 146"/>
                <a:gd name="T72" fmla="*/ 3 w 168"/>
                <a:gd name="T73" fmla="*/ 15 h 146"/>
                <a:gd name="T74" fmla="*/ 4 w 168"/>
                <a:gd name="T75" fmla="*/ 11 h 146"/>
                <a:gd name="T76" fmla="*/ 4 w 168"/>
                <a:gd name="T77" fmla="*/ 11 h 146"/>
                <a:gd name="T78" fmla="*/ 7 w 168"/>
                <a:gd name="T79" fmla="*/ 9 h 146"/>
                <a:gd name="T80" fmla="*/ 9 w 168"/>
                <a:gd name="T81" fmla="*/ 8 h 146"/>
                <a:gd name="T82" fmla="*/ 11 w 168"/>
                <a:gd name="T83" fmla="*/ 7 h 146"/>
                <a:gd name="T84" fmla="*/ 12 w 168"/>
                <a:gd name="T85" fmla="*/ 5 h 146"/>
                <a:gd name="T86" fmla="*/ 14 w 168"/>
                <a:gd name="T87" fmla="*/ 3 h 146"/>
                <a:gd name="T88" fmla="*/ 18 w 168"/>
                <a:gd name="T89" fmla="*/ 0 h 146"/>
                <a:gd name="T90" fmla="*/ 109 w 168"/>
                <a:gd name="T91" fmla="*/ 0 h 146"/>
                <a:gd name="T92" fmla="*/ 109 w 168"/>
                <a:gd name="T93" fmla="*/ 0 h 146"/>
                <a:gd name="T94" fmla="*/ 168 w 168"/>
                <a:gd name="T95" fmla="*/ 0 h 146"/>
                <a:gd name="T96" fmla="*/ 168 w 168"/>
                <a:gd name="T97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146">
                  <a:moveTo>
                    <a:pt x="168" y="29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3" y="93"/>
                    <a:pt x="161" y="93"/>
                    <a:pt x="160" y="93"/>
                  </a:cubicBezTo>
                  <a:cubicBezTo>
                    <a:pt x="158" y="94"/>
                    <a:pt x="157" y="95"/>
                    <a:pt x="156" y="96"/>
                  </a:cubicBezTo>
                  <a:cubicBezTo>
                    <a:pt x="156" y="97"/>
                    <a:pt x="155" y="100"/>
                    <a:pt x="154" y="102"/>
                  </a:cubicBezTo>
                  <a:cubicBezTo>
                    <a:pt x="152" y="105"/>
                    <a:pt x="151" y="110"/>
                    <a:pt x="149" y="113"/>
                  </a:cubicBezTo>
                  <a:cubicBezTo>
                    <a:pt x="147" y="118"/>
                    <a:pt x="146" y="123"/>
                    <a:pt x="144" y="128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0"/>
                    <a:pt x="130" y="138"/>
                    <a:pt x="128" y="135"/>
                  </a:cubicBezTo>
                  <a:cubicBezTo>
                    <a:pt x="128" y="134"/>
                    <a:pt x="124" y="127"/>
                    <a:pt x="124" y="127"/>
                  </a:cubicBezTo>
                  <a:cubicBezTo>
                    <a:pt x="123" y="125"/>
                    <a:pt x="117" y="129"/>
                    <a:pt x="116" y="129"/>
                  </a:cubicBezTo>
                  <a:cubicBezTo>
                    <a:pt x="113" y="128"/>
                    <a:pt x="111" y="122"/>
                    <a:pt x="109" y="122"/>
                  </a:cubicBezTo>
                  <a:cubicBezTo>
                    <a:pt x="106" y="121"/>
                    <a:pt x="104" y="121"/>
                    <a:pt x="102" y="123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94" y="112"/>
                    <a:pt x="89" y="116"/>
                    <a:pt x="83" y="113"/>
                  </a:cubicBezTo>
                  <a:cubicBezTo>
                    <a:pt x="77" y="111"/>
                    <a:pt x="75" y="101"/>
                    <a:pt x="69" y="104"/>
                  </a:cubicBezTo>
                  <a:cubicBezTo>
                    <a:pt x="64" y="107"/>
                    <a:pt x="62" y="104"/>
                    <a:pt x="60" y="100"/>
                  </a:cubicBezTo>
                  <a:cubicBezTo>
                    <a:pt x="56" y="93"/>
                    <a:pt x="54" y="86"/>
                    <a:pt x="50" y="80"/>
                  </a:cubicBezTo>
                  <a:cubicBezTo>
                    <a:pt x="43" y="66"/>
                    <a:pt x="40" y="82"/>
                    <a:pt x="33" y="81"/>
                  </a:cubicBezTo>
                  <a:cubicBezTo>
                    <a:pt x="32" y="77"/>
                    <a:pt x="28" y="73"/>
                    <a:pt x="28" y="70"/>
                  </a:cubicBezTo>
                  <a:cubicBezTo>
                    <a:pt x="27" y="69"/>
                    <a:pt x="26" y="67"/>
                    <a:pt x="25" y="66"/>
                  </a:cubicBezTo>
                  <a:cubicBezTo>
                    <a:pt x="23" y="65"/>
                    <a:pt x="21" y="66"/>
                    <a:pt x="20" y="65"/>
                  </a:cubicBezTo>
                  <a:cubicBezTo>
                    <a:pt x="20" y="65"/>
                    <a:pt x="20" y="65"/>
                    <a:pt x="19" y="65"/>
                  </a:cubicBezTo>
                  <a:cubicBezTo>
                    <a:pt x="19" y="61"/>
                    <a:pt x="23" y="59"/>
                    <a:pt x="23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12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3"/>
                    <a:pt x="9" y="37"/>
                    <a:pt x="4" y="35"/>
                  </a:cubicBezTo>
                  <a:cubicBezTo>
                    <a:pt x="0" y="33"/>
                    <a:pt x="3" y="25"/>
                    <a:pt x="4" y="22"/>
                  </a:cubicBezTo>
                  <a:cubicBezTo>
                    <a:pt x="4" y="20"/>
                    <a:pt x="5" y="15"/>
                    <a:pt x="3" y="15"/>
                  </a:cubicBezTo>
                  <a:cubicBezTo>
                    <a:pt x="2" y="13"/>
                    <a:pt x="2" y="13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3" y="5"/>
                    <a:pt x="13" y="4"/>
                    <a:pt x="14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9"/>
                    <a:pt x="168" y="29"/>
                    <a:pt x="168" y="2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6" name="UNION"/>
            <p:cNvSpPr>
              <a:spLocks/>
            </p:cNvSpPr>
            <p:nvPr/>
          </p:nvSpPr>
          <p:spPr bwMode="auto">
            <a:xfrm>
              <a:off x="3595688" y="766763"/>
              <a:ext cx="401638" cy="414338"/>
            </a:xfrm>
            <a:custGeom>
              <a:avLst/>
              <a:gdLst>
                <a:gd name="T0" fmla="*/ 21 w 169"/>
                <a:gd name="T1" fmla="*/ 0 h 174"/>
                <a:gd name="T2" fmla="*/ 104 w 169"/>
                <a:gd name="T3" fmla="*/ 0 h 174"/>
                <a:gd name="T4" fmla="*/ 104 w 169"/>
                <a:gd name="T5" fmla="*/ 0 h 174"/>
                <a:gd name="T6" fmla="*/ 102 w 169"/>
                <a:gd name="T7" fmla="*/ 6 h 174"/>
                <a:gd name="T8" fmla="*/ 109 w 169"/>
                <a:gd name="T9" fmla="*/ 20 h 174"/>
                <a:gd name="T10" fmla="*/ 117 w 169"/>
                <a:gd name="T11" fmla="*/ 30 h 174"/>
                <a:gd name="T12" fmla="*/ 137 w 169"/>
                <a:gd name="T13" fmla="*/ 43 h 174"/>
                <a:gd name="T14" fmla="*/ 145 w 169"/>
                <a:gd name="T15" fmla="*/ 38 h 174"/>
                <a:gd name="T16" fmla="*/ 155 w 169"/>
                <a:gd name="T17" fmla="*/ 38 h 174"/>
                <a:gd name="T18" fmla="*/ 155 w 169"/>
                <a:gd name="T19" fmla="*/ 38 h 174"/>
                <a:gd name="T20" fmla="*/ 156 w 169"/>
                <a:gd name="T21" fmla="*/ 38 h 174"/>
                <a:gd name="T22" fmla="*/ 156 w 169"/>
                <a:gd name="T23" fmla="*/ 39 h 174"/>
                <a:gd name="T24" fmla="*/ 156 w 169"/>
                <a:gd name="T25" fmla="*/ 50 h 174"/>
                <a:gd name="T26" fmla="*/ 156 w 169"/>
                <a:gd name="T27" fmla="*/ 60 h 174"/>
                <a:gd name="T28" fmla="*/ 160 w 169"/>
                <a:gd name="T29" fmla="*/ 70 h 174"/>
                <a:gd name="T30" fmla="*/ 164 w 169"/>
                <a:gd name="T31" fmla="*/ 80 h 174"/>
                <a:gd name="T32" fmla="*/ 165 w 169"/>
                <a:gd name="T33" fmla="*/ 80 h 174"/>
                <a:gd name="T34" fmla="*/ 166 w 169"/>
                <a:gd name="T35" fmla="*/ 81 h 174"/>
                <a:gd name="T36" fmla="*/ 167 w 169"/>
                <a:gd name="T37" fmla="*/ 81 h 174"/>
                <a:gd name="T38" fmla="*/ 168 w 169"/>
                <a:gd name="T39" fmla="*/ 86 h 174"/>
                <a:gd name="T40" fmla="*/ 169 w 169"/>
                <a:gd name="T41" fmla="*/ 96 h 174"/>
                <a:gd name="T42" fmla="*/ 169 w 169"/>
                <a:gd name="T43" fmla="*/ 96 h 174"/>
                <a:gd name="T44" fmla="*/ 169 w 169"/>
                <a:gd name="T45" fmla="*/ 97 h 174"/>
                <a:gd name="T46" fmla="*/ 150 w 169"/>
                <a:gd name="T47" fmla="*/ 103 h 174"/>
                <a:gd name="T48" fmla="*/ 150 w 169"/>
                <a:gd name="T49" fmla="*/ 113 h 174"/>
                <a:gd name="T50" fmla="*/ 147 w 169"/>
                <a:gd name="T51" fmla="*/ 123 h 174"/>
                <a:gd name="T52" fmla="*/ 137 w 169"/>
                <a:gd name="T53" fmla="*/ 133 h 174"/>
                <a:gd name="T54" fmla="*/ 137 w 169"/>
                <a:gd name="T55" fmla="*/ 133 h 174"/>
                <a:gd name="T56" fmla="*/ 132 w 169"/>
                <a:gd name="T57" fmla="*/ 131 h 174"/>
                <a:gd name="T58" fmla="*/ 131 w 169"/>
                <a:gd name="T59" fmla="*/ 131 h 174"/>
                <a:gd name="T60" fmla="*/ 120 w 169"/>
                <a:gd name="T61" fmla="*/ 129 h 174"/>
                <a:gd name="T62" fmla="*/ 110 w 169"/>
                <a:gd name="T63" fmla="*/ 124 h 174"/>
                <a:gd name="T64" fmla="*/ 102 w 169"/>
                <a:gd name="T65" fmla="*/ 126 h 174"/>
                <a:gd name="T66" fmla="*/ 100 w 169"/>
                <a:gd name="T67" fmla="*/ 126 h 174"/>
                <a:gd name="T68" fmla="*/ 83 w 169"/>
                <a:gd name="T69" fmla="*/ 141 h 174"/>
                <a:gd name="T70" fmla="*/ 74 w 169"/>
                <a:gd name="T71" fmla="*/ 157 h 174"/>
                <a:gd name="T72" fmla="*/ 64 w 169"/>
                <a:gd name="T73" fmla="*/ 163 h 174"/>
                <a:gd name="T74" fmla="*/ 52 w 169"/>
                <a:gd name="T75" fmla="*/ 170 h 174"/>
                <a:gd name="T76" fmla="*/ 34 w 169"/>
                <a:gd name="T77" fmla="*/ 164 h 174"/>
                <a:gd name="T78" fmla="*/ 25 w 169"/>
                <a:gd name="T79" fmla="*/ 160 h 174"/>
                <a:gd name="T80" fmla="*/ 13 w 169"/>
                <a:gd name="T81" fmla="*/ 170 h 174"/>
                <a:gd name="T82" fmla="*/ 10 w 169"/>
                <a:gd name="T83" fmla="*/ 171 h 174"/>
                <a:gd name="T84" fmla="*/ 10 w 169"/>
                <a:gd name="T85" fmla="*/ 171 h 174"/>
                <a:gd name="T86" fmla="*/ 34 w 169"/>
                <a:gd name="T87" fmla="*/ 127 h 174"/>
                <a:gd name="T88" fmla="*/ 38 w 169"/>
                <a:gd name="T89" fmla="*/ 127 h 174"/>
                <a:gd name="T90" fmla="*/ 38 w 169"/>
                <a:gd name="T91" fmla="*/ 94 h 174"/>
                <a:gd name="T92" fmla="*/ 27 w 169"/>
                <a:gd name="T93" fmla="*/ 94 h 174"/>
                <a:gd name="T94" fmla="*/ 23 w 169"/>
                <a:gd name="T95" fmla="*/ 91 h 174"/>
                <a:gd name="T96" fmla="*/ 16 w 169"/>
                <a:gd name="T97" fmla="*/ 76 h 174"/>
                <a:gd name="T98" fmla="*/ 27 w 169"/>
                <a:gd name="T99" fmla="*/ 62 h 174"/>
                <a:gd name="T100" fmla="*/ 31 w 169"/>
                <a:gd name="T101" fmla="*/ 51 h 174"/>
                <a:gd name="T102" fmla="*/ 25 w 169"/>
                <a:gd name="T103" fmla="*/ 40 h 174"/>
                <a:gd name="T104" fmla="*/ 18 w 169"/>
                <a:gd name="T105" fmla="*/ 35 h 174"/>
                <a:gd name="T106" fmla="*/ 10 w 169"/>
                <a:gd name="T107" fmla="*/ 28 h 174"/>
                <a:gd name="T108" fmla="*/ 6 w 169"/>
                <a:gd name="T109" fmla="*/ 13 h 174"/>
                <a:gd name="T110" fmla="*/ 7 w 169"/>
                <a:gd name="T111" fmla="*/ 12 h 174"/>
                <a:gd name="T112" fmla="*/ 21 w 169"/>
                <a:gd name="T1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74">
                  <a:moveTo>
                    <a:pt x="21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8" y="12"/>
                    <a:pt x="109" y="14"/>
                    <a:pt x="109" y="20"/>
                  </a:cubicBezTo>
                  <a:cubicBezTo>
                    <a:pt x="109" y="27"/>
                    <a:pt x="111" y="29"/>
                    <a:pt x="117" y="30"/>
                  </a:cubicBezTo>
                  <a:cubicBezTo>
                    <a:pt x="126" y="31"/>
                    <a:pt x="131" y="43"/>
                    <a:pt x="137" y="43"/>
                  </a:cubicBezTo>
                  <a:cubicBezTo>
                    <a:pt x="140" y="43"/>
                    <a:pt x="140" y="37"/>
                    <a:pt x="145" y="38"/>
                  </a:cubicBezTo>
                  <a:cubicBezTo>
                    <a:pt x="148" y="39"/>
                    <a:pt x="152" y="38"/>
                    <a:pt x="155" y="3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7" y="39"/>
                    <a:pt x="156" y="49"/>
                    <a:pt x="156" y="50"/>
                  </a:cubicBezTo>
                  <a:cubicBezTo>
                    <a:pt x="156" y="53"/>
                    <a:pt x="156" y="57"/>
                    <a:pt x="156" y="60"/>
                  </a:cubicBezTo>
                  <a:cubicBezTo>
                    <a:pt x="158" y="65"/>
                    <a:pt x="160" y="64"/>
                    <a:pt x="160" y="70"/>
                  </a:cubicBezTo>
                  <a:cubicBezTo>
                    <a:pt x="160" y="74"/>
                    <a:pt x="160" y="79"/>
                    <a:pt x="164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1"/>
                    <a:pt x="166" y="81"/>
                  </a:cubicBezTo>
                  <a:cubicBezTo>
                    <a:pt x="166" y="81"/>
                    <a:pt x="166" y="81"/>
                    <a:pt x="167" y="81"/>
                  </a:cubicBezTo>
                  <a:cubicBezTo>
                    <a:pt x="167" y="83"/>
                    <a:pt x="168" y="84"/>
                    <a:pt x="168" y="8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2" y="98"/>
                    <a:pt x="155" y="97"/>
                    <a:pt x="150" y="103"/>
                  </a:cubicBezTo>
                  <a:cubicBezTo>
                    <a:pt x="147" y="106"/>
                    <a:pt x="150" y="109"/>
                    <a:pt x="150" y="113"/>
                  </a:cubicBezTo>
                  <a:cubicBezTo>
                    <a:pt x="152" y="117"/>
                    <a:pt x="150" y="119"/>
                    <a:pt x="147" y="12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7" y="130"/>
                    <a:pt x="123" y="130"/>
                    <a:pt x="120" y="129"/>
                  </a:cubicBezTo>
                  <a:cubicBezTo>
                    <a:pt x="116" y="128"/>
                    <a:pt x="114" y="125"/>
                    <a:pt x="110" y="124"/>
                  </a:cubicBezTo>
                  <a:cubicBezTo>
                    <a:pt x="108" y="124"/>
                    <a:pt x="103" y="125"/>
                    <a:pt x="102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0" y="129"/>
                    <a:pt x="89" y="134"/>
                    <a:pt x="83" y="141"/>
                  </a:cubicBezTo>
                  <a:cubicBezTo>
                    <a:pt x="79" y="146"/>
                    <a:pt x="81" y="154"/>
                    <a:pt x="74" y="157"/>
                  </a:cubicBezTo>
                  <a:cubicBezTo>
                    <a:pt x="70" y="158"/>
                    <a:pt x="66" y="159"/>
                    <a:pt x="64" y="163"/>
                  </a:cubicBezTo>
                  <a:cubicBezTo>
                    <a:pt x="61" y="168"/>
                    <a:pt x="59" y="174"/>
                    <a:pt x="52" y="170"/>
                  </a:cubicBezTo>
                  <a:cubicBezTo>
                    <a:pt x="44" y="165"/>
                    <a:pt x="43" y="164"/>
                    <a:pt x="34" y="164"/>
                  </a:cubicBezTo>
                  <a:cubicBezTo>
                    <a:pt x="30" y="164"/>
                    <a:pt x="30" y="159"/>
                    <a:pt x="25" y="160"/>
                  </a:cubicBezTo>
                  <a:cubicBezTo>
                    <a:pt x="22" y="161"/>
                    <a:pt x="14" y="168"/>
                    <a:pt x="13" y="170"/>
                  </a:cubicBezTo>
                  <a:cubicBezTo>
                    <a:pt x="11" y="170"/>
                    <a:pt x="12" y="170"/>
                    <a:pt x="10" y="17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7" y="89"/>
                    <a:pt x="17" y="81"/>
                    <a:pt x="16" y="76"/>
                  </a:cubicBezTo>
                  <a:cubicBezTo>
                    <a:pt x="14" y="66"/>
                    <a:pt x="22" y="66"/>
                    <a:pt x="27" y="62"/>
                  </a:cubicBezTo>
                  <a:cubicBezTo>
                    <a:pt x="30" y="59"/>
                    <a:pt x="32" y="55"/>
                    <a:pt x="31" y="51"/>
                  </a:cubicBezTo>
                  <a:cubicBezTo>
                    <a:pt x="31" y="47"/>
                    <a:pt x="25" y="44"/>
                    <a:pt x="25" y="40"/>
                  </a:cubicBezTo>
                  <a:cubicBezTo>
                    <a:pt x="24" y="39"/>
                    <a:pt x="19" y="36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8" y="26"/>
                    <a:pt x="0" y="15"/>
                    <a:pt x="6" y="13"/>
                  </a:cubicBezTo>
                  <a:cubicBezTo>
                    <a:pt x="6" y="13"/>
                    <a:pt x="7" y="12"/>
                    <a:pt x="7" y="12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7" name="SCHLEY"/>
            <p:cNvSpPr>
              <a:spLocks/>
            </p:cNvSpPr>
            <p:nvPr/>
          </p:nvSpPr>
          <p:spPr bwMode="auto">
            <a:xfrm>
              <a:off x="3352800" y="3784600"/>
              <a:ext cx="244475" cy="304800"/>
            </a:xfrm>
            <a:custGeom>
              <a:avLst/>
              <a:gdLst>
                <a:gd name="T0" fmla="*/ 111 w 154"/>
                <a:gd name="T1" fmla="*/ 34 h 192"/>
                <a:gd name="T2" fmla="*/ 111 w 154"/>
                <a:gd name="T3" fmla="*/ 90 h 192"/>
                <a:gd name="T4" fmla="*/ 132 w 154"/>
                <a:gd name="T5" fmla="*/ 90 h 192"/>
                <a:gd name="T6" fmla="*/ 132 w 154"/>
                <a:gd name="T7" fmla="*/ 142 h 192"/>
                <a:gd name="T8" fmla="*/ 154 w 154"/>
                <a:gd name="T9" fmla="*/ 142 h 192"/>
                <a:gd name="T10" fmla="*/ 154 w 154"/>
                <a:gd name="T11" fmla="*/ 142 h 192"/>
                <a:gd name="T12" fmla="*/ 154 w 154"/>
                <a:gd name="T13" fmla="*/ 192 h 192"/>
                <a:gd name="T14" fmla="*/ 109 w 154"/>
                <a:gd name="T15" fmla="*/ 192 h 192"/>
                <a:gd name="T16" fmla="*/ 109 w 154"/>
                <a:gd name="T17" fmla="*/ 186 h 192"/>
                <a:gd name="T18" fmla="*/ 0 w 154"/>
                <a:gd name="T19" fmla="*/ 186 h 192"/>
                <a:gd name="T20" fmla="*/ 0 w 154"/>
                <a:gd name="T21" fmla="*/ 186 h 192"/>
                <a:gd name="T22" fmla="*/ 0 w 154"/>
                <a:gd name="T23" fmla="*/ 178 h 192"/>
                <a:gd name="T24" fmla="*/ 9 w 154"/>
                <a:gd name="T25" fmla="*/ 178 h 192"/>
                <a:gd name="T26" fmla="*/ 9 w 154"/>
                <a:gd name="T27" fmla="*/ 166 h 192"/>
                <a:gd name="T28" fmla="*/ 4 w 154"/>
                <a:gd name="T29" fmla="*/ 166 h 192"/>
                <a:gd name="T30" fmla="*/ 4 w 154"/>
                <a:gd name="T31" fmla="*/ 139 h 192"/>
                <a:gd name="T32" fmla="*/ 13 w 154"/>
                <a:gd name="T33" fmla="*/ 139 h 192"/>
                <a:gd name="T34" fmla="*/ 13 w 154"/>
                <a:gd name="T35" fmla="*/ 90 h 192"/>
                <a:gd name="T36" fmla="*/ 24 w 154"/>
                <a:gd name="T37" fmla="*/ 90 h 192"/>
                <a:gd name="T38" fmla="*/ 24 w 154"/>
                <a:gd name="T39" fmla="*/ 0 h 192"/>
                <a:gd name="T40" fmla="*/ 28 w 154"/>
                <a:gd name="T41" fmla="*/ 0 h 192"/>
                <a:gd name="T42" fmla="*/ 28 w 154"/>
                <a:gd name="T43" fmla="*/ 0 h 192"/>
                <a:gd name="T44" fmla="*/ 43 w 154"/>
                <a:gd name="T45" fmla="*/ 0 h 192"/>
                <a:gd name="T46" fmla="*/ 43 w 154"/>
                <a:gd name="T47" fmla="*/ 16 h 192"/>
                <a:gd name="T48" fmla="*/ 48 w 154"/>
                <a:gd name="T49" fmla="*/ 16 h 192"/>
                <a:gd name="T50" fmla="*/ 48 w 154"/>
                <a:gd name="T51" fmla="*/ 25 h 192"/>
                <a:gd name="T52" fmla="*/ 55 w 154"/>
                <a:gd name="T53" fmla="*/ 25 h 192"/>
                <a:gd name="T54" fmla="*/ 55 w 154"/>
                <a:gd name="T55" fmla="*/ 16 h 192"/>
                <a:gd name="T56" fmla="*/ 67 w 154"/>
                <a:gd name="T57" fmla="*/ 16 h 192"/>
                <a:gd name="T58" fmla="*/ 67 w 154"/>
                <a:gd name="T59" fmla="*/ 34 h 192"/>
                <a:gd name="T60" fmla="*/ 111 w 154"/>
                <a:gd name="T61" fmla="*/ 34 h 192"/>
                <a:gd name="T62" fmla="*/ 111 w 154"/>
                <a:gd name="T63" fmla="*/ 3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192">
                  <a:moveTo>
                    <a:pt x="111" y="34"/>
                  </a:moveTo>
                  <a:lnTo>
                    <a:pt x="111" y="90"/>
                  </a:lnTo>
                  <a:lnTo>
                    <a:pt x="132" y="90"/>
                  </a:lnTo>
                  <a:lnTo>
                    <a:pt x="132" y="142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4" y="192"/>
                  </a:lnTo>
                  <a:lnTo>
                    <a:pt x="109" y="192"/>
                  </a:lnTo>
                  <a:lnTo>
                    <a:pt x="109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9" y="178"/>
                  </a:lnTo>
                  <a:lnTo>
                    <a:pt x="9" y="166"/>
                  </a:lnTo>
                  <a:lnTo>
                    <a:pt x="4" y="166"/>
                  </a:lnTo>
                  <a:lnTo>
                    <a:pt x="4" y="139"/>
                  </a:lnTo>
                  <a:lnTo>
                    <a:pt x="13" y="139"/>
                  </a:lnTo>
                  <a:lnTo>
                    <a:pt x="13" y="90"/>
                  </a:lnTo>
                  <a:lnTo>
                    <a:pt x="24" y="9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3" y="16"/>
                  </a:lnTo>
                  <a:lnTo>
                    <a:pt x="48" y="16"/>
                  </a:lnTo>
                  <a:lnTo>
                    <a:pt x="48" y="25"/>
                  </a:lnTo>
                  <a:lnTo>
                    <a:pt x="55" y="25"/>
                  </a:lnTo>
                  <a:lnTo>
                    <a:pt x="55" y="16"/>
                  </a:lnTo>
                  <a:lnTo>
                    <a:pt x="67" y="16"/>
                  </a:lnTo>
                  <a:lnTo>
                    <a:pt x="67" y="34"/>
                  </a:lnTo>
                  <a:lnTo>
                    <a:pt x="111" y="34"/>
                  </a:lnTo>
                  <a:lnTo>
                    <a:pt x="111" y="34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8" name="SPALDING"/>
            <p:cNvSpPr>
              <a:spLocks/>
            </p:cNvSpPr>
            <p:nvPr/>
          </p:nvSpPr>
          <p:spPr bwMode="auto">
            <a:xfrm>
              <a:off x="3281362" y="2521481"/>
              <a:ext cx="486151" cy="372534"/>
            </a:xfrm>
            <a:custGeom>
              <a:avLst/>
              <a:gdLst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49683 w 568325"/>
                <a:gd name="connsiteY113" fmla="*/ 52388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9683 w 568325"/>
                <a:gd name="connsiteY122" fmla="*/ 52388 h 552450"/>
                <a:gd name="connsiteX123" fmla="*/ 238961 w 568325"/>
                <a:gd name="connsiteY123" fmla="*/ 38014 h 552450"/>
                <a:gd name="connsiteX124" fmla="*/ 240171 w 568325"/>
                <a:gd name="connsiteY124" fmla="*/ 42863 h 552450"/>
                <a:gd name="connsiteX125" fmla="*/ 240171 w 568325"/>
                <a:gd name="connsiteY125" fmla="*/ 42863 h 552450"/>
                <a:gd name="connsiteX126" fmla="*/ 238961 w 568325"/>
                <a:gd name="connsiteY126" fmla="*/ 38014 h 552450"/>
                <a:gd name="connsiteX127" fmla="*/ 275840 w 568325"/>
                <a:gd name="connsiteY127" fmla="*/ 2381 h 552450"/>
                <a:gd name="connsiteX128" fmla="*/ 275840 w 568325"/>
                <a:gd name="connsiteY128" fmla="*/ 2381 h 552450"/>
                <a:gd name="connsiteX129" fmla="*/ 275840 w 568325"/>
                <a:gd name="connsiteY129" fmla="*/ 4763 h 552450"/>
                <a:gd name="connsiteX130" fmla="*/ 275840 w 568325"/>
                <a:gd name="connsiteY130" fmla="*/ 21431 h 552450"/>
                <a:gd name="connsiteX131" fmla="*/ 275840 w 568325"/>
                <a:gd name="connsiteY131" fmla="*/ 4763 h 552450"/>
                <a:gd name="connsiteX132" fmla="*/ 275840 w 568325"/>
                <a:gd name="connsiteY132" fmla="*/ 2381 h 552450"/>
                <a:gd name="connsiteX133" fmla="*/ 256816 w 568325"/>
                <a:gd name="connsiteY133" fmla="*/ 0 h 552450"/>
                <a:gd name="connsiteX134" fmla="*/ 256816 w 568325"/>
                <a:gd name="connsiteY134" fmla="*/ 21431 h 552450"/>
                <a:gd name="connsiteX135" fmla="*/ 256816 w 568325"/>
                <a:gd name="connsiteY135" fmla="*/ 21431 h 552450"/>
                <a:gd name="connsiteX136" fmla="*/ 256816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0 h 552450"/>
                <a:gd name="connsiteX139" fmla="*/ 221148 w 568325"/>
                <a:gd name="connsiteY139" fmla="*/ 1191 h 552450"/>
                <a:gd name="connsiteX140" fmla="*/ 221148 w 568325"/>
                <a:gd name="connsiteY140" fmla="*/ 9525 h 552450"/>
                <a:gd name="connsiteX141" fmla="*/ 230659 w 568325"/>
                <a:gd name="connsiteY141" fmla="*/ 16669 h 552450"/>
                <a:gd name="connsiteX142" fmla="*/ 223525 w 568325"/>
                <a:gd name="connsiteY142" fmla="*/ 11906 h 552450"/>
                <a:gd name="connsiteX143" fmla="*/ 221148 w 568325"/>
                <a:gd name="connsiteY143" fmla="*/ 9525 h 552450"/>
                <a:gd name="connsiteX144" fmla="*/ 221148 w 568325"/>
                <a:gd name="connsiteY144" fmla="*/ 1191 h 552450"/>
                <a:gd name="connsiteX145" fmla="*/ 221148 w 568325"/>
                <a:gd name="connsiteY145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38961 w 568325"/>
                <a:gd name="connsiteY122" fmla="*/ 38014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38961 w 568325"/>
                <a:gd name="connsiteY125" fmla="*/ 38014 h 552450"/>
                <a:gd name="connsiteX126" fmla="*/ 275840 w 568325"/>
                <a:gd name="connsiteY126" fmla="*/ 2381 h 552450"/>
                <a:gd name="connsiteX127" fmla="*/ 275840 w 568325"/>
                <a:gd name="connsiteY127" fmla="*/ 2381 h 552450"/>
                <a:gd name="connsiteX128" fmla="*/ 275840 w 568325"/>
                <a:gd name="connsiteY128" fmla="*/ 4763 h 552450"/>
                <a:gd name="connsiteX129" fmla="*/ 275840 w 568325"/>
                <a:gd name="connsiteY129" fmla="*/ 21431 h 552450"/>
                <a:gd name="connsiteX130" fmla="*/ 275840 w 568325"/>
                <a:gd name="connsiteY130" fmla="*/ 4763 h 552450"/>
                <a:gd name="connsiteX131" fmla="*/ 275840 w 568325"/>
                <a:gd name="connsiteY131" fmla="*/ 2381 h 552450"/>
                <a:gd name="connsiteX132" fmla="*/ 256816 w 568325"/>
                <a:gd name="connsiteY132" fmla="*/ 0 h 552450"/>
                <a:gd name="connsiteX133" fmla="*/ 256816 w 568325"/>
                <a:gd name="connsiteY133" fmla="*/ 21431 h 552450"/>
                <a:gd name="connsiteX134" fmla="*/ 256816 w 568325"/>
                <a:gd name="connsiteY134" fmla="*/ 21431 h 552450"/>
                <a:gd name="connsiteX135" fmla="*/ 256816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1191 h 552450"/>
                <a:gd name="connsiteX139" fmla="*/ 221148 w 568325"/>
                <a:gd name="connsiteY139" fmla="*/ 9525 h 552450"/>
                <a:gd name="connsiteX140" fmla="*/ 230659 w 568325"/>
                <a:gd name="connsiteY140" fmla="*/ 16669 h 552450"/>
                <a:gd name="connsiteX141" fmla="*/ 223525 w 568325"/>
                <a:gd name="connsiteY141" fmla="*/ 11906 h 552450"/>
                <a:gd name="connsiteX142" fmla="*/ 221148 w 568325"/>
                <a:gd name="connsiteY142" fmla="*/ 9525 h 552450"/>
                <a:gd name="connsiteX143" fmla="*/ 221148 w 568325"/>
                <a:gd name="connsiteY143" fmla="*/ 1191 h 552450"/>
                <a:gd name="connsiteX144" fmla="*/ 221148 w 568325"/>
                <a:gd name="connsiteY144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21431 h 552450"/>
                <a:gd name="connsiteX134" fmla="*/ 256816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1191 h 552450"/>
                <a:gd name="connsiteX138" fmla="*/ 221148 w 568325"/>
                <a:gd name="connsiteY138" fmla="*/ 9525 h 552450"/>
                <a:gd name="connsiteX139" fmla="*/ 230659 w 568325"/>
                <a:gd name="connsiteY139" fmla="*/ 16669 h 552450"/>
                <a:gd name="connsiteX140" fmla="*/ 223525 w 568325"/>
                <a:gd name="connsiteY140" fmla="*/ 11906 h 552450"/>
                <a:gd name="connsiteX141" fmla="*/ 221148 w 568325"/>
                <a:gd name="connsiteY141" fmla="*/ 9525 h 552450"/>
                <a:gd name="connsiteX142" fmla="*/ 221148 w 568325"/>
                <a:gd name="connsiteY142" fmla="*/ 1191 h 552450"/>
                <a:gd name="connsiteX143" fmla="*/ 221148 w 568325"/>
                <a:gd name="connsiteY143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1191 h 552450"/>
                <a:gd name="connsiteX137" fmla="*/ 221148 w 568325"/>
                <a:gd name="connsiteY137" fmla="*/ 9525 h 552450"/>
                <a:gd name="connsiteX138" fmla="*/ 230659 w 568325"/>
                <a:gd name="connsiteY138" fmla="*/ 16669 h 552450"/>
                <a:gd name="connsiteX139" fmla="*/ 223525 w 568325"/>
                <a:gd name="connsiteY139" fmla="*/ 11906 h 552450"/>
                <a:gd name="connsiteX140" fmla="*/ 221148 w 568325"/>
                <a:gd name="connsiteY140" fmla="*/ 9525 h 552450"/>
                <a:gd name="connsiteX141" fmla="*/ 221148 w 568325"/>
                <a:gd name="connsiteY141" fmla="*/ 1191 h 552450"/>
                <a:gd name="connsiteX142" fmla="*/ 221148 w 568325"/>
                <a:gd name="connsiteY142" fmla="*/ 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141" fmla="*/ 312588 w 568325"/>
                <a:gd name="connsiteY141" fmla="*/ 9144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40171 w 568325"/>
                <a:gd name="connsiteY120" fmla="*/ 42863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75840 w 568325"/>
                <a:gd name="connsiteY123" fmla="*/ 2381 h 552450"/>
                <a:gd name="connsiteX124" fmla="*/ 275840 w 568325"/>
                <a:gd name="connsiteY124" fmla="*/ 2381 h 552450"/>
                <a:gd name="connsiteX125" fmla="*/ 275840 w 568325"/>
                <a:gd name="connsiteY125" fmla="*/ 4763 h 552450"/>
                <a:gd name="connsiteX126" fmla="*/ 275840 w 568325"/>
                <a:gd name="connsiteY126" fmla="*/ 21431 h 552450"/>
                <a:gd name="connsiteX127" fmla="*/ 275840 w 568325"/>
                <a:gd name="connsiteY127" fmla="*/ 4763 h 552450"/>
                <a:gd name="connsiteX128" fmla="*/ 275840 w 568325"/>
                <a:gd name="connsiteY128" fmla="*/ 2381 h 552450"/>
                <a:gd name="connsiteX129" fmla="*/ 256816 w 568325"/>
                <a:gd name="connsiteY129" fmla="*/ 0 h 552450"/>
                <a:gd name="connsiteX130" fmla="*/ 256816 w 568325"/>
                <a:gd name="connsiteY130" fmla="*/ 21431 h 552450"/>
                <a:gd name="connsiteX131" fmla="*/ 256816 w 568325"/>
                <a:gd name="connsiteY131" fmla="*/ 0 h 552450"/>
                <a:gd name="connsiteX132" fmla="*/ 221148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1191 h 552450"/>
                <a:gd name="connsiteX135" fmla="*/ 221148 w 568325"/>
                <a:gd name="connsiteY135" fmla="*/ 9525 h 552450"/>
                <a:gd name="connsiteX136" fmla="*/ 230659 w 568325"/>
                <a:gd name="connsiteY136" fmla="*/ 16669 h 552450"/>
                <a:gd name="connsiteX137" fmla="*/ 223525 w 568325"/>
                <a:gd name="connsiteY137" fmla="*/ 11906 h 552450"/>
                <a:gd name="connsiteX138" fmla="*/ 221148 w 568325"/>
                <a:gd name="connsiteY138" fmla="*/ 9525 h 552450"/>
                <a:gd name="connsiteX139" fmla="*/ 221148 w 568325"/>
                <a:gd name="connsiteY139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75840 w 568325"/>
                <a:gd name="connsiteY120" fmla="*/ 2381 h 552450"/>
                <a:gd name="connsiteX121" fmla="*/ 275840 w 568325"/>
                <a:gd name="connsiteY121" fmla="*/ 2381 h 552450"/>
                <a:gd name="connsiteX122" fmla="*/ 275840 w 568325"/>
                <a:gd name="connsiteY122" fmla="*/ 4763 h 552450"/>
                <a:gd name="connsiteX123" fmla="*/ 275840 w 568325"/>
                <a:gd name="connsiteY123" fmla="*/ 21431 h 552450"/>
                <a:gd name="connsiteX124" fmla="*/ 275840 w 568325"/>
                <a:gd name="connsiteY124" fmla="*/ 4763 h 552450"/>
                <a:gd name="connsiteX125" fmla="*/ 275840 w 568325"/>
                <a:gd name="connsiteY125" fmla="*/ 2381 h 552450"/>
                <a:gd name="connsiteX126" fmla="*/ 256816 w 568325"/>
                <a:gd name="connsiteY126" fmla="*/ 0 h 552450"/>
                <a:gd name="connsiteX127" fmla="*/ 256816 w 568325"/>
                <a:gd name="connsiteY127" fmla="*/ 21431 h 552450"/>
                <a:gd name="connsiteX128" fmla="*/ 256816 w 568325"/>
                <a:gd name="connsiteY128" fmla="*/ 0 h 552450"/>
                <a:gd name="connsiteX129" fmla="*/ 221148 w 568325"/>
                <a:gd name="connsiteY129" fmla="*/ 0 h 552450"/>
                <a:gd name="connsiteX130" fmla="*/ 221148 w 568325"/>
                <a:gd name="connsiteY130" fmla="*/ 0 h 552450"/>
                <a:gd name="connsiteX131" fmla="*/ 221148 w 568325"/>
                <a:gd name="connsiteY131" fmla="*/ 1191 h 552450"/>
                <a:gd name="connsiteX132" fmla="*/ 221148 w 568325"/>
                <a:gd name="connsiteY132" fmla="*/ 9525 h 552450"/>
                <a:gd name="connsiteX133" fmla="*/ 230659 w 568325"/>
                <a:gd name="connsiteY133" fmla="*/ 16669 h 552450"/>
                <a:gd name="connsiteX134" fmla="*/ 223525 w 568325"/>
                <a:gd name="connsiteY134" fmla="*/ 11906 h 552450"/>
                <a:gd name="connsiteX135" fmla="*/ 221148 w 568325"/>
                <a:gd name="connsiteY135" fmla="*/ 9525 h 552450"/>
                <a:gd name="connsiteX136" fmla="*/ 221148 w 568325"/>
                <a:gd name="connsiteY136" fmla="*/ 1191 h 552450"/>
                <a:gd name="connsiteX0" fmla="*/ 467726 w 568325"/>
                <a:gd name="connsiteY0" fmla="*/ 347836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467726 w 568325"/>
                <a:gd name="connsiteY4" fmla="*/ 347836 h 552450"/>
                <a:gd name="connsiteX5" fmla="*/ 175930 w 568325"/>
                <a:gd name="connsiteY5" fmla="*/ 249994 h 552450"/>
                <a:gd name="connsiteX6" fmla="*/ 178345 w 568325"/>
                <a:gd name="connsiteY6" fmla="*/ 252413 h 552450"/>
                <a:gd name="connsiteX7" fmla="*/ 185983 w 568325"/>
                <a:gd name="connsiteY7" fmla="*/ 257344 h 552450"/>
                <a:gd name="connsiteX8" fmla="*/ 178345 w 568325"/>
                <a:gd name="connsiteY8" fmla="*/ 252413 h 552450"/>
                <a:gd name="connsiteX9" fmla="*/ 175930 w 568325"/>
                <a:gd name="connsiteY9" fmla="*/ 249994 h 552450"/>
                <a:gd name="connsiteX10" fmla="*/ 165956 w 568325"/>
                <a:gd name="connsiteY10" fmla="*/ 245255 h 552450"/>
                <a:gd name="connsiteX11" fmla="*/ 166455 w 568325"/>
                <a:gd name="connsiteY11" fmla="*/ 245269 h 552450"/>
                <a:gd name="connsiteX12" fmla="*/ 171804 w 568325"/>
                <a:gd name="connsiteY12" fmla="*/ 247054 h 552450"/>
                <a:gd name="connsiteX13" fmla="*/ 166455 w 568325"/>
                <a:gd name="connsiteY13" fmla="*/ 245269 h 552450"/>
                <a:gd name="connsiteX14" fmla="*/ 165956 w 568325"/>
                <a:gd name="connsiteY14" fmla="*/ 245255 h 552450"/>
                <a:gd name="connsiteX15" fmla="*/ 156052 w 568325"/>
                <a:gd name="connsiteY15" fmla="*/ 244971 h 552450"/>
                <a:gd name="connsiteX16" fmla="*/ 165288 w 568325"/>
                <a:gd name="connsiteY16" fmla="*/ 245235 h 552450"/>
                <a:gd name="connsiteX17" fmla="*/ 407302 w 568325"/>
                <a:gd name="connsiteY17" fmla="*/ 408046 h 552450"/>
                <a:gd name="connsiteX18" fmla="*/ 399492 w 568325"/>
                <a:gd name="connsiteY18" fmla="*/ 411956 h 552450"/>
                <a:gd name="connsiteX19" fmla="*/ 404248 w 568325"/>
                <a:gd name="connsiteY19" fmla="*/ 421481 h 552450"/>
                <a:gd name="connsiteX20" fmla="*/ 404248 w 568325"/>
                <a:gd name="connsiteY20" fmla="*/ 426244 h 552450"/>
                <a:gd name="connsiteX21" fmla="*/ 404248 w 568325"/>
                <a:gd name="connsiteY21" fmla="*/ 428625 h 552450"/>
                <a:gd name="connsiteX22" fmla="*/ 401870 w 568325"/>
                <a:gd name="connsiteY22" fmla="*/ 428625 h 552450"/>
                <a:gd name="connsiteX23" fmla="*/ 399492 w 568325"/>
                <a:gd name="connsiteY23" fmla="*/ 433388 h 552450"/>
                <a:gd name="connsiteX24" fmla="*/ 392358 w 568325"/>
                <a:gd name="connsiteY24" fmla="*/ 442913 h 552450"/>
                <a:gd name="connsiteX25" fmla="*/ 387603 w 568325"/>
                <a:gd name="connsiteY25" fmla="*/ 452438 h 552450"/>
                <a:gd name="connsiteX26" fmla="*/ 382847 w 568325"/>
                <a:gd name="connsiteY26" fmla="*/ 459581 h 552450"/>
                <a:gd name="connsiteX27" fmla="*/ 380469 w 568325"/>
                <a:gd name="connsiteY27" fmla="*/ 469106 h 552450"/>
                <a:gd name="connsiteX28" fmla="*/ 380469 w 568325"/>
                <a:gd name="connsiteY28" fmla="*/ 521494 h 552450"/>
                <a:gd name="connsiteX29" fmla="*/ 380469 w 568325"/>
                <a:gd name="connsiteY29" fmla="*/ 552450 h 552450"/>
                <a:gd name="connsiteX30" fmla="*/ 282974 w 568325"/>
                <a:gd name="connsiteY30" fmla="*/ 552450 h 552450"/>
                <a:gd name="connsiteX31" fmla="*/ 274651 w 568325"/>
                <a:gd name="connsiteY31" fmla="*/ 537865 h 552450"/>
                <a:gd name="connsiteX32" fmla="*/ 273462 w 568325"/>
                <a:gd name="connsiteY32" fmla="*/ 535781 h 552450"/>
                <a:gd name="connsiteX33" fmla="*/ 256817 w 568325"/>
                <a:gd name="connsiteY33" fmla="*/ 535781 h 552450"/>
                <a:gd name="connsiteX34" fmla="*/ 254439 w 568325"/>
                <a:gd name="connsiteY34" fmla="*/ 535781 h 552450"/>
                <a:gd name="connsiteX35" fmla="*/ 142676 w 568325"/>
                <a:gd name="connsiteY35" fmla="*/ 538163 h 552450"/>
                <a:gd name="connsiteX36" fmla="*/ 135542 w 568325"/>
                <a:gd name="connsiteY36" fmla="*/ 538163 h 552450"/>
                <a:gd name="connsiteX37" fmla="*/ 45181 w 568325"/>
                <a:gd name="connsiteY37" fmla="*/ 521494 h 552450"/>
                <a:gd name="connsiteX38" fmla="*/ 11890 w 568325"/>
                <a:gd name="connsiteY38" fmla="*/ 545306 h 552450"/>
                <a:gd name="connsiteX39" fmla="*/ 0 w 568325"/>
                <a:gd name="connsiteY39" fmla="*/ 497681 h 552450"/>
                <a:gd name="connsiteX40" fmla="*/ 2378 w 568325"/>
                <a:gd name="connsiteY40" fmla="*/ 459581 h 552450"/>
                <a:gd name="connsiteX41" fmla="*/ 66582 w 568325"/>
                <a:gd name="connsiteY41" fmla="*/ 459581 h 552450"/>
                <a:gd name="connsiteX42" fmla="*/ 73716 w 568325"/>
                <a:gd name="connsiteY42" fmla="*/ 445294 h 552450"/>
                <a:gd name="connsiteX43" fmla="*/ 78472 w 568325"/>
                <a:gd name="connsiteY43" fmla="*/ 433388 h 552450"/>
                <a:gd name="connsiteX44" fmla="*/ 78472 w 568325"/>
                <a:gd name="connsiteY44" fmla="*/ 431006 h 552450"/>
                <a:gd name="connsiteX45" fmla="*/ 85606 w 568325"/>
                <a:gd name="connsiteY45" fmla="*/ 428625 h 552450"/>
                <a:gd name="connsiteX46" fmla="*/ 90361 w 568325"/>
                <a:gd name="connsiteY46" fmla="*/ 426244 h 552450"/>
                <a:gd name="connsiteX47" fmla="*/ 102251 w 568325"/>
                <a:gd name="connsiteY47" fmla="*/ 411956 h 552450"/>
                <a:gd name="connsiteX48" fmla="*/ 116519 w 568325"/>
                <a:gd name="connsiteY48" fmla="*/ 388144 h 552450"/>
                <a:gd name="connsiteX49" fmla="*/ 114141 w 568325"/>
                <a:gd name="connsiteY49" fmla="*/ 373856 h 552450"/>
                <a:gd name="connsiteX50" fmla="*/ 118897 w 568325"/>
                <a:gd name="connsiteY50" fmla="*/ 361950 h 552450"/>
                <a:gd name="connsiteX51" fmla="*/ 116816 w 568325"/>
                <a:gd name="connsiteY51" fmla="*/ 347365 h 552450"/>
                <a:gd name="connsiteX52" fmla="*/ 116519 w 568325"/>
                <a:gd name="connsiteY52" fmla="*/ 345281 h 552450"/>
                <a:gd name="connsiteX53" fmla="*/ 147432 w 568325"/>
                <a:gd name="connsiteY53" fmla="*/ 345281 h 552450"/>
                <a:gd name="connsiteX54" fmla="*/ 147432 w 568325"/>
                <a:gd name="connsiteY54" fmla="*/ 250031 h 552450"/>
                <a:gd name="connsiteX55" fmla="*/ 156052 w 568325"/>
                <a:gd name="connsiteY55" fmla="*/ 244971 h 552450"/>
                <a:gd name="connsiteX56" fmla="*/ 568325 w 568325"/>
                <a:gd name="connsiteY56" fmla="*/ 240506 h 552450"/>
                <a:gd name="connsiteX57" fmla="*/ 527900 w 568325"/>
                <a:gd name="connsiteY57" fmla="*/ 285750 h 552450"/>
                <a:gd name="connsiteX58" fmla="*/ 516445 w 568325"/>
                <a:gd name="connsiteY58" fmla="*/ 302875 h 552450"/>
                <a:gd name="connsiteX59" fmla="*/ 527900 w 568325"/>
                <a:gd name="connsiteY59" fmla="*/ 285750 h 552450"/>
                <a:gd name="connsiteX60" fmla="*/ 568325 w 568325"/>
                <a:gd name="connsiteY60" fmla="*/ 240506 h 552450"/>
                <a:gd name="connsiteX61" fmla="*/ 562861 w 568325"/>
                <a:gd name="connsiteY61" fmla="*/ 221892 h 552450"/>
                <a:gd name="connsiteX62" fmla="*/ 565947 w 568325"/>
                <a:gd name="connsiteY62" fmla="*/ 226219 h 552450"/>
                <a:gd name="connsiteX63" fmla="*/ 566192 w 568325"/>
                <a:gd name="connsiteY63" fmla="*/ 227691 h 552450"/>
                <a:gd name="connsiteX64" fmla="*/ 565947 w 568325"/>
                <a:gd name="connsiteY64" fmla="*/ 226219 h 552450"/>
                <a:gd name="connsiteX65" fmla="*/ 562861 w 568325"/>
                <a:gd name="connsiteY65" fmla="*/ 221892 h 552450"/>
                <a:gd name="connsiteX66" fmla="*/ 209258 w 568325"/>
                <a:gd name="connsiteY66" fmla="*/ 192881 h 552450"/>
                <a:gd name="connsiteX67" fmla="*/ 209258 w 568325"/>
                <a:gd name="connsiteY67" fmla="*/ 192881 h 552450"/>
                <a:gd name="connsiteX68" fmla="*/ 209258 w 568325"/>
                <a:gd name="connsiteY68" fmla="*/ 242888 h 552450"/>
                <a:gd name="connsiteX69" fmla="*/ 200379 w 568325"/>
                <a:gd name="connsiteY69" fmla="*/ 252613 h 552450"/>
                <a:gd name="connsiteX70" fmla="*/ 209258 w 568325"/>
                <a:gd name="connsiteY70" fmla="*/ 242888 h 552450"/>
                <a:gd name="connsiteX71" fmla="*/ 209258 w 568325"/>
                <a:gd name="connsiteY71" fmla="*/ 192881 h 552450"/>
                <a:gd name="connsiteX72" fmla="*/ 494617 w 568325"/>
                <a:gd name="connsiteY72" fmla="*/ 181842 h 552450"/>
                <a:gd name="connsiteX73" fmla="*/ 516011 w 568325"/>
                <a:gd name="connsiteY73" fmla="*/ 185738 h 552450"/>
                <a:gd name="connsiteX74" fmla="*/ 546924 w 568325"/>
                <a:gd name="connsiteY74" fmla="*/ 195263 h 552450"/>
                <a:gd name="connsiteX75" fmla="*/ 546979 w 568325"/>
                <a:gd name="connsiteY75" fmla="*/ 195373 h 552450"/>
                <a:gd name="connsiteX76" fmla="*/ 546924 w 568325"/>
                <a:gd name="connsiteY76" fmla="*/ 195263 h 552450"/>
                <a:gd name="connsiteX77" fmla="*/ 516011 w 568325"/>
                <a:gd name="connsiteY77" fmla="*/ 185738 h 552450"/>
                <a:gd name="connsiteX78" fmla="*/ 494617 w 568325"/>
                <a:gd name="connsiteY78" fmla="*/ 181842 h 552450"/>
                <a:gd name="connsiteX79" fmla="*/ 460048 w 568325"/>
                <a:gd name="connsiteY79" fmla="*/ 165230 h 552450"/>
                <a:gd name="connsiteX80" fmla="*/ 473208 w 568325"/>
                <a:gd name="connsiteY80" fmla="*/ 176213 h 552450"/>
                <a:gd name="connsiteX81" fmla="*/ 486151 w 568325"/>
                <a:gd name="connsiteY81" fmla="*/ 179916 h 552450"/>
                <a:gd name="connsiteX82" fmla="*/ 473208 w 568325"/>
                <a:gd name="connsiteY82" fmla="*/ 176213 h 552450"/>
                <a:gd name="connsiteX83" fmla="*/ 460048 w 568325"/>
                <a:gd name="connsiteY83" fmla="*/ 165230 h 552450"/>
                <a:gd name="connsiteX84" fmla="*/ 457133 w 568325"/>
                <a:gd name="connsiteY84" fmla="*/ 158878 h 552450"/>
                <a:gd name="connsiteX85" fmla="*/ 458940 w 568325"/>
                <a:gd name="connsiteY85" fmla="*/ 164306 h 552450"/>
                <a:gd name="connsiteX86" fmla="*/ 458940 w 568325"/>
                <a:gd name="connsiteY86" fmla="*/ 164306 h 552450"/>
                <a:gd name="connsiteX87" fmla="*/ 457133 w 568325"/>
                <a:gd name="connsiteY87" fmla="*/ 158878 h 552450"/>
                <a:gd name="connsiteX88" fmla="*/ 440510 w 568325"/>
                <a:gd name="connsiteY88" fmla="*/ 131562 h 552450"/>
                <a:gd name="connsiteX89" fmla="*/ 449726 w 568325"/>
                <a:gd name="connsiteY89" fmla="*/ 140792 h 552450"/>
                <a:gd name="connsiteX90" fmla="*/ 450680 w 568325"/>
                <a:gd name="connsiteY90" fmla="*/ 141747 h 552450"/>
                <a:gd name="connsiteX91" fmla="*/ 449726 w 568325"/>
                <a:gd name="connsiteY91" fmla="*/ 140792 h 552450"/>
                <a:gd name="connsiteX92" fmla="*/ 440510 w 568325"/>
                <a:gd name="connsiteY92" fmla="*/ 131562 h 552450"/>
                <a:gd name="connsiteX93" fmla="*/ 218770 w 568325"/>
                <a:gd name="connsiteY93" fmla="*/ 119063 h 552450"/>
                <a:gd name="connsiteX94" fmla="*/ 233334 w 568325"/>
                <a:gd name="connsiteY94" fmla="*/ 119063 h 552450"/>
                <a:gd name="connsiteX95" fmla="*/ 235415 w 568325"/>
                <a:gd name="connsiteY95" fmla="*/ 119063 h 552450"/>
                <a:gd name="connsiteX96" fmla="*/ 218770 w 568325"/>
                <a:gd name="connsiteY96" fmla="*/ 119063 h 552450"/>
                <a:gd name="connsiteX97" fmla="*/ 218770 w 568325"/>
                <a:gd name="connsiteY97" fmla="*/ 192881 h 552450"/>
                <a:gd name="connsiteX98" fmla="*/ 218770 w 568325"/>
                <a:gd name="connsiteY98" fmla="*/ 119063 h 552450"/>
                <a:gd name="connsiteX99" fmla="*/ 425598 w 568325"/>
                <a:gd name="connsiteY99" fmla="*/ 116630 h 552450"/>
                <a:gd name="connsiteX100" fmla="*/ 430461 w 568325"/>
                <a:gd name="connsiteY100" fmla="*/ 121500 h 552450"/>
                <a:gd name="connsiteX101" fmla="*/ 425598 w 568325"/>
                <a:gd name="connsiteY101" fmla="*/ 116630 h 552450"/>
                <a:gd name="connsiteX102" fmla="*/ 358364 w 568325"/>
                <a:gd name="connsiteY102" fmla="*/ 77524 h 552450"/>
                <a:gd name="connsiteX103" fmla="*/ 368579 w 568325"/>
                <a:gd name="connsiteY103" fmla="*/ 92869 h 552450"/>
                <a:gd name="connsiteX104" fmla="*/ 409004 w 568325"/>
                <a:gd name="connsiteY104" fmla="*/ 100013 h 552450"/>
                <a:gd name="connsiteX105" fmla="*/ 414936 w 568325"/>
                <a:gd name="connsiteY105" fmla="*/ 105953 h 552450"/>
                <a:gd name="connsiteX106" fmla="*/ 409004 w 568325"/>
                <a:gd name="connsiteY106" fmla="*/ 100013 h 552450"/>
                <a:gd name="connsiteX107" fmla="*/ 368579 w 568325"/>
                <a:gd name="connsiteY107" fmla="*/ 92869 h 552450"/>
                <a:gd name="connsiteX108" fmla="*/ 358364 w 568325"/>
                <a:gd name="connsiteY108" fmla="*/ 77524 h 552450"/>
                <a:gd name="connsiteX109" fmla="*/ 254439 w 568325"/>
                <a:gd name="connsiteY109" fmla="*/ 57150 h 552450"/>
                <a:gd name="connsiteX110" fmla="*/ 249683 w 568325"/>
                <a:gd name="connsiteY110" fmla="*/ 52388 h 552450"/>
                <a:gd name="connsiteX111" fmla="*/ 254439 w 568325"/>
                <a:gd name="connsiteY111" fmla="*/ 57150 h 552450"/>
                <a:gd name="connsiteX112" fmla="*/ 254439 w 568325"/>
                <a:gd name="connsiteY112" fmla="*/ 61913 h 552450"/>
                <a:gd name="connsiteX113" fmla="*/ 247305 w 568325"/>
                <a:gd name="connsiteY113" fmla="*/ 71438 h 552450"/>
                <a:gd name="connsiteX114" fmla="*/ 235415 w 568325"/>
                <a:gd name="connsiteY114" fmla="*/ 80963 h 552450"/>
                <a:gd name="connsiteX115" fmla="*/ 254439 w 568325"/>
                <a:gd name="connsiteY115" fmla="*/ 61913 h 552450"/>
                <a:gd name="connsiteX116" fmla="*/ 254439 w 568325"/>
                <a:gd name="connsiteY116" fmla="*/ 57150 h 552450"/>
                <a:gd name="connsiteX117" fmla="*/ 275840 w 568325"/>
                <a:gd name="connsiteY117" fmla="*/ 2381 h 552450"/>
                <a:gd name="connsiteX118" fmla="*/ 275840 w 568325"/>
                <a:gd name="connsiteY118" fmla="*/ 2381 h 552450"/>
                <a:gd name="connsiteX119" fmla="*/ 275840 w 568325"/>
                <a:gd name="connsiteY119" fmla="*/ 4763 h 552450"/>
                <a:gd name="connsiteX120" fmla="*/ 275840 w 568325"/>
                <a:gd name="connsiteY120" fmla="*/ 21431 h 552450"/>
                <a:gd name="connsiteX121" fmla="*/ 275840 w 568325"/>
                <a:gd name="connsiteY121" fmla="*/ 4763 h 552450"/>
                <a:gd name="connsiteX122" fmla="*/ 275840 w 568325"/>
                <a:gd name="connsiteY122" fmla="*/ 2381 h 552450"/>
                <a:gd name="connsiteX123" fmla="*/ 256816 w 568325"/>
                <a:gd name="connsiteY123" fmla="*/ 0 h 552450"/>
                <a:gd name="connsiteX124" fmla="*/ 256816 w 568325"/>
                <a:gd name="connsiteY124" fmla="*/ 21431 h 552450"/>
                <a:gd name="connsiteX125" fmla="*/ 256816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0 h 552450"/>
                <a:gd name="connsiteX128" fmla="*/ 221148 w 568325"/>
                <a:gd name="connsiteY128" fmla="*/ 1191 h 552450"/>
                <a:gd name="connsiteX129" fmla="*/ 221148 w 568325"/>
                <a:gd name="connsiteY129" fmla="*/ 9525 h 552450"/>
                <a:gd name="connsiteX130" fmla="*/ 230659 w 568325"/>
                <a:gd name="connsiteY130" fmla="*/ 16669 h 552450"/>
                <a:gd name="connsiteX131" fmla="*/ 223525 w 568325"/>
                <a:gd name="connsiteY131" fmla="*/ 11906 h 552450"/>
                <a:gd name="connsiteX132" fmla="*/ 221148 w 568325"/>
                <a:gd name="connsiteY132" fmla="*/ 9525 h 552450"/>
                <a:gd name="connsiteX133" fmla="*/ 221148 w 568325"/>
                <a:gd name="connsiteY133" fmla="*/ 1191 h 552450"/>
                <a:gd name="connsiteX0" fmla="*/ 461318 w 568325"/>
                <a:gd name="connsiteY0" fmla="*/ 364331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175930 w 568325"/>
                <a:gd name="connsiteY4" fmla="*/ 249994 h 552450"/>
                <a:gd name="connsiteX5" fmla="*/ 178345 w 568325"/>
                <a:gd name="connsiteY5" fmla="*/ 252413 h 552450"/>
                <a:gd name="connsiteX6" fmla="*/ 185983 w 568325"/>
                <a:gd name="connsiteY6" fmla="*/ 257344 h 552450"/>
                <a:gd name="connsiteX7" fmla="*/ 178345 w 568325"/>
                <a:gd name="connsiteY7" fmla="*/ 252413 h 552450"/>
                <a:gd name="connsiteX8" fmla="*/ 175930 w 568325"/>
                <a:gd name="connsiteY8" fmla="*/ 249994 h 552450"/>
                <a:gd name="connsiteX9" fmla="*/ 165956 w 568325"/>
                <a:gd name="connsiteY9" fmla="*/ 245255 h 552450"/>
                <a:gd name="connsiteX10" fmla="*/ 166455 w 568325"/>
                <a:gd name="connsiteY10" fmla="*/ 245269 h 552450"/>
                <a:gd name="connsiteX11" fmla="*/ 171804 w 568325"/>
                <a:gd name="connsiteY11" fmla="*/ 247054 h 552450"/>
                <a:gd name="connsiteX12" fmla="*/ 166455 w 568325"/>
                <a:gd name="connsiteY12" fmla="*/ 245269 h 552450"/>
                <a:gd name="connsiteX13" fmla="*/ 165956 w 568325"/>
                <a:gd name="connsiteY13" fmla="*/ 245255 h 552450"/>
                <a:gd name="connsiteX14" fmla="*/ 156052 w 568325"/>
                <a:gd name="connsiteY14" fmla="*/ 244971 h 552450"/>
                <a:gd name="connsiteX15" fmla="*/ 165288 w 568325"/>
                <a:gd name="connsiteY15" fmla="*/ 245235 h 552450"/>
                <a:gd name="connsiteX16" fmla="*/ 407302 w 568325"/>
                <a:gd name="connsiteY16" fmla="*/ 408046 h 552450"/>
                <a:gd name="connsiteX17" fmla="*/ 399492 w 568325"/>
                <a:gd name="connsiteY17" fmla="*/ 411956 h 552450"/>
                <a:gd name="connsiteX18" fmla="*/ 404248 w 568325"/>
                <a:gd name="connsiteY18" fmla="*/ 421481 h 552450"/>
                <a:gd name="connsiteX19" fmla="*/ 404248 w 568325"/>
                <a:gd name="connsiteY19" fmla="*/ 426244 h 552450"/>
                <a:gd name="connsiteX20" fmla="*/ 404248 w 568325"/>
                <a:gd name="connsiteY20" fmla="*/ 428625 h 552450"/>
                <a:gd name="connsiteX21" fmla="*/ 401870 w 568325"/>
                <a:gd name="connsiteY21" fmla="*/ 428625 h 552450"/>
                <a:gd name="connsiteX22" fmla="*/ 399492 w 568325"/>
                <a:gd name="connsiteY22" fmla="*/ 433388 h 552450"/>
                <a:gd name="connsiteX23" fmla="*/ 392358 w 568325"/>
                <a:gd name="connsiteY23" fmla="*/ 442913 h 552450"/>
                <a:gd name="connsiteX24" fmla="*/ 387603 w 568325"/>
                <a:gd name="connsiteY24" fmla="*/ 452438 h 552450"/>
                <a:gd name="connsiteX25" fmla="*/ 382847 w 568325"/>
                <a:gd name="connsiteY25" fmla="*/ 459581 h 552450"/>
                <a:gd name="connsiteX26" fmla="*/ 380469 w 568325"/>
                <a:gd name="connsiteY26" fmla="*/ 469106 h 552450"/>
                <a:gd name="connsiteX27" fmla="*/ 380469 w 568325"/>
                <a:gd name="connsiteY27" fmla="*/ 521494 h 552450"/>
                <a:gd name="connsiteX28" fmla="*/ 380469 w 568325"/>
                <a:gd name="connsiteY28" fmla="*/ 552450 h 552450"/>
                <a:gd name="connsiteX29" fmla="*/ 282974 w 568325"/>
                <a:gd name="connsiteY29" fmla="*/ 552450 h 552450"/>
                <a:gd name="connsiteX30" fmla="*/ 274651 w 568325"/>
                <a:gd name="connsiteY30" fmla="*/ 537865 h 552450"/>
                <a:gd name="connsiteX31" fmla="*/ 273462 w 568325"/>
                <a:gd name="connsiteY31" fmla="*/ 535781 h 552450"/>
                <a:gd name="connsiteX32" fmla="*/ 256817 w 568325"/>
                <a:gd name="connsiteY32" fmla="*/ 535781 h 552450"/>
                <a:gd name="connsiteX33" fmla="*/ 254439 w 568325"/>
                <a:gd name="connsiteY33" fmla="*/ 535781 h 552450"/>
                <a:gd name="connsiteX34" fmla="*/ 142676 w 568325"/>
                <a:gd name="connsiteY34" fmla="*/ 538163 h 552450"/>
                <a:gd name="connsiteX35" fmla="*/ 135542 w 568325"/>
                <a:gd name="connsiteY35" fmla="*/ 538163 h 552450"/>
                <a:gd name="connsiteX36" fmla="*/ 45181 w 568325"/>
                <a:gd name="connsiteY36" fmla="*/ 521494 h 552450"/>
                <a:gd name="connsiteX37" fmla="*/ 11890 w 568325"/>
                <a:gd name="connsiteY37" fmla="*/ 545306 h 552450"/>
                <a:gd name="connsiteX38" fmla="*/ 0 w 568325"/>
                <a:gd name="connsiteY38" fmla="*/ 497681 h 552450"/>
                <a:gd name="connsiteX39" fmla="*/ 2378 w 568325"/>
                <a:gd name="connsiteY39" fmla="*/ 459581 h 552450"/>
                <a:gd name="connsiteX40" fmla="*/ 66582 w 568325"/>
                <a:gd name="connsiteY40" fmla="*/ 459581 h 552450"/>
                <a:gd name="connsiteX41" fmla="*/ 73716 w 568325"/>
                <a:gd name="connsiteY41" fmla="*/ 445294 h 552450"/>
                <a:gd name="connsiteX42" fmla="*/ 78472 w 568325"/>
                <a:gd name="connsiteY42" fmla="*/ 433388 h 552450"/>
                <a:gd name="connsiteX43" fmla="*/ 78472 w 568325"/>
                <a:gd name="connsiteY43" fmla="*/ 431006 h 552450"/>
                <a:gd name="connsiteX44" fmla="*/ 85606 w 568325"/>
                <a:gd name="connsiteY44" fmla="*/ 428625 h 552450"/>
                <a:gd name="connsiteX45" fmla="*/ 90361 w 568325"/>
                <a:gd name="connsiteY45" fmla="*/ 426244 h 552450"/>
                <a:gd name="connsiteX46" fmla="*/ 102251 w 568325"/>
                <a:gd name="connsiteY46" fmla="*/ 411956 h 552450"/>
                <a:gd name="connsiteX47" fmla="*/ 116519 w 568325"/>
                <a:gd name="connsiteY47" fmla="*/ 388144 h 552450"/>
                <a:gd name="connsiteX48" fmla="*/ 114141 w 568325"/>
                <a:gd name="connsiteY48" fmla="*/ 373856 h 552450"/>
                <a:gd name="connsiteX49" fmla="*/ 118897 w 568325"/>
                <a:gd name="connsiteY49" fmla="*/ 361950 h 552450"/>
                <a:gd name="connsiteX50" fmla="*/ 116816 w 568325"/>
                <a:gd name="connsiteY50" fmla="*/ 347365 h 552450"/>
                <a:gd name="connsiteX51" fmla="*/ 116519 w 568325"/>
                <a:gd name="connsiteY51" fmla="*/ 345281 h 552450"/>
                <a:gd name="connsiteX52" fmla="*/ 147432 w 568325"/>
                <a:gd name="connsiteY52" fmla="*/ 345281 h 552450"/>
                <a:gd name="connsiteX53" fmla="*/ 147432 w 568325"/>
                <a:gd name="connsiteY53" fmla="*/ 250031 h 552450"/>
                <a:gd name="connsiteX54" fmla="*/ 156052 w 568325"/>
                <a:gd name="connsiteY54" fmla="*/ 244971 h 552450"/>
                <a:gd name="connsiteX55" fmla="*/ 568325 w 568325"/>
                <a:gd name="connsiteY55" fmla="*/ 240506 h 552450"/>
                <a:gd name="connsiteX56" fmla="*/ 527900 w 568325"/>
                <a:gd name="connsiteY56" fmla="*/ 285750 h 552450"/>
                <a:gd name="connsiteX57" fmla="*/ 516445 w 568325"/>
                <a:gd name="connsiteY57" fmla="*/ 302875 h 552450"/>
                <a:gd name="connsiteX58" fmla="*/ 527900 w 568325"/>
                <a:gd name="connsiteY58" fmla="*/ 285750 h 552450"/>
                <a:gd name="connsiteX59" fmla="*/ 568325 w 568325"/>
                <a:gd name="connsiteY59" fmla="*/ 240506 h 552450"/>
                <a:gd name="connsiteX60" fmla="*/ 562861 w 568325"/>
                <a:gd name="connsiteY60" fmla="*/ 221892 h 552450"/>
                <a:gd name="connsiteX61" fmla="*/ 565947 w 568325"/>
                <a:gd name="connsiteY61" fmla="*/ 226219 h 552450"/>
                <a:gd name="connsiteX62" fmla="*/ 566192 w 568325"/>
                <a:gd name="connsiteY62" fmla="*/ 227691 h 552450"/>
                <a:gd name="connsiteX63" fmla="*/ 565947 w 568325"/>
                <a:gd name="connsiteY63" fmla="*/ 226219 h 552450"/>
                <a:gd name="connsiteX64" fmla="*/ 562861 w 568325"/>
                <a:gd name="connsiteY64" fmla="*/ 221892 h 552450"/>
                <a:gd name="connsiteX65" fmla="*/ 209258 w 568325"/>
                <a:gd name="connsiteY65" fmla="*/ 192881 h 552450"/>
                <a:gd name="connsiteX66" fmla="*/ 209258 w 568325"/>
                <a:gd name="connsiteY66" fmla="*/ 192881 h 552450"/>
                <a:gd name="connsiteX67" fmla="*/ 209258 w 568325"/>
                <a:gd name="connsiteY67" fmla="*/ 242888 h 552450"/>
                <a:gd name="connsiteX68" fmla="*/ 200379 w 568325"/>
                <a:gd name="connsiteY68" fmla="*/ 252613 h 552450"/>
                <a:gd name="connsiteX69" fmla="*/ 209258 w 568325"/>
                <a:gd name="connsiteY69" fmla="*/ 242888 h 552450"/>
                <a:gd name="connsiteX70" fmla="*/ 209258 w 568325"/>
                <a:gd name="connsiteY70" fmla="*/ 192881 h 552450"/>
                <a:gd name="connsiteX71" fmla="*/ 494617 w 568325"/>
                <a:gd name="connsiteY71" fmla="*/ 181842 h 552450"/>
                <a:gd name="connsiteX72" fmla="*/ 516011 w 568325"/>
                <a:gd name="connsiteY72" fmla="*/ 185738 h 552450"/>
                <a:gd name="connsiteX73" fmla="*/ 546924 w 568325"/>
                <a:gd name="connsiteY73" fmla="*/ 195263 h 552450"/>
                <a:gd name="connsiteX74" fmla="*/ 546979 w 568325"/>
                <a:gd name="connsiteY74" fmla="*/ 195373 h 552450"/>
                <a:gd name="connsiteX75" fmla="*/ 546924 w 568325"/>
                <a:gd name="connsiteY75" fmla="*/ 195263 h 552450"/>
                <a:gd name="connsiteX76" fmla="*/ 516011 w 568325"/>
                <a:gd name="connsiteY76" fmla="*/ 185738 h 552450"/>
                <a:gd name="connsiteX77" fmla="*/ 494617 w 568325"/>
                <a:gd name="connsiteY77" fmla="*/ 181842 h 552450"/>
                <a:gd name="connsiteX78" fmla="*/ 460048 w 568325"/>
                <a:gd name="connsiteY78" fmla="*/ 165230 h 552450"/>
                <a:gd name="connsiteX79" fmla="*/ 473208 w 568325"/>
                <a:gd name="connsiteY79" fmla="*/ 176213 h 552450"/>
                <a:gd name="connsiteX80" fmla="*/ 486151 w 568325"/>
                <a:gd name="connsiteY80" fmla="*/ 179916 h 552450"/>
                <a:gd name="connsiteX81" fmla="*/ 473208 w 568325"/>
                <a:gd name="connsiteY81" fmla="*/ 176213 h 552450"/>
                <a:gd name="connsiteX82" fmla="*/ 460048 w 568325"/>
                <a:gd name="connsiteY82" fmla="*/ 165230 h 552450"/>
                <a:gd name="connsiteX83" fmla="*/ 457133 w 568325"/>
                <a:gd name="connsiteY83" fmla="*/ 158878 h 552450"/>
                <a:gd name="connsiteX84" fmla="*/ 458940 w 568325"/>
                <a:gd name="connsiteY84" fmla="*/ 164306 h 552450"/>
                <a:gd name="connsiteX85" fmla="*/ 458940 w 568325"/>
                <a:gd name="connsiteY85" fmla="*/ 164306 h 552450"/>
                <a:gd name="connsiteX86" fmla="*/ 457133 w 568325"/>
                <a:gd name="connsiteY86" fmla="*/ 158878 h 552450"/>
                <a:gd name="connsiteX87" fmla="*/ 440510 w 568325"/>
                <a:gd name="connsiteY87" fmla="*/ 131562 h 552450"/>
                <a:gd name="connsiteX88" fmla="*/ 449726 w 568325"/>
                <a:gd name="connsiteY88" fmla="*/ 140792 h 552450"/>
                <a:gd name="connsiteX89" fmla="*/ 450680 w 568325"/>
                <a:gd name="connsiteY89" fmla="*/ 141747 h 552450"/>
                <a:gd name="connsiteX90" fmla="*/ 449726 w 568325"/>
                <a:gd name="connsiteY90" fmla="*/ 140792 h 552450"/>
                <a:gd name="connsiteX91" fmla="*/ 440510 w 568325"/>
                <a:gd name="connsiteY91" fmla="*/ 131562 h 552450"/>
                <a:gd name="connsiteX92" fmla="*/ 218770 w 568325"/>
                <a:gd name="connsiteY92" fmla="*/ 119063 h 552450"/>
                <a:gd name="connsiteX93" fmla="*/ 233334 w 568325"/>
                <a:gd name="connsiteY93" fmla="*/ 119063 h 552450"/>
                <a:gd name="connsiteX94" fmla="*/ 235415 w 568325"/>
                <a:gd name="connsiteY94" fmla="*/ 119063 h 552450"/>
                <a:gd name="connsiteX95" fmla="*/ 218770 w 568325"/>
                <a:gd name="connsiteY95" fmla="*/ 119063 h 552450"/>
                <a:gd name="connsiteX96" fmla="*/ 218770 w 568325"/>
                <a:gd name="connsiteY96" fmla="*/ 192881 h 552450"/>
                <a:gd name="connsiteX97" fmla="*/ 218770 w 568325"/>
                <a:gd name="connsiteY97" fmla="*/ 119063 h 552450"/>
                <a:gd name="connsiteX98" fmla="*/ 425598 w 568325"/>
                <a:gd name="connsiteY98" fmla="*/ 116630 h 552450"/>
                <a:gd name="connsiteX99" fmla="*/ 430461 w 568325"/>
                <a:gd name="connsiteY99" fmla="*/ 121500 h 552450"/>
                <a:gd name="connsiteX100" fmla="*/ 425598 w 568325"/>
                <a:gd name="connsiteY100" fmla="*/ 116630 h 552450"/>
                <a:gd name="connsiteX101" fmla="*/ 358364 w 568325"/>
                <a:gd name="connsiteY101" fmla="*/ 77524 h 552450"/>
                <a:gd name="connsiteX102" fmla="*/ 368579 w 568325"/>
                <a:gd name="connsiteY102" fmla="*/ 92869 h 552450"/>
                <a:gd name="connsiteX103" fmla="*/ 409004 w 568325"/>
                <a:gd name="connsiteY103" fmla="*/ 100013 h 552450"/>
                <a:gd name="connsiteX104" fmla="*/ 414936 w 568325"/>
                <a:gd name="connsiteY104" fmla="*/ 105953 h 552450"/>
                <a:gd name="connsiteX105" fmla="*/ 409004 w 568325"/>
                <a:gd name="connsiteY105" fmla="*/ 100013 h 552450"/>
                <a:gd name="connsiteX106" fmla="*/ 368579 w 568325"/>
                <a:gd name="connsiteY106" fmla="*/ 92869 h 552450"/>
                <a:gd name="connsiteX107" fmla="*/ 358364 w 568325"/>
                <a:gd name="connsiteY107" fmla="*/ 77524 h 552450"/>
                <a:gd name="connsiteX108" fmla="*/ 254439 w 568325"/>
                <a:gd name="connsiteY108" fmla="*/ 57150 h 552450"/>
                <a:gd name="connsiteX109" fmla="*/ 249683 w 568325"/>
                <a:gd name="connsiteY109" fmla="*/ 52388 h 552450"/>
                <a:gd name="connsiteX110" fmla="*/ 254439 w 568325"/>
                <a:gd name="connsiteY110" fmla="*/ 57150 h 552450"/>
                <a:gd name="connsiteX111" fmla="*/ 254439 w 568325"/>
                <a:gd name="connsiteY111" fmla="*/ 61913 h 552450"/>
                <a:gd name="connsiteX112" fmla="*/ 247305 w 568325"/>
                <a:gd name="connsiteY112" fmla="*/ 71438 h 552450"/>
                <a:gd name="connsiteX113" fmla="*/ 235415 w 568325"/>
                <a:gd name="connsiteY113" fmla="*/ 80963 h 552450"/>
                <a:gd name="connsiteX114" fmla="*/ 254439 w 568325"/>
                <a:gd name="connsiteY114" fmla="*/ 61913 h 552450"/>
                <a:gd name="connsiteX115" fmla="*/ 254439 w 568325"/>
                <a:gd name="connsiteY115" fmla="*/ 57150 h 552450"/>
                <a:gd name="connsiteX116" fmla="*/ 275840 w 568325"/>
                <a:gd name="connsiteY116" fmla="*/ 2381 h 552450"/>
                <a:gd name="connsiteX117" fmla="*/ 275840 w 568325"/>
                <a:gd name="connsiteY117" fmla="*/ 2381 h 552450"/>
                <a:gd name="connsiteX118" fmla="*/ 275840 w 568325"/>
                <a:gd name="connsiteY118" fmla="*/ 4763 h 552450"/>
                <a:gd name="connsiteX119" fmla="*/ 275840 w 568325"/>
                <a:gd name="connsiteY119" fmla="*/ 21431 h 552450"/>
                <a:gd name="connsiteX120" fmla="*/ 275840 w 568325"/>
                <a:gd name="connsiteY120" fmla="*/ 4763 h 552450"/>
                <a:gd name="connsiteX121" fmla="*/ 275840 w 568325"/>
                <a:gd name="connsiteY121" fmla="*/ 2381 h 552450"/>
                <a:gd name="connsiteX122" fmla="*/ 256816 w 568325"/>
                <a:gd name="connsiteY122" fmla="*/ 0 h 552450"/>
                <a:gd name="connsiteX123" fmla="*/ 256816 w 568325"/>
                <a:gd name="connsiteY123" fmla="*/ 21431 h 552450"/>
                <a:gd name="connsiteX124" fmla="*/ 256816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1191 h 552450"/>
                <a:gd name="connsiteX128" fmla="*/ 221148 w 568325"/>
                <a:gd name="connsiteY128" fmla="*/ 9525 h 552450"/>
                <a:gd name="connsiteX129" fmla="*/ 230659 w 568325"/>
                <a:gd name="connsiteY129" fmla="*/ 16669 h 552450"/>
                <a:gd name="connsiteX130" fmla="*/ 223525 w 568325"/>
                <a:gd name="connsiteY130" fmla="*/ 11906 h 552450"/>
                <a:gd name="connsiteX131" fmla="*/ 221148 w 568325"/>
                <a:gd name="connsiteY131" fmla="*/ 9525 h 552450"/>
                <a:gd name="connsiteX132" fmla="*/ 221148 w 568325"/>
                <a:gd name="connsiteY132" fmla="*/ 1191 h 552450"/>
                <a:gd name="connsiteX0" fmla="*/ 454928 w 568325"/>
                <a:gd name="connsiteY0" fmla="*/ 370880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175930 w 568325"/>
                <a:gd name="connsiteY3" fmla="*/ 249994 h 552450"/>
                <a:gd name="connsiteX4" fmla="*/ 178345 w 568325"/>
                <a:gd name="connsiteY4" fmla="*/ 252413 h 552450"/>
                <a:gd name="connsiteX5" fmla="*/ 185983 w 568325"/>
                <a:gd name="connsiteY5" fmla="*/ 257344 h 552450"/>
                <a:gd name="connsiteX6" fmla="*/ 178345 w 568325"/>
                <a:gd name="connsiteY6" fmla="*/ 252413 h 552450"/>
                <a:gd name="connsiteX7" fmla="*/ 175930 w 568325"/>
                <a:gd name="connsiteY7" fmla="*/ 249994 h 552450"/>
                <a:gd name="connsiteX8" fmla="*/ 165956 w 568325"/>
                <a:gd name="connsiteY8" fmla="*/ 245255 h 552450"/>
                <a:gd name="connsiteX9" fmla="*/ 166455 w 568325"/>
                <a:gd name="connsiteY9" fmla="*/ 245269 h 552450"/>
                <a:gd name="connsiteX10" fmla="*/ 171804 w 568325"/>
                <a:gd name="connsiteY10" fmla="*/ 247054 h 552450"/>
                <a:gd name="connsiteX11" fmla="*/ 166455 w 568325"/>
                <a:gd name="connsiteY11" fmla="*/ 245269 h 552450"/>
                <a:gd name="connsiteX12" fmla="*/ 165956 w 568325"/>
                <a:gd name="connsiteY12" fmla="*/ 245255 h 552450"/>
                <a:gd name="connsiteX13" fmla="*/ 156052 w 568325"/>
                <a:gd name="connsiteY13" fmla="*/ 244971 h 552450"/>
                <a:gd name="connsiteX14" fmla="*/ 165288 w 568325"/>
                <a:gd name="connsiteY14" fmla="*/ 245235 h 552450"/>
                <a:gd name="connsiteX15" fmla="*/ 407302 w 568325"/>
                <a:gd name="connsiteY15" fmla="*/ 408046 h 552450"/>
                <a:gd name="connsiteX16" fmla="*/ 399492 w 568325"/>
                <a:gd name="connsiteY16" fmla="*/ 411956 h 552450"/>
                <a:gd name="connsiteX17" fmla="*/ 404248 w 568325"/>
                <a:gd name="connsiteY17" fmla="*/ 421481 h 552450"/>
                <a:gd name="connsiteX18" fmla="*/ 404248 w 568325"/>
                <a:gd name="connsiteY18" fmla="*/ 426244 h 552450"/>
                <a:gd name="connsiteX19" fmla="*/ 404248 w 568325"/>
                <a:gd name="connsiteY19" fmla="*/ 428625 h 552450"/>
                <a:gd name="connsiteX20" fmla="*/ 401870 w 568325"/>
                <a:gd name="connsiteY20" fmla="*/ 428625 h 552450"/>
                <a:gd name="connsiteX21" fmla="*/ 399492 w 568325"/>
                <a:gd name="connsiteY21" fmla="*/ 433388 h 552450"/>
                <a:gd name="connsiteX22" fmla="*/ 392358 w 568325"/>
                <a:gd name="connsiteY22" fmla="*/ 442913 h 552450"/>
                <a:gd name="connsiteX23" fmla="*/ 387603 w 568325"/>
                <a:gd name="connsiteY23" fmla="*/ 452438 h 552450"/>
                <a:gd name="connsiteX24" fmla="*/ 382847 w 568325"/>
                <a:gd name="connsiteY24" fmla="*/ 459581 h 552450"/>
                <a:gd name="connsiteX25" fmla="*/ 380469 w 568325"/>
                <a:gd name="connsiteY25" fmla="*/ 469106 h 552450"/>
                <a:gd name="connsiteX26" fmla="*/ 380469 w 568325"/>
                <a:gd name="connsiteY26" fmla="*/ 521494 h 552450"/>
                <a:gd name="connsiteX27" fmla="*/ 380469 w 568325"/>
                <a:gd name="connsiteY27" fmla="*/ 552450 h 552450"/>
                <a:gd name="connsiteX28" fmla="*/ 282974 w 568325"/>
                <a:gd name="connsiteY28" fmla="*/ 552450 h 552450"/>
                <a:gd name="connsiteX29" fmla="*/ 274651 w 568325"/>
                <a:gd name="connsiteY29" fmla="*/ 537865 h 552450"/>
                <a:gd name="connsiteX30" fmla="*/ 273462 w 568325"/>
                <a:gd name="connsiteY30" fmla="*/ 535781 h 552450"/>
                <a:gd name="connsiteX31" fmla="*/ 256817 w 568325"/>
                <a:gd name="connsiteY31" fmla="*/ 535781 h 552450"/>
                <a:gd name="connsiteX32" fmla="*/ 254439 w 568325"/>
                <a:gd name="connsiteY32" fmla="*/ 535781 h 552450"/>
                <a:gd name="connsiteX33" fmla="*/ 142676 w 568325"/>
                <a:gd name="connsiteY33" fmla="*/ 538163 h 552450"/>
                <a:gd name="connsiteX34" fmla="*/ 135542 w 568325"/>
                <a:gd name="connsiteY34" fmla="*/ 538163 h 552450"/>
                <a:gd name="connsiteX35" fmla="*/ 45181 w 568325"/>
                <a:gd name="connsiteY35" fmla="*/ 521494 h 552450"/>
                <a:gd name="connsiteX36" fmla="*/ 11890 w 568325"/>
                <a:gd name="connsiteY36" fmla="*/ 545306 h 552450"/>
                <a:gd name="connsiteX37" fmla="*/ 0 w 568325"/>
                <a:gd name="connsiteY37" fmla="*/ 497681 h 552450"/>
                <a:gd name="connsiteX38" fmla="*/ 2378 w 568325"/>
                <a:gd name="connsiteY38" fmla="*/ 459581 h 552450"/>
                <a:gd name="connsiteX39" fmla="*/ 66582 w 568325"/>
                <a:gd name="connsiteY39" fmla="*/ 459581 h 552450"/>
                <a:gd name="connsiteX40" fmla="*/ 73716 w 568325"/>
                <a:gd name="connsiteY40" fmla="*/ 445294 h 552450"/>
                <a:gd name="connsiteX41" fmla="*/ 78472 w 568325"/>
                <a:gd name="connsiteY41" fmla="*/ 433388 h 552450"/>
                <a:gd name="connsiteX42" fmla="*/ 78472 w 568325"/>
                <a:gd name="connsiteY42" fmla="*/ 431006 h 552450"/>
                <a:gd name="connsiteX43" fmla="*/ 85606 w 568325"/>
                <a:gd name="connsiteY43" fmla="*/ 428625 h 552450"/>
                <a:gd name="connsiteX44" fmla="*/ 90361 w 568325"/>
                <a:gd name="connsiteY44" fmla="*/ 426244 h 552450"/>
                <a:gd name="connsiteX45" fmla="*/ 102251 w 568325"/>
                <a:gd name="connsiteY45" fmla="*/ 411956 h 552450"/>
                <a:gd name="connsiteX46" fmla="*/ 116519 w 568325"/>
                <a:gd name="connsiteY46" fmla="*/ 388144 h 552450"/>
                <a:gd name="connsiteX47" fmla="*/ 114141 w 568325"/>
                <a:gd name="connsiteY47" fmla="*/ 373856 h 552450"/>
                <a:gd name="connsiteX48" fmla="*/ 118897 w 568325"/>
                <a:gd name="connsiteY48" fmla="*/ 361950 h 552450"/>
                <a:gd name="connsiteX49" fmla="*/ 116816 w 568325"/>
                <a:gd name="connsiteY49" fmla="*/ 347365 h 552450"/>
                <a:gd name="connsiteX50" fmla="*/ 116519 w 568325"/>
                <a:gd name="connsiteY50" fmla="*/ 345281 h 552450"/>
                <a:gd name="connsiteX51" fmla="*/ 147432 w 568325"/>
                <a:gd name="connsiteY51" fmla="*/ 345281 h 552450"/>
                <a:gd name="connsiteX52" fmla="*/ 147432 w 568325"/>
                <a:gd name="connsiteY52" fmla="*/ 250031 h 552450"/>
                <a:gd name="connsiteX53" fmla="*/ 156052 w 568325"/>
                <a:gd name="connsiteY53" fmla="*/ 244971 h 552450"/>
                <a:gd name="connsiteX54" fmla="*/ 568325 w 568325"/>
                <a:gd name="connsiteY54" fmla="*/ 240506 h 552450"/>
                <a:gd name="connsiteX55" fmla="*/ 527900 w 568325"/>
                <a:gd name="connsiteY55" fmla="*/ 285750 h 552450"/>
                <a:gd name="connsiteX56" fmla="*/ 516445 w 568325"/>
                <a:gd name="connsiteY56" fmla="*/ 302875 h 552450"/>
                <a:gd name="connsiteX57" fmla="*/ 527900 w 568325"/>
                <a:gd name="connsiteY57" fmla="*/ 285750 h 552450"/>
                <a:gd name="connsiteX58" fmla="*/ 568325 w 568325"/>
                <a:gd name="connsiteY58" fmla="*/ 240506 h 552450"/>
                <a:gd name="connsiteX59" fmla="*/ 562861 w 568325"/>
                <a:gd name="connsiteY59" fmla="*/ 221892 h 552450"/>
                <a:gd name="connsiteX60" fmla="*/ 565947 w 568325"/>
                <a:gd name="connsiteY60" fmla="*/ 226219 h 552450"/>
                <a:gd name="connsiteX61" fmla="*/ 566192 w 568325"/>
                <a:gd name="connsiteY61" fmla="*/ 227691 h 552450"/>
                <a:gd name="connsiteX62" fmla="*/ 565947 w 568325"/>
                <a:gd name="connsiteY62" fmla="*/ 226219 h 552450"/>
                <a:gd name="connsiteX63" fmla="*/ 562861 w 568325"/>
                <a:gd name="connsiteY63" fmla="*/ 221892 h 552450"/>
                <a:gd name="connsiteX64" fmla="*/ 209258 w 568325"/>
                <a:gd name="connsiteY64" fmla="*/ 192881 h 552450"/>
                <a:gd name="connsiteX65" fmla="*/ 209258 w 568325"/>
                <a:gd name="connsiteY65" fmla="*/ 192881 h 552450"/>
                <a:gd name="connsiteX66" fmla="*/ 209258 w 568325"/>
                <a:gd name="connsiteY66" fmla="*/ 242888 h 552450"/>
                <a:gd name="connsiteX67" fmla="*/ 200379 w 568325"/>
                <a:gd name="connsiteY67" fmla="*/ 252613 h 552450"/>
                <a:gd name="connsiteX68" fmla="*/ 209258 w 568325"/>
                <a:gd name="connsiteY68" fmla="*/ 242888 h 552450"/>
                <a:gd name="connsiteX69" fmla="*/ 209258 w 568325"/>
                <a:gd name="connsiteY69" fmla="*/ 192881 h 552450"/>
                <a:gd name="connsiteX70" fmla="*/ 494617 w 568325"/>
                <a:gd name="connsiteY70" fmla="*/ 181842 h 552450"/>
                <a:gd name="connsiteX71" fmla="*/ 516011 w 568325"/>
                <a:gd name="connsiteY71" fmla="*/ 185738 h 552450"/>
                <a:gd name="connsiteX72" fmla="*/ 546924 w 568325"/>
                <a:gd name="connsiteY72" fmla="*/ 195263 h 552450"/>
                <a:gd name="connsiteX73" fmla="*/ 546979 w 568325"/>
                <a:gd name="connsiteY73" fmla="*/ 195373 h 552450"/>
                <a:gd name="connsiteX74" fmla="*/ 546924 w 568325"/>
                <a:gd name="connsiteY74" fmla="*/ 195263 h 552450"/>
                <a:gd name="connsiteX75" fmla="*/ 516011 w 568325"/>
                <a:gd name="connsiteY75" fmla="*/ 185738 h 552450"/>
                <a:gd name="connsiteX76" fmla="*/ 494617 w 568325"/>
                <a:gd name="connsiteY76" fmla="*/ 181842 h 552450"/>
                <a:gd name="connsiteX77" fmla="*/ 460048 w 568325"/>
                <a:gd name="connsiteY77" fmla="*/ 165230 h 552450"/>
                <a:gd name="connsiteX78" fmla="*/ 473208 w 568325"/>
                <a:gd name="connsiteY78" fmla="*/ 176213 h 552450"/>
                <a:gd name="connsiteX79" fmla="*/ 486151 w 568325"/>
                <a:gd name="connsiteY79" fmla="*/ 179916 h 552450"/>
                <a:gd name="connsiteX80" fmla="*/ 473208 w 568325"/>
                <a:gd name="connsiteY80" fmla="*/ 176213 h 552450"/>
                <a:gd name="connsiteX81" fmla="*/ 460048 w 568325"/>
                <a:gd name="connsiteY81" fmla="*/ 165230 h 552450"/>
                <a:gd name="connsiteX82" fmla="*/ 457133 w 568325"/>
                <a:gd name="connsiteY82" fmla="*/ 158878 h 552450"/>
                <a:gd name="connsiteX83" fmla="*/ 458940 w 568325"/>
                <a:gd name="connsiteY83" fmla="*/ 164306 h 552450"/>
                <a:gd name="connsiteX84" fmla="*/ 458940 w 568325"/>
                <a:gd name="connsiteY84" fmla="*/ 164306 h 552450"/>
                <a:gd name="connsiteX85" fmla="*/ 457133 w 568325"/>
                <a:gd name="connsiteY85" fmla="*/ 158878 h 552450"/>
                <a:gd name="connsiteX86" fmla="*/ 440510 w 568325"/>
                <a:gd name="connsiteY86" fmla="*/ 131562 h 552450"/>
                <a:gd name="connsiteX87" fmla="*/ 449726 w 568325"/>
                <a:gd name="connsiteY87" fmla="*/ 140792 h 552450"/>
                <a:gd name="connsiteX88" fmla="*/ 450680 w 568325"/>
                <a:gd name="connsiteY88" fmla="*/ 141747 h 552450"/>
                <a:gd name="connsiteX89" fmla="*/ 449726 w 568325"/>
                <a:gd name="connsiteY89" fmla="*/ 140792 h 552450"/>
                <a:gd name="connsiteX90" fmla="*/ 440510 w 568325"/>
                <a:gd name="connsiteY90" fmla="*/ 131562 h 552450"/>
                <a:gd name="connsiteX91" fmla="*/ 218770 w 568325"/>
                <a:gd name="connsiteY91" fmla="*/ 119063 h 552450"/>
                <a:gd name="connsiteX92" fmla="*/ 233334 w 568325"/>
                <a:gd name="connsiteY92" fmla="*/ 119063 h 552450"/>
                <a:gd name="connsiteX93" fmla="*/ 235415 w 568325"/>
                <a:gd name="connsiteY93" fmla="*/ 119063 h 552450"/>
                <a:gd name="connsiteX94" fmla="*/ 218770 w 568325"/>
                <a:gd name="connsiteY94" fmla="*/ 119063 h 552450"/>
                <a:gd name="connsiteX95" fmla="*/ 218770 w 568325"/>
                <a:gd name="connsiteY95" fmla="*/ 192881 h 552450"/>
                <a:gd name="connsiteX96" fmla="*/ 218770 w 568325"/>
                <a:gd name="connsiteY96" fmla="*/ 119063 h 552450"/>
                <a:gd name="connsiteX97" fmla="*/ 425598 w 568325"/>
                <a:gd name="connsiteY97" fmla="*/ 116630 h 552450"/>
                <a:gd name="connsiteX98" fmla="*/ 430461 w 568325"/>
                <a:gd name="connsiteY98" fmla="*/ 121500 h 552450"/>
                <a:gd name="connsiteX99" fmla="*/ 425598 w 568325"/>
                <a:gd name="connsiteY99" fmla="*/ 116630 h 552450"/>
                <a:gd name="connsiteX100" fmla="*/ 358364 w 568325"/>
                <a:gd name="connsiteY100" fmla="*/ 77524 h 552450"/>
                <a:gd name="connsiteX101" fmla="*/ 368579 w 568325"/>
                <a:gd name="connsiteY101" fmla="*/ 92869 h 552450"/>
                <a:gd name="connsiteX102" fmla="*/ 409004 w 568325"/>
                <a:gd name="connsiteY102" fmla="*/ 100013 h 552450"/>
                <a:gd name="connsiteX103" fmla="*/ 414936 w 568325"/>
                <a:gd name="connsiteY103" fmla="*/ 105953 h 552450"/>
                <a:gd name="connsiteX104" fmla="*/ 409004 w 568325"/>
                <a:gd name="connsiteY104" fmla="*/ 100013 h 552450"/>
                <a:gd name="connsiteX105" fmla="*/ 368579 w 568325"/>
                <a:gd name="connsiteY105" fmla="*/ 92869 h 552450"/>
                <a:gd name="connsiteX106" fmla="*/ 358364 w 568325"/>
                <a:gd name="connsiteY106" fmla="*/ 77524 h 552450"/>
                <a:gd name="connsiteX107" fmla="*/ 254439 w 568325"/>
                <a:gd name="connsiteY107" fmla="*/ 57150 h 552450"/>
                <a:gd name="connsiteX108" fmla="*/ 249683 w 568325"/>
                <a:gd name="connsiteY108" fmla="*/ 52388 h 552450"/>
                <a:gd name="connsiteX109" fmla="*/ 254439 w 568325"/>
                <a:gd name="connsiteY109" fmla="*/ 57150 h 552450"/>
                <a:gd name="connsiteX110" fmla="*/ 254439 w 568325"/>
                <a:gd name="connsiteY110" fmla="*/ 61913 h 552450"/>
                <a:gd name="connsiteX111" fmla="*/ 247305 w 568325"/>
                <a:gd name="connsiteY111" fmla="*/ 71438 h 552450"/>
                <a:gd name="connsiteX112" fmla="*/ 235415 w 568325"/>
                <a:gd name="connsiteY112" fmla="*/ 80963 h 552450"/>
                <a:gd name="connsiteX113" fmla="*/ 254439 w 568325"/>
                <a:gd name="connsiteY113" fmla="*/ 61913 h 552450"/>
                <a:gd name="connsiteX114" fmla="*/ 254439 w 568325"/>
                <a:gd name="connsiteY114" fmla="*/ 57150 h 552450"/>
                <a:gd name="connsiteX115" fmla="*/ 275840 w 568325"/>
                <a:gd name="connsiteY115" fmla="*/ 2381 h 552450"/>
                <a:gd name="connsiteX116" fmla="*/ 275840 w 568325"/>
                <a:gd name="connsiteY116" fmla="*/ 2381 h 552450"/>
                <a:gd name="connsiteX117" fmla="*/ 275840 w 568325"/>
                <a:gd name="connsiteY117" fmla="*/ 4763 h 552450"/>
                <a:gd name="connsiteX118" fmla="*/ 275840 w 568325"/>
                <a:gd name="connsiteY118" fmla="*/ 21431 h 552450"/>
                <a:gd name="connsiteX119" fmla="*/ 275840 w 568325"/>
                <a:gd name="connsiteY119" fmla="*/ 4763 h 552450"/>
                <a:gd name="connsiteX120" fmla="*/ 275840 w 568325"/>
                <a:gd name="connsiteY120" fmla="*/ 2381 h 552450"/>
                <a:gd name="connsiteX121" fmla="*/ 256816 w 568325"/>
                <a:gd name="connsiteY121" fmla="*/ 0 h 552450"/>
                <a:gd name="connsiteX122" fmla="*/ 256816 w 568325"/>
                <a:gd name="connsiteY122" fmla="*/ 21431 h 552450"/>
                <a:gd name="connsiteX123" fmla="*/ 256816 w 568325"/>
                <a:gd name="connsiteY123" fmla="*/ 0 h 552450"/>
                <a:gd name="connsiteX124" fmla="*/ 221148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1191 h 552450"/>
                <a:gd name="connsiteX127" fmla="*/ 221148 w 568325"/>
                <a:gd name="connsiteY127" fmla="*/ 9525 h 552450"/>
                <a:gd name="connsiteX128" fmla="*/ 230659 w 568325"/>
                <a:gd name="connsiteY128" fmla="*/ 16669 h 552450"/>
                <a:gd name="connsiteX129" fmla="*/ 223525 w 568325"/>
                <a:gd name="connsiteY129" fmla="*/ 11906 h 552450"/>
                <a:gd name="connsiteX130" fmla="*/ 221148 w 568325"/>
                <a:gd name="connsiteY130" fmla="*/ 9525 h 552450"/>
                <a:gd name="connsiteX131" fmla="*/ 221148 w 568325"/>
                <a:gd name="connsiteY131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128" fmla="*/ 221148 w 568325"/>
                <a:gd name="connsiteY128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121" fmla="*/ 221148 w 568325"/>
                <a:gd name="connsiteY121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4769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54439 w 568325"/>
                <a:gd name="connsiteY111" fmla="*/ 54769 h 550069"/>
                <a:gd name="connsiteX112" fmla="*/ 275840 w 568325"/>
                <a:gd name="connsiteY112" fmla="*/ 0 h 550069"/>
                <a:gd name="connsiteX113" fmla="*/ 275840 w 568325"/>
                <a:gd name="connsiteY113" fmla="*/ 0 h 550069"/>
                <a:gd name="connsiteX114" fmla="*/ 275840 w 568325"/>
                <a:gd name="connsiteY114" fmla="*/ 2382 h 550069"/>
                <a:gd name="connsiteX115" fmla="*/ 275840 w 568325"/>
                <a:gd name="connsiteY115" fmla="*/ 19050 h 550069"/>
                <a:gd name="connsiteX116" fmla="*/ 275840 w 568325"/>
                <a:gd name="connsiteY116" fmla="*/ 2382 h 550069"/>
                <a:gd name="connsiteX117" fmla="*/ 275840 w 568325"/>
                <a:gd name="connsiteY117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9532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75840 w 568325"/>
                <a:gd name="connsiteY111" fmla="*/ 0 h 550069"/>
                <a:gd name="connsiteX112" fmla="*/ 275840 w 568325"/>
                <a:gd name="connsiteY112" fmla="*/ 0 h 550069"/>
                <a:gd name="connsiteX113" fmla="*/ 275840 w 568325"/>
                <a:gd name="connsiteY113" fmla="*/ 2382 h 550069"/>
                <a:gd name="connsiteX114" fmla="*/ 275840 w 568325"/>
                <a:gd name="connsiteY114" fmla="*/ 19050 h 550069"/>
                <a:gd name="connsiteX115" fmla="*/ 275840 w 568325"/>
                <a:gd name="connsiteY115" fmla="*/ 2382 h 550069"/>
                <a:gd name="connsiteX116" fmla="*/ 275840 w 568325"/>
                <a:gd name="connsiteY116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16682 h 550069"/>
                <a:gd name="connsiteX93" fmla="*/ 425598 w 568325"/>
                <a:gd name="connsiteY93" fmla="*/ 114249 h 550069"/>
                <a:gd name="connsiteX94" fmla="*/ 430461 w 568325"/>
                <a:gd name="connsiteY94" fmla="*/ 119119 h 550069"/>
                <a:gd name="connsiteX95" fmla="*/ 425598 w 568325"/>
                <a:gd name="connsiteY95" fmla="*/ 114249 h 550069"/>
                <a:gd name="connsiteX96" fmla="*/ 358364 w 568325"/>
                <a:gd name="connsiteY96" fmla="*/ 75143 h 550069"/>
                <a:gd name="connsiteX97" fmla="*/ 368579 w 568325"/>
                <a:gd name="connsiteY97" fmla="*/ 90488 h 550069"/>
                <a:gd name="connsiteX98" fmla="*/ 409004 w 568325"/>
                <a:gd name="connsiteY98" fmla="*/ 97632 h 550069"/>
                <a:gd name="connsiteX99" fmla="*/ 414936 w 568325"/>
                <a:gd name="connsiteY99" fmla="*/ 103572 h 550069"/>
                <a:gd name="connsiteX100" fmla="*/ 409004 w 568325"/>
                <a:gd name="connsiteY100" fmla="*/ 97632 h 550069"/>
                <a:gd name="connsiteX101" fmla="*/ 368579 w 568325"/>
                <a:gd name="connsiteY101" fmla="*/ 90488 h 550069"/>
                <a:gd name="connsiteX102" fmla="*/ 358364 w 568325"/>
                <a:gd name="connsiteY102" fmla="*/ 75143 h 550069"/>
                <a:gd name="connsiteX103" fmla="*/ 254439 w 568325"/>
                <a:gd name="connsiteY103" fmla="*/ 59532 h 550069"/>
                <a:gd name="connsiteX104" fmla="*/ 249683 w 568325"/>
                <a:gd name="connsiteY104" fmla="*/ 50007 h 550069"/>
                <a:gd name="connsiteX105" fmla="*/ 254439 w 568325"/>
                <a:gd name="connsiteY105" fmla="*/ 54769 h 550069"/>
                <a:gd name="connsiteX106" fmla="*/ 254439 w 568325"/>
                <a:gd name="connsiteY106" fmla="*/ 59532 h 550069"/>
                <a:gd name="connsiteX107" fmla="*/ 247305 w 568325"/>
                <a:gd name="connsiteY107" fmla="*/ 69057 h 550069"/>
                <a:gd name="connsiteX108" fmla="*/ 235415 w 568325"/>
                <a:gd name="connsiteY108" fmla="*/ 78582 h 550069"/>
                <a:gd name="connsiteX109" fmla="*/ 254439 w 568325"/>
                <a:gd name="connsiteY109" fmla="*/ 59532 h 550069"/>
                <a:gd name="connsiteX110" fmla="*/ 275840 w 568325"/>
                <a:gd name="connsiteY110" fmla="*/ 0 h 550069"/>
                <a:gd name="connsiteX111" fmla="*/ 275840 w 568325"/>
                <a:gd name="connsiteY111" fmla="*/ 0 h 550069"/>
                <a:gd name="connsiteX112" fmla="*/ 275840 w 568325"/>
                <a:gd name="connsiteY112" fmla="*/ 2382 h 550069"/>
                <a:gd name="connsiteX113" fmla="*/ 275840 w 568325"/>
                <a:gd name="connsiteY113" fmla="*/ 19050 h 550069"/>
                <a:gd name="connsiteX114" fmla="*/ 275840 w 568325"/>
                <a:gd name="connsiteY114" fmla="*/ 2382 h 550069"/>
                <a:gd name="connsiteX115" fmla="*/ 275840 w 568325"/>
                <a:gd name="connsiteY115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190500 h 550069"/>
                <a:gd name="connsiteX66" fmla="*/ 494617 w 568325"/>
                <a:gd name="connsiteY66" fmla="*/ 179461 h 550069"/>
                <a:gd name="connsiteX67" fmla="*/ 516011 w 568325"/>
                <a:gd name="connsiteY67" fmla="*/ 183357 h 550069"/>
                <a:gd name="connsiteX68" fmla="*/ 546924 w 568325"/>
                <a:gd name="connsiteY68" fmla="*/ 192882 h 550069"/>
                <a:gd name="connsiteX69" fmla="*/ 546979 w 568325"/>
                <a:gd name="connsiteY69" fmla="*/ 192992 h 550069"/>
                <a:gd name="connsiteX70" fmla="*/ 546924 w 568325"/>
                <a:gd name="connsiteY70" fmla="*/ 192882 h 550069"/>
                <a:gd name="connsiteX71" fmla="*/ 516011 w 568325"/>
                <a:gd name="connsiteY71" fmla="*/ 183357 h 550069"/>
                <a:gd name="connsiteX72" fmla="*/ 494617 w 568325"/>
                <a:gd name="connsiteY72" fmla="*/ 179461 h 550069"/>
                <a:gd name="connsiteX73" fmla="*/ 460048 w 568325"/>
                <a:gd name="connsiteY73" fmla="*/ 162849 h 550069"/>
                <a:gd name="connsiteX74" fmla="*/ 473208 w 568325"/>
                <a:gd name="connsiteY74" fmla="*/ 173832 h 550069"/>
                <a:gd name="connsiteX75" fmla="*/ 486151 w 568325"/>
                <a:gd name="connsiteY75" fmla="*/ 177535 h 550069"/>
                <a:gd name="connsiteX76" fmla="*/ 473208 w 568325"/>
                <a:gd name="connsiteY76" fmla="*/ 173832 h 550069"/>
                <a:gd name="connsiteX77" fmla="*/ 460048 w 568325"/>
                <a:gd name="connsiteY77" fmla="*/ 162849 h 550069"/>
                <a:gd name="connsiteX78" fmla="*/ 457133 w 568325"/>
                <a:gd name="connsiteY78" fmla="*/ 156497 h 550069"/>
                <a:gd name="connsiteX79" fmla="*/ 458940 w 568325"/>
                <a:gd name="connsiteY79" fmla="*/ 161925 h 550069"/>
                <a:gd name="connsiteX80" fmla="*/ 458940 w 568325"/>
                <a:gd name="connsiteY80" fmla="*/ 161925 h 550069"/>
                <a:gd name="connsiteX81" fmla="*/ 457133 w 568325"/>
                <a:gd name="connsiteY81" fmla="*/ 156497 h 550069"/>
                <a:gd name="connsiteX82" fmla="*/ 440510 w 568325"/>
                <a:gd name="connsiteY82" fmla="*/ 129181 h 550069"/>
                <a:gd name="connsiteX83" fmla="*/ 449726 w 568325"/>
                <a:gd name="connsiteY83" fmla="*/ 138411 h 550069"/>
                <a:gd name="connsiteX84" fmla="*/ 450680 w 568325"/>
                <a:gd name="connsiteY84" fmla="*/ 139366 h 550069"/>
                <a:gd name="connsiteX85" fmla="*/ 449726 w 568325"/>
                <a:gd name="connsiteY85" fmla="*/ 138411 h 550069"/>
                <a:gd name="connsiteX86" fmla="*/ 440510 w 568325"/>
                <a:gd name="connsiteY86" fmla="*/ 129181 h 550069"/>
                <a:gd name="connsiteX87" fmla="*/ 218770 w 568325"/>
                <a:gd name="connsiteY87" fmla="*/ 116682 h 550069"/>
                <a:gd name="connsiteX88" fmla="*/ 233334 w 568325"/>
                <a:gd name="connsiteY88" fmla="*/ 116682 h 550069"/>
                <a:gd name="connsiteX89" fmla="*/ 235415 w 568325"/>
                <a:gd name="connsiteY89" fmla="*/ 116682 h 550069"/>
                <a:gd name="connsiteX90" fmla="*/ 218770 w 568325"/>
                <a:gd name="connsiteY90" fmla="*/ 116682 h 550069"/>
                <a:gd name="connsiteX91" fmla="*/ 218770 w 568325"/>
                <a:gd name="connsiteY91" fmla="*/ 116682 h 550069"/>
                <a:gd name="connsiteX92" fmla="*/ 425598 w 568325"/>
                <a:gd name="connsiteY92" fmla="*/ 114249 h 550069"/>
                <a:gd name="connsiteX93" fmla="*/ 430461 w 568325"/>
                <a:gd name="connsiteY93" fmla="*/ 119119 h 550069"/>
                <a:gd name="connsiteX94" fmla="*/ 425598 w 568325"/>
                <a:gd name="connsiteY94" fmla="*/ 114249 h 550069"/>
                <a:gd name="connsiteX95" fmla="*/ 358364 w 568325"/>
                <a:gd name="connsiteY95" fmla="*/ 75143 h 550069"/>
                <a:gd name="connsiteX96" fmla="*/ 368579 w 568325"/>
                <a:gd name="connsiteY96" fmla="*/ 90488 h 550069"/>
                <a:gd name="connsiteX97" fmla="*/ 409004 w 568325"/>
                <a:gd name="connsiteY97" fmla="*/ 97632 h 550069"/>
                <a:gd name="connsiteX98" fmla="*/ 414936 w 568325"/>
                <a:gd name="connsiteY98" fmla="*/ 103572 h 550069"/>
                <a:gd name="connsiteX99" fmla="*/ 409004 w 568325"/>
                <a:gd name="connsiteY99" fmla="*/ 97632 h 550069"/>
                <a:gd name="connsiteX100" fmla="*/ 368579 w 568325"/>
                <a:gd name="connsiteY100" fmla="*/ 90488 h 550069"/>
                <a:gd name="connsiteX101" fmla="*/ 358364 w 568325"/>
                <a:gd name="connsiteY101" fmla="*/ 75143 h 550069"/>
                <a:gd name="connsiteX102" fmla="*/ 254439 w 568325"/>
                <a:gd name="connsiteY102" fmla="*/ 59532 h 550069"/>
                <a:gd name="connsiteX103" fmla="*/ 249683 w 568325"/>
                <a:gd name="connsiteY103" fmla="*/ 50007 h 550069"/>
                <a:gd name="connsiteX104" fmla="*/ 254439 w 568325"/>
                <a:gd name="connsiteY104" fmla="*/ 54769 h 550069"/>
                <a:gd name="connsiteX105" fmla="*/ 254439 w 568325"/>
                <a:gd name="connsiteY105" fmla="*/ 59532 h 550069"/>
                <a:gd name="connsiteX106" fmla="*/ 247305 w 568325"/>
                <a:gd name="connsiteY106" fmla="*/ 69057 h 550069"/>
                <a:gd name="connsiteX107" fmla="*/ 235415 w 568325"/>
                <a:gd name="connsiteY107" fmla="*/ 78582 h 550069"/>
                <a:gd name="connsiteX108" fmla="*/ 254439 w 568325"/>
                <a:gd name="connsiteY108" fmla="*/ 59532 h 550069"/>
                <a:gd name="connsiteX109" fmla="*/ 275840 w 568325"/>
                <a:gd name="connsiteY109" fmla="*/ 0 h 550069"/>
                <a:gd name="connsiteX110" fmla="*/ 275840 w 568325"/>
                <a:gd name="connsiteY110" fmla="*/ 0 h 550069"/>
                <a:gd name="connsiteX111" fmla="*/ 275840 w 568325"/>
                <a:gd name="connsiteY111" fmla="*/ 2382 h 550069"/>
                <a:gd name="connsiteX112" fmla="*/ 275840 w 568325"/>
                <a:gd name="connsiteY112" fmla="*/ 19050 h 550069"/>
                <a:gd name="connsiteX113" fmla="*/ 275840 w 568325"/>
                <a:gd name="connsiteY113" fmla="*/ 2382 h 550069"/>
                <a:gd name="connsiteX114" fmla="*/ 275840 w 568325"/>
                <a:gd name="connsiteY114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494617 w 568325"/>
                <a:gd name="connsiteY65" fmla="*/ 179461 h 550069"/>
                <a:gd name="connsiteX66" fmla="*/ 516011 w 568325"/>
                <a:gd name="connsiteY66" fmla="*/ 183357 h 550069"/>
                <a:gd name="connsiteX67" fmla="*/ 546924 w 568325"/>
                <a:gd name="connsiteY67" fmla="*/ 192882 h 550069"/>
                <a:gd name="connsiteX68" fmla="*/ 546979 w 568325"/>
                <a:gd name="connsiteY68" fmla="*/ 192992 h 550069"/>
                <a:gd name="connsiteX69" fmla="*/ 546924 w 568325"/>
                <a:gd name="connsiteY69" fmla="*/ 192882 h 550069"/>
                <a:gd name="connsiteX70" fmla="*/ 516011 w 568325"/>
                <a:gd name="connsiteY70" fmla="*/ 183357 h 550069"/>
                <a:gd name="connsiteX71" fmla="*/ 494617 w 568325"/>
                <a:gd name="connsiteY71" fmla="*/ 179461 h 550069"/>
                <a:gd name="connsiteX72" fmla="*/ 460048 w 568325"/>
                <a:gd name="connsiteY72" fmla="*/ 162849 h 550069"/>
                <a:gd name="connsiteX73" fmla="*/ 473208 w 568325"/>
                <a:gd name="connsiteY73" fmla="*/ 173832 h 550069"/>
                <a:gd name="connsiteX74" fmla="*/ 486151 w 568325"/>
                <a:gd name="connsiteY74" fmla="*/ 177535 h 550069"/>
                <a:gd name="connsiteX75" fmla="*/ 473208 w 568325"/>
                <a:gd name="connsiteY75" fmla="*/ 173832 h 550069"/>
                <a:gd name="connsiteX76" fmla="*/ 460048 w 568325"/>
                <a:gd name="connsiteY76" fmla="*/ 162849 h 550069"/>
                <a:gd name="connsiteX77" fmla="*/ 457133 w 568325"/>
                <a:gd name="connsiteY77" fmla="*/ 156497 h 550069"/>
                <a:gd name="connsiteX78" fmla="*/ 458940 w 568325"/>
                <a:gd name="connsiteY78" fmla="*/ 161925 h 550069"/>
                <a:gd name="connsiteX79" fmla="*/ 458940 w 568325"/>
                <a:gd name="connsiteY79" fmla="*/ 161925 h 550069"/>
                <a:gd name="connsiteX80" fmla="*/ 457133 w 568325"/>
                <a:gd name="connsiteY80" fmla="*/ 156497 h 550069"/>
                <a:gd name="connsiteX81" fmla="*/ 440510 w 568325"/>
                <a:gd name="connsiteY81" fmla="*/ 129181 h 550069"/>
                <a:gd name="connsiteX82" fmla="*/ 449726 w 568325"/>
                <a:gd name="connsiteY82" fmla="*/ 138411 h 550069"/>
                <a:gd name="connsiteX83" fmla="*/ 450680 w 568325"/>
                <a:gd name="connsiteY83" fmla="*/ 139366 h 550069"/>
                <a:gd name="connsiteX84" fmla="*/ 449726 w 568325"/>
                <a:gd name="connsiteY84" fmla="*/ 138411 h 550069"/>
                <a:gd name="connsiteX85" fmla="*/ 440510 w 568325"/>
                <a:gd name="connsiteY85" fmla="*/ 129181 h 550069"/>
                <a:gd name="connsiteX86" fmla="*/ 218770 w 568325"/>
                <a:gd name="connsiteY86" fmla="*/ 116682 h 550069"/>
                <a:gd name="connsiteX87" fmla="*/ 233334 w 568325"/>
                <a:gd name="connsiteY87" fmla="*/ 116682 h 550069"/>
                <a:gd name="connsiteX88" fmla="*/ 235415 w 568325"/>
                <a:gd name="connsiteY88" fmla="*/ 116682 h 550069"/>
                <a:gd name="connsiteX89" fmla="*/ 218770 w 568325"/>
                <a:gd name="connsiteY89" fmla="*/ 116682 h 550069"/>
                <a:gd name="connsiteX90" fmla="*/ 218770 w 568325"/>
                <a:gd name="connsiteY90" fmla="*/ 116682 h 550069"/>
                <a:gd name="connsiteX91" fmla="*/ 425598 w 568325"/>
                <a:gd name="connsiteY91" fmla="*/ 114249 h 550069"/>
                <a:gd name="connsiteX92" fmla="*/ 430461 w 568325"/>
                <a:gd name="connsiteY92" fmla="*/ 119119 h 550069"/>
                <a:gd name="connsiteX93" fmla="*/ 425598 w 568325"/>
                <a:gd name="connsiteY93" fmla="*/ 114249 h 550069"/>
                <a:gd name="connsiteX94" fmla="*/ 358364 w 568325"/>
                <a:gd name="connsiteY94" fmla="*/ 75143 h 550069"/>
                <a:gd name="connsiteX95" fmla="*/ 368579 w 568325"/>
                <a:gd name="connsiteY95" fmla="*/ 90488 h 550069"/>
                <a:gd name="connsiteX96" fmla="*/ 409004 w 568325"/>
                <a:gd name="connsiteY96" fmla="*/ 97632 h 550069"/>
                <a:gd name="connsiteX97" fmla="*/ 414936 w 568325"/>
                <a:gd name="connsiteY97" fmla="*/ 103572 h 550069"/>
                <a:gd name="connsiteX98" fmla="*/ 409004 w 568325"/>
                <a:gd name="connsiteY98" fmla="*/ 97632 h 550069"/>
                <a:gd name="connsiteX99" fmla="*/ 368579 w 568325"/>
                <a:gd name="connsiteY99" fmla="*/ 90488 h 550069"/>
                <a:gd name="connsiteX100" fmla="*/ 358364 w 568325"/>
                <a:gd name="connsiteY100" fmla="*/ 75143 h 550069"/>
                <a:gd name="connsiteX101" fmla="*/ 254439 w 568325"/>
                <a:gd name="connsiteY101" fmla="*/ 59532 h 550069"/>
                <a:gd name="connsiteX102" fmla="*/ 249683 w 568325"/>
                <a:gd name="connsiteY102" fmla="*/ 50007 h 550069"/>
                <a:gd name="connsiteX103" fmla="*/ 254439 w 568325"/>
                <a:gd name="connsiteY103" fmla="*/ 54769 h 550069"/>
                <a:gd name="connsiteX104" fmla="*/ 254439 w 568325"/>
                <a:gd name="connsiteY104" fmla="*/ 59532 h 550069"/>
                <a:gd name="connsiteX105" fmla="*/ 247305 w 568325"/>
                <a:gd name="connsiteY105" fmla="*/ 69057 h 550069"/>
                <a:gd name="connsiteX106" fmla="*/ 235415 w 568325"/>
                <a:gd name="connsiteY106" fmla="*/ 78582 h 550069"/>
                <a:gd name="connsiteX107" fmla="*/ 254439 w 568325"/>
                <a:gd name="connsiteY107" fmla="*/ 59532 h 550069"/>
                <a:gd name="connsiteX108" fmla="*/ 275840 w 568325"/>
                <a:gd name="connsiteY108" fmla="*/ 0 h 550069"/>
                <a:gd name="connsiteX109" fmla="*/ 275840 w 568325"/>
                <a:gd name="connsiteY109" fmla="*/ 0 h 550069"/>
                <a:gd name="connsiteX110" fmla="*/ 275840 w 568325"/>
                <a:gd name="connsiteY110" fmla="*/ 2382 h 550069"/>
                <a:gd name="connsiteX111" fmla="*/ 275840 w 568325"/>
                <a:gd name="connsiteY111" fmla="*/ 19050 h 550069"/>
                <a:gd name="connsiteX112" fmla="*/ 275840 w 568325"/>
                <a:gd name="connsiteY112" fmla="*/ 2382 h 550069"/>
                <a:gd name="connsiteX113" fmla="*/ 275840 w 568325"/>
                <a:gd name="connsiteY113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240507 h 550069"/>
                <a:gd name="connsiteX63" fmla="*/ 200379 w 568325"/>
                <a:gd name="connsiteY63" fmla="*/ 250232 h 550069"/>
                <a:gd name="connsiteX64" fmla="*/ 494617 w 568325"/>
                <a:gd name="connsiteY64" fmla="*/ 179461 h 550069"/>
                <a:gd name="connsiteX65" fmla="*/ 516011 w 568325"/>
                <a:gd name="connsiteY65" fmla="*/ 183357 h 550069"/>
                <a:gd name="connsiteX66" fmla="*/ 546924 w 568325"/>
                <a:gd name="connsiteY66" fmla="*/ 192882 h 550069"/>
                <a:gd name="connsiteX67" fmla="*/ 546979 w 568325"/>
                <a:gd name="connsiteY67" fmla="*/ 192992 h 550069"/>
                <a:gd name="connsiteX68" fmla="*/ 546924 w 568325"/>
                <a:gd name="connsiteY68" fmla="*/ 192882 h 550069"/>
                <a:gd name="connsiteX69" fmla="*/ 516011 w 568325"/>
                <a:gd name="connsiteY69" fmla="*/ 183357 h 550069"/>
                <a:gd name="connsiteX70" fmla="*/ 494617 w 568325"/>
                <a:gd name="connsiteY70" fmla="*/ 179461 h 550069"/>
                <a:gd name="connsiteX71" fmla="*/ 460048 w 568325"/>
                <a:gd name="connsiteY71" fmla="*/ 162849 h 550069"/>
                <a:gd name="connsiteX72" fmla="*/ 473208 w 568325"/>
                <a:gd name="connsiteY72" fmla="*/ 173832 h 550069"/>
                <a:gd name="connsiteX73" fmla="*/ 486151 w 568325"/>
                <a:gd name="connsiteY73" fmla="*/ 177535 h 550069"/>
                <a:gd name="connsiteX74" fmla="*/ 473208 w 568325"/>
                <a:gd name="connsiteY74" fmla="*/ 173832 h 550069"/>
                <a:gd name="connsiteX75" fmla="*/ 460048 w 568325"/>
                <a:gd name="connsiteY75" fmla="*/ 162849 h 550069"/>
                <a:gd name="connsiteX76" fmla="*/ 457133 w 568325"/>
                <a:gd name="connsiteY76" fmla="*/ 156497 h 550069"/>
                <a:gd name="connsiteX77" fmla="*/ 458940 w 568325"/>
                <a:gd name="connsiteY77" fmla="*/ 161925 h 550069"/>
                <a:gd name="connsiteX78" fmla="*/ 458940 w 568325"/>
                <a:gd name="connsiteY78" fmla="*/ 161925 h 550069"/>
                <a:gd name="connsiteX79" fmla="*/ 457133 w 568325"/>
                <a:gd name="connsiteY79" fmla="*/ 156497 h 550069"/>
                <a:gd name="connsiteX80" fmla="*/ 440510 w 568325"/>
                <a:gd name="connsiteY80" fmla="*/ 129181 h 550069"/>
                <a:gd name="connsiteX81" fmla="*/ 449726 w 568325"/>
                <a:gd name="connsiteY81" fmla="*/ 138411 h 550069"/>
                <a:gd name="connsiteX82" fmla="*/ 450680 w 568325"/>
                <a:gd name="connsiteY82" fmla="*/ 139366 h 550069"/>
                <a:gd name="connsiteX83" fmla="*/ 449726 w 568325"/>
                <a:gd name="connsiteY83" fmla="*/ 138411 h 550069"/>
                <a:gd name="connsiteX84" fmla="*/ 440510 w 568325"/>
                <a:gd name="connsiteY84" fmla="*/ 129181 h 550069"/>
                <a:gd name="connsiteX85" fmla="*/ 218770 w 568325"/>
                <a:gd name="connsiteY85" fmla="*/ 116682 h 550069"/>
                <a:gd name="connsiteX86" fmla="*/ 233334 w 568325"/>
                <a:gd name="connsiteY86" fmla="*/ 116682 h 550069"/>
                <a:gd name="connsiteX87" fmla="*/ 235415 w 568325"/>
                <a:gd name="connsiteY87" fmla="*/ 116682 h 550069"/>
                <a:gd name="connsiteX88" fmla="*/ 218770 w 568325"/>
                <a:gd name="connsiteY88" fmla="*/ 116682 h 550069"/>
                <a:gd name="connsiteX89" fmla="*/ 218770 w 568325"/>
                <a:gd name="connsiteY89" fmla="*/ 116682 h 550069"/>
                <a:gd name="connsiteX90" fmla="*/ 425598 w 568325"/>
                <a:gd name="connsiteY90" fmla="*/ 114249 h 550069"/>
                <a:gd name="connsiteX91" fmla="*/ 430461 w 568325"/>
                <a:gd name="connsiteY91" fmla="*/ 119119 h 550069"/>
                <a:gd name="connsiteX92" fmla="*/ 425598 w 568325"/>
                <a:gd name="connsiteY92" fmla="*/ 114249 h 550069"/>
                <a:gd name="connsiteX93" fmla="*/ 358364 w 568325"/>
                <a:gd name="connsiteY93" fmla="*/ 75143 h 550069"/>
                <a:gd name="connsiteX94" fmla="*/ 368579 w 568325"/>
                <a:gd name="connsiteY94" fmla="*/ 90488 h 550069"/>
                <a:gd name="connsiteX95" fmla="*/ 409004 w 568325"/>
                <a:gd name="connsiteY95" fmla="*/ 97632 h 550069"/>
                <a:gd name="connsiteX96" fmla="*/ 414936 w 568325"/>
                <a:gd name="connsiteY96" fmla="*/ 103572 h 550069"/>
                <a:gd name="connsiteX97" fmla="*/ 409004 w 568325"/>
                <a:gd name="connsiteY97" fmla="*/ 97632 h 550069"/>
                <a:gd name="connsiteX98" fmla="*/ 368579 w 568325"/>
                <a:gd name="connsiteY98" fmla="*/ 90488 h 550069"/>
                <a:gd name="connsiteX99" fmla="*/ 358364 w 568325"/>
                <a:gd name="connsiteY99" fmla="*/ 75143 h 550069"/>
                <a:gd name="connsiteX100" fmla="*/ 254439 w 568325"/>
                <a:gd name="connsiteY100" fmla="*/ 59532 h 550069"/>
                <a:gd name="connsiteX101" fmla="*/ 249683 w 568325"/>
                <a:gd name="connsiteY101" fmla="*/ 50007 h 550069"/>
                <a:gd name="connsiteX102" fmla="*/ 254439 w 568325"/>
                <a:gd name="connsiteY102" fmla="*/ 54769 h 550069"/>
                <a:gd name="connsiteX103" fmla="*/ 254439 w 568325"/>
                <a:gd name="connsiteY103" fmla="*/ 59532 h 550069"/>
                <a:gd name="connsiteX104" fmla="*/ 247305 w 568325"/>
                <a:gd name="connsiteY104" fmla="*/ 69057 h 550069"/>
                <a:gd name="connsiteX105" fmla="*/ 235415 w 568325"/>
                <a:gd name="connsiteY105" fmla="*/ 78582 h 550069"/>
                <a:gd name="connsiteX106" fmla="*/ 254439 w 568325"/>
                <a:gd name="connsiteY106" fmla="*/ 59532 h 550069"/>
                <a:gd name="connsiteX107" fmla="*/ 275840 w 568325"/>
                <a:gd name="connsiteY107" fmla="*/ 0 h 550069"/>
                <a:gd name="connsiteX108" fmla="*/ 275840 w 568325"/>
                <a:gd name="connsiteY108" fmla="*/ 0 h 550069"/>
                <a:gd name="connsiteX109" fmla="*/ 275840 w 568325"/>
                <a:gd name="connsiteY109" fmla="*/ 2382 h 550069"/>
                <a:gd name="connsiteX110" fmla="*/ 275840 w 568325"/>
                <a:gd name="connsiteY110" fmla="*/ 19050 h 550069"/>
                <a:gd name="connsiteX111" fmla="*/ 275840 w 568325"/>
                <a:gd name="connsiteY111" fmla="*/ 2382 h 550069"/>
                <a:gd name="connsiteX112" fmla="*/ 275840 w 568325"/>
                <a:gd name="connsiteY112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494617 w 568325"/>
                <a:gd name="connsiteY61" fmla="*/ 179461 h 550069"/>
                <a:gd name="connsiteX62" fmla="*/ 516011 w 568325"/>
                <a:gd name="connsiteY62" fmla="*/ 183357 h 550069"/>
                <a:gd name="connsiteX63" fmla="*/ 546924 w 568325"/>
                <a:gd name="connsiteY63" fmla="*/ 192882 h 550069"/>
                <a:gd name="connsiteX64" fmla="*/ 546979 w 568325"/>
                <a:gd name="connsiteY64" fmla="*/ 192992 h 550069"/>
                <a:gd name="connsiteX65" fmla="*/ 546924 w 568325"/>
                <a:gd name="connsiteY65" fmla="*/ 192882 h 550069"/>
                <a:gd name="connsiteX66" fmla="*/ 516011 w 568325"/>
                <a:gd name="connsiteY66" fmla="*/ 183357 h 550069"/>
                <a:gd name="connsiteX67" fmla="*/ 494617 w 568325"/>
                <a:gd name="connsiteY67" fmla="*/ 179461 h 550069"/>
                <a:gd name="connsiteX68" fmla="*/ 460048 w 568325"/>
                <a:gd name="connsiteY68" fmla="*/ 162849 h 550069"/>
                <a:gd name="connsiteX69" fmla="*/ 473208 w 568325"/>
                <a:gd name="connsiteY69" fmla="*/ 173832 h 550069"/>
                <a:gd name="connsiteX70" fmla="*/ 486151 w 568325"/>
                <a:gd name="connsiteY70" fmla="*/ 177535 h 550069"/>
                <a:gd name="connsiteX71" fmla="*/ 473208 w 568325"/>
                <a:gd name="connsiteY71" fmla="*/ 173832 h 550069"/>
                <a:gd name="connsiteX72" fmla="*/ 460048 w 568325"/>
                <a:gd name="connsiteY72" fmla="*/ 162849 h 550069"/>
                <a:gd name="connsiteX73" fmla="*/ 457133 w 568325"/>
                <a:gd name="connsiteY73" fmla="*/ 156497 h 550069"/>
                <a:gd name="connsiteX74" fmla="*/ 458940 w 568325"/>
                <a:gd name="connsiteY74" fmla="*/ 161925 h 550069"/>
                <a:gd name="connsiteX75" fmla="*/ 458940 w 568325"/>
                <a:gd name="connsiteY75" fmla="*/ 161925 h 550069"/>
                <a:gd name="connsiteX76" fmla="*/ 457133 w 568325"/>
                <a:gd name="connsiteY76" fmla="*/ 156497 h 550069"/>
                <a:gd name="connsiteX77" fmla="*/ 440510 w 568325"/>
                <a:gd name="connsiteY77" fmla="*/ 129181 h 550069"/>
                <a:gd name="connsiteX78" fmla="*/ 449726 w 568325"/>
                <a:gd name="connsiteY78" fmla="*/ 138411 h 550069"/>
                <a:gd name="connsiteX79" fmla="*/ 450680 w 568325"/>
                <a:gd name="connsiteY79" fmla="*/ 139366 h 550069"/>
                <a:gd name="connsiteX80" fmla="*/ 449726 w 568325"/>
                <a:gd name="connsiteY80" fmla="*/ 138411 h 550069"/>
                <a:gd name="connsiteX81" fmla="*/ 440510 w 568325"/>
                <a:gd name="connsiteY81" fmla="*/ 129181 h 550069"/>
                <a:gd name="connsiteX82" fmla="*/ 218770 w 568325"/>
                <a:gd name="connsiteY82" fmla="*/ 116682 h 550069"/>
                <a:gd name="connsiteX83" fmla="*/ 233334 w 568325"/>
                <a:gd name="connsiteY83" fmla="*/ 116682 h 550069"/>
                <a:gd name="connsiteX84" fmla="*/ 235415 w 568325"/>
                <a:gd name="connsiteY84" fmla="*/ 116682 h 550069"/>
                <a:gd name="connsiteX85" fmla="*/ 218770 w 568325"/>
                <a:gd name="connsiteY85" fmla="*/ 116682 h 550069"/>
                <a:gd name="connsiteX86" fmla="*/ 218770 w 568325"/>
                <a:gd name="connsiteY86" fmla="*/ 116682 h 550069"/>
                <a:gd name="connsiteX87" fmla="*/ 425598 w 568325"/>
                <a:gd name="connsiteY87" fmla="*/ 114249 h 550069"/>
                <a:gd name="connsiteX88" fmla="*/ 430461 w 568325"/>
                <a:gd name="connsiteY88" fmla="*/ 119119 h 550069"/>
                <a:gd name="connsiteX89" fmla="*/ 425598 w 568325"/>
                <a:gd name="connsiteY89" fmla="*/ 114249 h 550069"/>
                <a:gd name="connsiteX90" fmla="*/ 358364 w 568325"/>
                <a:gd name="connsiteY90" fmla="*/ 75143 h 550069"/>
                <a:gd name="connsiteX91" fmla="*/ 368579 w 568325"/>
                <a:gd name="connsiteY91" fmla="*/ 90488 h 550069"/>
                <a:gd name="connsiteX92" fmla="*/ 409004 w 568325"/>
                <a:gd name="connsiteY92" fmla="*/ 97632 h 550069"/>
                <a:gd name="connsiteX93" fmla="*/ 414936 w 568325"/>
                <a:gd name="connsiteY93" fmla="*/ 103572 h 550069"/>
                <a:gd name="connsiteX94" fmla="*/ 409004 w 568325"/>
                <a:gd name="connsiteY94" fmla="*/ 97632 h 550069"/>
                <a:gd name="connsiteX95" fmla="*/ 368579 w 568325"/>
                <a:gd name="connsiteY95" fmla="*/ 90488 h 550069"/>
                <a:gd name="connsiteX96" fmla="*/ 358364 w 568325"/>
                <a:gd name="connsiteY96" fmla="*/ 75143 h 550069"/>
                <a:gd name="connsiteX97" fmla="*/ 254439 w 568325"/>
                <a:gd name="connsiteY97" fmla="*/ 59532 h 550069"/>
                <a:gd name="connsiteX98" fmla="*/ 249683 w 568325"/>
                <a:gd name="connsiteY98" fmla="*/ 50007 h 550069"/>
                <a:gd name="connsiteX99" fmla="*/ 254439 w 568325"/>
                <a:gd name="connsiteY99" fmla="*/ 54769 h 550069"/>
                <a:gd name="connsiteX100" fmla="*/ 254439 w 568325"/>
                <a:gd name="connsiteY100" fmla="*/ 59532 h 550069"/>
                <a:gd name="connsiteX101" fmla="*/ 247305 w 568325"/>
                <a:gd name="connsiteY101" fmla="*/ 69057 h 550069"/>
                <a:gd name="connsiteX102" fmla="*/ 235415 w 568325"/>
                <a:gd name="connsiteY102" fmla="*/ 78582 h 550069"/>
                <a:gd name="connsiteX103" fmla="*/ 254439 w 568325"/>
                <a:gd name="connsiteY103" fmla="*/ 59532 h 550069"/>
                <a:gd name="connsiteX104" fmla="*/ 275840 w 568325"/>
                <a:gd name="connsiteY104" fmla="*/ 0 h 550069"/>
                <a:gd name="connsiteX105" fmla="*/ 275840 w 568325"/>
                <a:gd name="connsiteY105" fmla="*/ 0 h 550069"/>
                <a:gd name="connsiteX106" fmla="*/ 275840 w 568325"/>
                <a:gd name="connsiteY106" fmla="*/ 2382 h 550069"/>
                <a:gd name="connsiteX107" fmla="*/ 275840 w 568325"/>
                <a:gd name="connsiteY107" fmla="*/ 19050 h 550069"/>
                <a:gd name="connsiteX108" fmla="*/ 275840 w 568325"/>
                <a:gd name="connsiteY108" fmla="*/ 2382 h 550069"/>
                <a:gd name="connsiteX109" fmla="*/ 275840 w 568325"/>
                <a:gd name="connsiteY109" fmla="*/ 0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7133 w 568325"/>
                <a:gd name="connsiteY96" fmla="*/ 156497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7133 w 568325"/>
                <a:gd name="connsiteY99" fmla="*/ 156497 h 550069"/>
                <a:gd name="connsiteX100" fmla="*/ 440510 w 568325"/>
                <a:gd name="connsiteY100" fmla="*/ 129181 h 550069"/>
                <a:gd name="connsiteX101" fmla="*/ 449726 w 568325"/>
                <a:gd name="connsiteY101" fmla="*/ 138411 h 550069"/>
                <a:gd name="connsiteX102" fmla="*/ 450680 w 568325"/>
                <a:gd name="connsiteY102" fmla="*/ 139366 h 550069"/>
                <a:gd name="connsiteX103" fmla="*/ 449726 w 568325"/>
                <a:gd name="connsiteY103" fmla="*/ 138411 h 550069"/>
                <a:gd name="connsiteX104" fmla="*/ 440510 w 568325"/>
                <a:gd name="connsiteY104" fmla="*/ 129181 h 550069"/>
                <a:gd name="connsiteX105" fmla="*/ 218770 w 568325"/>
                <a:gd name="connsiteY105" fmla="*/ 116682 h 550069"/>
                <a:gd name="connsiteX106" fmla="*/ 233334 w 568325"/>
                <a:gd name="connsiteY106" fmla="*/ 116682 h 550069"/>
                <a:gd name="connsiteX107" fmla="*/ 235415 w 568325"/>
                <a:gd name="connsiteY107" fmla="*/ 116682 h 550069"/>
                <a:gd name="connsiteX108" fmla="*/ 218770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235415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310210 w 568325"/>
                <a:gd name="connsiteY108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310210 w 568325"/>
                <a:gd name="connsiteY107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9726 w 568325"/>
                <a:gd name="connsiteY101" fmla="*/ 13841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218770 w 568325"/>
                <a:gd name="connsiteY105" fmla="*/ 116682 h 550069"/>
                <a:gd name="connsiteX106" fmla="*/ 310210 w 568325"/>
                <a:gd name="connsiteY106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50680 w 568325"/>
                <a:gd name="connsiteY101" fmla="*/ 139366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218770 w 568325"/>
                <a:gd name="connsiteY104" fmla="*/ 116682 h 550069"/>
                <a:gd name="connsiteX105" fmla="*/ 310210 w 568325"/>
                <a:gd name="connsiteY105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218770 w 568325"/>
                <a:gd name="connsiteY101" fmla="*/ 116682 h 550069"/>
                <a:gd name="connsiteX102" fmla="*/ 310210 w 568325"/>
                <a:gd name="connsiteY102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102" fmla="*/ 218770 w 568325"/>
                <a:gd name="connsiteY102" fmla="*/ 11668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54439 w 568325"/>
                <a:gd name="connsiteY16" fmla="*/ 59532 h 550069"/>
                <a:gd name="connsiteX17" fmla="*/ 275840 w 568325"/>
                <a:gd name="connsiteY17" fmla="*/ 0 h 550069"/>
                <a:gd name="connsiteX18" fmla="*/ 275840 w 568325"/>
                <a:gd name="connsiteY18" fmla="*/ 0 h 550069"/>
                <a:gd name="connsiteX19" fmla="*/ 275840 w 568325"/>
                <a:gd name="connsiteY19" fmla="*/ 2382 h 550069"/>
                <a:gd name="connsiteX20" fmla="*/ 275840 w 568325"/>
                <a:gd name="connsiteY20" fmla="*/ 19050 h 550069"/>
                <a:gd name="connsiteX21" fmla="*/ 275840 w 568325"/>
                <a:gd name="connsiteY21" fmla="*/ 2382 h 550069"/>
                <a:gd name="connsiteX22" fmla="*/ 275840 w 568325"/>
                <a:gd name="connsiteY22" fmla="*/ 0 h 550069"/>
                <a:gd name="connsiteX23" fmla="*/ 178345 w 568325"/>
                <a:gd name="connsiteY23" fmla="*/ 250032 h 550069"/>
                <a:gd name="connsiteX24" fmla="*/ 185983 w 568325"/>
                <a:gd name="connsiteY24" fmla="*/ 254963 h 550069"/>
                <a:gd name="connsiteX25" fmla="*/ 178345 w 568325"/>
                <a:gd name="connsiteY25" fmla="*/ 250032 h 550069"/>
                <a:gd name="connsiteX26" fmla="*/ 175930 w 568325"/>
                <a:gd name="connsiteY26" fmla="*/ 247613 h 550069"/>
                <a:gd name="connsiteX27" fmla="*/ 275840 w 568325"/>
                <a:gd name="connsiteY27" fmla="*/ 0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54439 w 568325"/>
                <a:gd name="connsiteY15" fmla="*/ 59532 h 550069"/>
                <a:gd name="connsiteX16" fmla="*/ 275840 w 568325"/>
                <a:gd name="connsiteY16" fmla="*/ 0 h 550069"/>
                <a:gd name="connsiteX17" fmla="*/ 275840 w 568325"/>
                <a:gd name="connsiteY17" fmla="*/ 0 h 550069"/>
                <a:gd name="connsiteX18" fmla="*/ 275840 w 568325"/>
                <a:gd name="connsiteY18" fmla="*/ 2382 h 550069"/>
                <a:gd name="connsiteX19" fmla="*/ 275840 w 568325"/>
                <a:gd name="connsiteY19" fmla="*/ 19050 h 550069"/>
                <a:gd name="connsiteX20" fmla="*/ 275840 w 568325"/>
                <a:gd name="connsiteY20" fmla="*/ 2382 h 550069"/>
                <a:gd name="connsiteX21" fmla="*/ 275840 w 568325"/>
                <a:gd name="connsiteY21" fmla="*/ 0 h 550069"/>
                <a:gd name="connsiteX22" fmla="*/ 178345 w 568325"/>
                <a:gd name="connsiteY22" fmla="*/ 250032 h 550069"/>
                <a:gd name="connsiteX23" fmla="*/ 185983 w 568325"/>
                <a:gd name="connsiteY23" fmla="*/ 254963 h 550069"/>
                <a:gd name="connsiteX24" fmla="*/ 178345 w 568325"/>
                <a:gd name="connsiteY24" fmla="*/ 250032 h 550069"/>
                <a:gd name="connsiteX25" fmla="*/ 175930 w 568325"/>
                <a:gd name="connsiteY25" fmla="*/ 247613 h 550069"/>
                <a:gd name="connsiteX26" fmla="*/ 275840 w 568325"/>
                <a:gd name="connsiteY26" fmla="*/ 0 h 550069"/>
                <a:gd name="connsiteX27" fmla="*/ 165956 w 568325"/>
                <a:gd name="connsiteY27" fmla="*/ 242874 h 550069"/>
                <a:gd name="connsiteX28" fmla="*/ 166455 w 568325"/>
                <a:gd name="connsiteY28" fmla="*/ 242888 h 550069"/>
                <a:gd name="connsiteX29" fmla="*/ 171804 w 568325"/>
                <a:gd name="connsiteY29" fmla="*/ 244673 h 550069"/>
                <a:gd name="connsiteX30" fmla="*/ 166455 w 568325"/>
                <a:gd name="connsiteY30" fmla="*/ 242888 h 550069"/>
                <a:gd name="connsiteX31" fmla="*/ 165956 w 568325"/>
                <a:gd name="connsiteY31" fmla="*/ 242874 h 550069"/>
                <a:gd name="connsiteX32" fmla="*/ 156052 w 568325"/>
                <a:gd name="connsiteY32" fmla="*/ 242590 h 550069"/>
                <a:gd name="connsiteX33" fmla="*/ 165288 w 568325"/>
                <a:gd name="connsiteY33" fmla="*/ 242854 h 550069"/>
                <a:gd name="connsiteX34" fmla="*/ 407302 w 568325"/>
                <a:gd name="connsiteY34" fmla="*/ 405665 h 550069"/>
                <a:gd name="connsiteX35" fmla="*/ 399492 w 568325"/>
                <a:gd name="connsiteY35" fmla="*/ 409575 h 550069"/>
                <a:gd name="connsiteX36" fmla="*/ 404248 w 568325"/>
                <a:gd name="connsiteY36" fmla="*/ 419100 h 550069"/>
                <a:gd name="connsiteX37" fmla="*/ 404248 w 568325"/>
                <a:gd name="connsiteY37" fmla="*/ 423863 h 550069"/>
                <a:gd name="connsiteX38" fmla="*/ 404248 w 568325"/>
                <a:gd name="connsiteY38" fmla="*/ 426244 h 550069"/>
                <a:gd name="connsiteX39" fmla="*/ 401870 w 568325"/>
                <a:gd name="connsiteY39" fmla="*/ 426244 h 550069"/>
                <a:gd name="connsiteX40" fmla="*/ 399492 w 568325"/>
                <a:gd name="connsiteY40" fmla="*/ 431007 h 550069"/>
                <a:gd name="connsiteX41" fmla="*/ 392358 w 568325"/>
                <a:gd name="connsiteY41" fmla="*/ 440532 h 550069"/>
                <a:gd name="connsiteX42" fmla="*/ 387603 w 568325"/>
                <a:gd name="connsiteY42" fmla="*/ 450057 h 550069"/>
                <a:gd name="connsiteX43" fmla="*/ 382847 w 568325"/>
                <a:gd name="connsiteY43" fmla="*/ 457200 h 550069"/>
                <a:gd name="connsiteX44" fmla="*/ 380469 w 568325"/>
                <a:gd name="connsiteY44" fmla="*/ 466725 h 550069"/>
                <a:gd name="connsiteX45" fmla="*/ 380469 w 568325"/>
                <a:gd name="connsiteY45" fmla="*/ 519113 h 550069"/>
                <a:gd name="connsiteX46" fmla="*/ 380469 w 568325"/>
                <a:gd name="connsiteY46" fmla="*/ 550069 h 550069"/>
                <a:gd name="connsiteX47" fmla="*/ 282974 w 568325"/>
                <a:gd name="connsiteY47" fmla="*/ 550069 h 550069"/>
                <a:gd name="connsiteX48" fmla="*/ 274651 w 568325"/>
                <a:gd name="connsiteY48" fmla="*/ 535484 h 550069"/>
                <a:gd name="connsiteX49" fmla="*/ 273462 w 568325"/>
                <a:gd name="connsiteY49" fmla="*/ 533400 h 550069"/>
                <a:gd name="connsiteX50" fmla="*/ 256817 w 568325"/>
                <a:gd name="connsiteY50" fmla="*/ 533400 h 550069"/>
                <a:gd name="connsiteX51" fmla="*/ 254439 w 568325"/>
                <a:gd name="connsiteY51" fmla="*/ 533400 h 550069"/>
                <a:gd name="connsiteX52" fmla="*/ 142676 w 568325"/>
                <a:gd name="connsiteY52" fmla="*/ 535782 h 550069"/>
                <a:gd name="connsiteX53" fmla="*/ 135542 w 568325"/>
                <a:gd name="connsiteY53" fmla="*/ 535782 h 550069"/>
                <a:gd name="connsiteX54" fmla="*/ 45181 w 568325"/>
                <a:gd name="connsiteY54" fmla="*/ 519113 h 550069"/>
                <a:gd name="connsiteX55" fmla="*/ 11890 w 568325"/>
                <a:gd name="connsiteY55" fmla="*/ 542925 h 550069"/>
                <a:gd name="connsiteX56" fmla="*/ 0 w 568325"/>
                <a:gd name="connsiteY56" fmla="*/ 495300 h 550069"/>
                <a:gd name="connsiteX57" fmla="*/ 2378 w 568325"/>
                <a:gd name="connsiteY57" fmla="*/ 457200 h 550069"/>
                <a:gd name="connsiteX58" fmla="*/ 66582 w 568325"/>
                <a:gd name="connsiteY58" fmla="*/ 457200 h 550069"/>
                <a:gd name="connsiteX59" fmla="*/ 73716 w 568325"/>
                <a:gd name="connsiteY59" fmla="*/ 442913 h 550069"/>
                <a:gd name="connsiteX60" fmla="*/ 78472 w 568325"/>
                <a:gd name="connsiteY60" fmla="*/ 431007 h 550069"/>
                <a:gd name="connsiteX61" fmla="*/ 78472 w 568325"/>
                <a:gd name="connsiteY61" fmla="*/ 428625 h 550069"/>
                <a:gd name="connsiteX62" fmla="*/ 85606 w 568325"/>
                <a:gd name="connsiteY62" fmla="*/ 426244 h 550069"/>
                <a:gd name="connsiteX63" fmla="*/ 90361 w 568325"/>
                <a:gd name="connsiteY63" fmla="*/ 423863 h 550069"/>
                <a:gd name="connsiteX64" fmla="*/ 102251 w 568325"/>
                <a:gd name="connsiteY64" fmla="*/ 409575 h 550069"/>
                <a:gd name="connsiteX65" fmla="*/ 116519 w 568325"/>
                <a:gd name="connsiteY65" fmla="*/ 385763 h 550069"/>
                <a:gd name="connsiteX66" fmla="*/ 114141 w 568325"/>
                <a:gd name="connsiteY66" fmla="*/ 371475 h 550069"/>
                <a:gd name="connsiteX67" fmla="*/ 118897 w 568325"/>
                <a:gd name="connsiteY67" fmla="*/ 359569 h 550069"/>
                <a:gd name="connsiteX68" fmla="*/ 116816 w 568325"/>
                <a:gd name="connsiteY68" fmla="*/ 344984 h 550069"/>
                <a:gd name="connsiteX69" fmla="*/ 116519 w 568325"/>
                <a:gd name="connsiteY69" fmla="*/ 342900 h 550069"/>
                <a:gd name="connsiteX70" fmla="*/ 147432 w 568325"/>
                <a:gd name="connsiteY70" fmla="*/ 342900 h 550069"/>
                <a:gd name="connsiteX71" fmla="*/ 147432 w 568325"/>
                <a:gd name="connsiteY71" fmla="*/ 247650 h 550069"/>
                <a:gd name="connsiteX72" fmla="*/ 156052 w 568325"/>
                <a:gd name="connsiteY72" fmla="*/ 242590 h 550069"/>
                <a:gd name="connsiteX73" fmla="*/ 568325 w 568325"/>
                <a:gd name="connsiteY73" fmla="*/ 238125 h 550069"/>
                <a:gd name="connsiteX74" fmla="*/ 527900 w 568325"/>
                <a:gd name="connsiteY74" fmla="*/ 283369 h 550069"/>
                <a:gd name="connsiteX75" fmla="*/ 516445 w 568325"/>
                <a:gd name="connsiteY75" fmla="*/ 300494 h 550069"/>
                <a:gd name="connsiteX76" fmla="*/ 527900 w 568325"/>
                <a:gd name="connsiteY76" fmla="*/ 283369 h 550069"/>
                <a:gd name="connsiteX77" fmla="*/ 568325 w 568325"/>
                <a:gd name="connsiteY77" fmla="*/ 238125 h 550069"/>
                <a:gd name="connsiteX78" fmla="*/ 562861 w 568325"/>
                <a:gd name="connsiteY78" fmla="*/ 219511 h 550069"/>
                <a:gd name="connsiteX79" fmla="*/ 565947 w 568325"/>
                <a:gd name="connsiteY79" fmla="*/ 223838 h 550069"/>
                <a:gd name="connsiteX80" fmla="*/ 566192 w 568325"/>
                <a:gd name="connsiteY80" fmla="*/ 225310 h 550069"/>
                <a:gd name="connsiteX81" fmla="*/ 565947 w 568325"/>
                <a:gd name="connsiteY81" fmla="*/ 223838 h 550069"/>
                <a:gd name="connsiteX82" fmla="*/ 562861 w 568325"/>
                <a:gd name="connsiteY82" fmla="*/ 219511 h 550069"/>
                <a:gd name="connsiteX83" fmla="*/ 494617 w 568325"/>
                <a:gd name="connsiteY83" fmla="*/ 179461 h 550069"/>
                <a:gd name="connsiteX84" fmla="*/ 516011 w 568325"/>
                <a:gd name="connsiteY84" fmla="*/ 183357 h 550069"/>
                <a:gd name="connsiteX85" fmla="*/ 546924 w 568325"/>
                <a:gd name="connsiteY85" fmla="*/ 192882 h 550069"/>
                <a:gd name="connsiteX86" fmla="*/ 546979 w 568325"/>
                <a:gd name="connsiteY86" fmla="*/ 192992 h 550069"/>
                <a:gd name="connsiteX87" fmla="*/ 546924 w 568325"/>
                <a:gd name="connsiteY87" fmla="*/ 192882 h 550069"/>
                <a:gd name="connsiteX88" fmla="*/ 516011 w 568325"/>
                <a:gd name="connsiteY88" fmla="*/ 183357 h 550069"/>
                <a:gd name="connsiteX89" fmla="*/ 494617 w 568325"/>
                <a:gd name="connsiteY89" fmla="*/ 179461 h 550069"/>
                <a:gd name="connsiteX90" fmla="*/ 460048 w 568325"/>
                <a:gd name="connsiteY90" fmla="*/ 162849 h 550069"/>
                <a:gd name="connsiteX91" fmla="*/ 473208 w 568325"/>
                <a:gd name="connsiteY91" fmla="*/ 173832 h 550069"/>
                <a:gd name="connsiteX92" fmla="*/ 486151 w 568325"/>
                <a:gd name="connsiteY92" fmla="*/ 177535 h 550069"/>
                <a:gd name="connsiteX93" fmla="*/ 473208 w 568325"/>
                <a:gd name="connsiteY93" fmla="*/ 173832 h 550069"/>
                <a:gd name="connsiteX94" fmla="*/ 460048 w 568325"/>
                <a:gd name="connsiteY94" fmla="*/ 162849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75840 w 568325"/>
                <a:gd name="connsiteY15" fmla="*/ 0 h 550069"/>
                <a:gd name="connsiteX16" fmla="*/ 275840 w 568325"/>
                <a:gd name="connsiteY16" fmla="*/ 0 h 550069"/>
                <a:gd name="connsiteX17" fmla="*/ 275840 w 568325"/>
                <a:gd name="connsiteY17" fmla="*/ 2382 h 550069"/>
                <a:gd name="connsiteX18" fmla="*/ 275840 w 568325"/>
                <a:gd name="connsiteY18" fmla="*/ 19050 h 550069"/>
                <a:gd name="connsiteX19" fmla="*/ 275840 w 568325"/>
                <a:gd name="connsiteY19" fmla="*/ 2382 h 550069"/>
                <a:gd name="connsiteX20" fmla="*/ 275840 w 568325"/>
                <a:gd name="connsiteY20" fmla="*/ 0 h 550069"/>
                <a:gd name="connsiteX21" fmla="*/ 178345 w 568325"/>
                <a:gd name="connsiteY21" fmla="*/ 250032 h 550069"/>
                <a:gd name="connsiteX22" fmla="*/ 185983 w 568325"/>
                <a:gd name="connsiteY22" fmla="*/ 254963 h 550069"/>
                <a:gd name="connsiteX23" fmla="*/ 178345 w 568325"/>
                <a:gd name="connsiteY23" fmla="*/ 250032 h 550069"/>
                <a:gd name="connsiteX24" fmla="*/ 175930 w 568325"/>
                <a:gd name="connsiteY24" fmla="*/ 247613 h 550069"/>
                <a:gd name="connsiteX25" fmla="*/ 275840 w 568325"/>
                <a:gd name="connsiteY25" fmla="*/ 0 h 550069"/>
                <a:gd name="connsiteX26" fmla="*/ 165956 w 568325"/>
                <a:gd name="connsiteY26" fmla="*/ 242874 h 550069"/>
                <a:gd name="connsiteX27" fmla="*/ 166455 w 568325"/>
                <a:gd name="connsiteY27" fmla="*/ 242888 h 550069"/>
                <a:gd name="connsiteX28" fmla="*/ 171804 w 568325"/>
                <a:gd name="connsiteY28" fmla="*/ 244673 h 550069"/>
                <a:gd name="connsiteX29" fmla="*/ 166455 w 568325"/>
                <a:gd name="connsiteY29" fmla="*/ 242888 h 550069"/>
                <a:gd name="connsiteX30" fmla="*/ 165956 w 568325"/>
                <a:gd name="connsiteY30" fmla="*/ 242874 h 550069"/>
                <a:gd name="connsiteX31" fmla="*/ 156052 w 568325"/>
                <a:gd name="connsiteY31" fmla="*/ 242590 h 550069"/>
                <a:gd name="connsiteX32" fmla="*/ 165288 w 568325"/>
                <a:gd name="connsiteY32" fmla="*/ 242854 h 550069"/>
                <a:gd name="connsiteX33" fmla="*/ 407302 w 568325"/>
                <a:gd name="connsiteY33" fmla="*/ 405665 h 550069"/>
                <a:gd name="connsiteX34" fmla="*/ 399492 w 568325"/>
                <a:gd name="connsiteY34" fmla="*/ 409575 h 550069"/>
                <a:gd name="connsiteX35" fmla="*/ 404248 w 568325"/>
                <a:gd name="connsiteY35" fmla="*/ 419100 h 550069"/>
                <a:gd name="connsiteX36" fmla="*/ 404248 w 568325"/>
                <a:gd name="connsiteY36" fmla="*/ 423863 h 550069"/>
                <a:gd name="connsiteX37" fmla="*/ 404248 w 568325"/>
                <a:gd name="connsiteY37" fmla="*/ 426244 h 550069"/>
                <a:gd name="connsiteX38" fmla="*/ 401870 w 568325"/>
                <a:gd name="connsiteY38" fmla="*/ 426244 h 550069"/>
                <a:gd name="connsiteX39" fmla="*/ 399492 w 568325"/>
                <a:gd name="connsiteY39" fmla="*/ 431007 h 550069"/>
                <a:gd name="connsiteX40" fmla="*/ 392358 w 568325"/>
                <a:gd name="connsiteY40" fmla="*/ 440532 h 550069"/>
                <a:gd name="connsiteX41" fmla="*/ 387603 w 568325"/>
                <a:gd name="connsiteY41" fmla="*/ 450057 h 550069"/>
                <a:gd name="connsiteX42" fmla="*/ 382847 w 568325"/>
                <a:gd name="connsiteY42" fmla="*/ 457200 h 550069"/>
                <a:gd name="connsiteX43" fmla="*/ 380469 w 568325"/>
                <a:gd name="connsiteY43" fmla="*/ 466725 h 550069"/>
                <a:gd name="connsiteX44" fmla="*/ 380469 w 568325"/>
                <a:gd name="connsiteY44" fmla="*/ 519113 h 550069"/>
                <a:gd name="connsiteX45" fmla="*/ 380469 w 568325"/>
                <a:gd name="connsiteY45" fmla="*/ 550069 h 550069"/>
                <a:gd name="connsiteX46" fmla="*/ 282974 w 568325"/>
                <a:gd name="connsiteY46" fmla="*/ 550069 h 550069"/>
                <a:gd name="connsiteX47" fmla="*/ 274651 w 568325"/>
                <a:gd name="connsiteY47" fmla="*/ 535484 h 550069"/>
                <a:gd name="connsiteX48" fmla="*/ 273462 w 568325"/>
                <a:gd name="connsiteY48" fmla="*/ 533400 h 550069"/>
                <a:gd name="connsiteX49" fmla="*/ 256817 w 568325"/>
                <a:gd name="connsiteY49" fmla="*/ 533400 h 550069"/>
                <a:gd name="connsiteX50" fmla="*/ 254439 w 568325"/>
                <a:gd name="connsiteY50" fmla="*/ 533400 h 550069"/>
                <a:gd name="connsiteX51" fmla="*/ 142676 w 568325"/>
                <a:gd name="connsiteY51" fmla="*/ 535782 h 550069"/>
                <a:gd name="connsiteX52" fmla="*/ 135542 w 568325"/>
                <a:gd name="connsiteY52" fmla="*/ 535782 h 550069"/>
                <a:gd name="connsiteX53" fmla="*/ 45181 w 568325"/>
                <a:gd name="connsiteY53" fmla="*/ 519113 h 550069"/>
                <a:gd name="connsiteX54" fmla="*/ 11890 w 568325"/>
                <a:gd name="connsiteY54" fmla="*/ 542925 h 550069"/>
                <a:gd name="connsiteX55" fmla="*/ 0 w 568325"/>
                <a:gd name="connsiteY55" fmla="*/ 495300 h 550069"/>
                <a:gd name="connsiteX56" fmla="*/ 2378 w 568325"/>
                <a:gd name="connsiteY56" fmla="*/ 457200 h 550069"/>
                <a:gd name="connsiteX57" fmla="*/ 66582 w 568325"/>
                <a:gd name="connsiteY57" fmla="*/ 457200 h 550069"/>
                <a:gd name="connsiteX58" fmla="*/ 73716 w 568325"/>
                <a:gd name="connsiteY58" fmla="*/ 442913 h 550069"/>
                <a:gd name="connsiteX59" fmla="*/ 78472 w 568325"/>
                <a:gd name="connsiteY59" fmla="*/ 431007 h 550069"/>
                <a:gd name="connsiteX60" fmla="*/ 78472 w 568325"/>
                <a:gd name="connsiteY60" fmla="*/ 428625 h 550069"/>
                <a:gd name="connsiteX61" fmla="*/ 85606 w 568325"/>
                <a:gd name="connsiteY61" fmla="*/ 426244 h 550069"/>
                <a:gd name="connsiteX62" fmla="*/ 90361 w 568325"/>
                <a:gd name="connsiteY62" fmla="*/ 423863 h 550069"/>
                <a:gd name="connsiteX63" fmla="*/ 102251 w 568325"/>
                <a:gd name="connsiteY63" fmla="*/ 409575 h 550069"/>
                <a:gd name="connsiteX64" fmla="*/ 116519 w 568325"/>
                <a:gd name="connsiteY64" fmla="*/ 385763 h 550069"/>
                <a:gd name="connsiteX65" fmla="*/ 114141 w 568325"/>
                <a:gd name="connsiteY65" fmla="*/ 371475 h 550069"/>
                <a:gd name="connsiteX66" fmla="*/ 118897 w 568325"/>
                <a:gd name="connsiteY66" fmla="*/ 359569 h 550069"/>
                <a:gd name="connsiteX67" fmla="*/ 116816 w 568325"/>
                <a:gd name="connsiteY67" fmla="*/ 344984 h 550069"/>
                <a:gd name="connsiteX68" fmla="*/ 116519 w 568325"/>
                <a:gd name="connsiteY68" fmla="*/ 342900 h 550069"/>
                <a:gd name="connsiteX69" fmla="*/ 147432 w 568325"/>
                <a:gd name="connsiteY69" fmla="*/ 342900 h 550069"/>
                <a:gd name="connsiteX70" fmla="*/ 147432 w 568325"/>
                <a:gd name="connsiteY70" fmla="*/ 247650 h 550069"/>
                <a:gd name="connsiteX71" fmla="*/ 156052 w 568325"/>
                <a:gd name="connsiteY71" fmla="*/ 242590 h 550069"/>
                <a:gd name="connsiteX72" fmla="*/ 568325 w 568325"/>
                <a:gd name="connsiteY72" fmla="*/ 238125 h 550069"/>
                <a:gd name="connsiteX73" fmla="*/ 527900 w 568325"/>
                <a:gd name="connsiteY73" fmla="*/ 283369 h 550069"/>
                <a:gd name="connsiteX74" fmla="*/ 516445 w 568325"/>
                <a:gd name="connsiteY74" fmla="*/ 300494 h 550069"/>
                <a:gd name="connsiteX75" fmla="*/ 527900 w 568325"/>
                <a:gd name="connsiteY75" fmla="*/ 283369 h 550069"/>
                <a:gd name="connsiteX76" fmla="*/ 568325 w 568325"/>
                <a:gd name="connsiteY76" fmla="*/ 238125 h 550069"/>
                <a:gd name="connsiteX77" fmla="*/ 562861 w 568325"/>
                <a:gd name="connsiteY77" fmla="*/ 219511 h 550069"/>
                <a:gd name="connsiteX78" fmla="*/ 565947 w 568325"/>
                <a:gd name="connsiteY78" fmla="*/ 223838 h 550069"/>
                <a:gd name="connsiteX79" fmla="*/ 566192 w 568325"/>
                <a:gd name="connsiteY79" fmla="*/ 225310 h 550069"/>
                <a:gd name="connsiteX80" fmla="*/ 565947 w 568325"/>
                <a:gd name="connsiteY80" fmla="*/ 223838 h 550069"/>
                <a:gd name="connsiteX81" fmla="*/ 562861 w 568325"/>
                <a:gd name="connsiteY81" fmla="*/ 219511 h 550069"/>
                <a:gd name="connsiteX82" fmla="*/ 494617 w 568325"/>
                <a:gd name="connsiteY82" fmla="*/ 179461 h 550069"/>
                <a:gd name="connsiteX83" fmla="*/ 516011 w 568325"/>
                <a:gd name="connsiteY83" fmla="*/ 183357 h 550069"/>
                <a:gd name="connsiteX84" fmla="*/ 546924 w 568325"/>
                <a:gd name="connsiteY84" fmla="*/ 192882 h 550069"/>
                <a:gd name="connsiteX85" fmla="*/ 546979 w 568325"/>
                <a:gd name="connsiteY85" fmla="*/ 192992 h 550069"/>
                <a:gd name="connsiteX86" fmla="*/ 546924 w 568325"/>
                <a:gd name="connsiteY86" fmla="*/ 192882 h 550069"/>
                <a:gd name="connsiteX87" fmla="*/ 516011 w 568325"/>
                <a:gd name="connsiteY87" fmla="*/ 183357 h 550069"/>
                <a:gd name="connsiteX88" fmla="*/ 494617 w 568325"/>
                <a:gd name="connsiteY88" fmla="*/ 179461 h 550069"/>
                <a:gd name="connsiteX89" fmla="*/ 460048 w 568325"/>
                <a:gd name="connsiteY89" fmla="*/ 162849 h 550069"/>
                <a:gd name="connsiteX90" fmla="*/ 473208 w 568325"/>
                <a:gd name="connsiteY90" fmla="*/ 173832 h 550069"/>
                <a:gd name="connsiteX91" fmla="*/ 486151 w 568325"/>
                <a:gd name="connsiteY91" fmla="*/ 177535 h 550069"/>
                <a:gd name="connsiteX92" fmla="*/ 473208 w 568325"/>
                <a:gd name="connsiteY92" fmla="*/ 173832 h 550069"/>
                <a:gd name="connsiteX93" fmla="*/ 460048 w 568325"/>
                <a:gd name="connsiteY93" fmla="*/ 162849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19050 h 550069"/>
                <a:gd name="connsiteX18" fmla="*/ 275840 w 568325"/>
                <a:gd name="connsiteY18" fmla="*/ 2382 h 550069"/>
                <a:gd name="connsiteX19" fmla="*/ 275840 w 568325"/>
                <a:gd name="connsiteY19" fmla="*/ 0 h 550069"/>
                <a:gd name="connsiteX20" fmla="*/ 178345 w 568325"/>
                <a:gd name="connsiteY20" fmla="*/ 250032 h 550069"/>
                <a:gd name="connsiteX21" fmla="*/ 185983 w 568325"/>
                <a:gd name="connsiteY21" fmla="*/ 254963 h 550069"/>
                <a:gd name="connsiteX22" fmla="*/ 178345 w 568325"/>
                <a:gd name="connsiteY22" fmla="*/ 250032 h 550069"/>
                <a:gd name="connsiteX23" fmla="*/ 175930 w 568325"/>
                <a:gd name="connsiteY23" fmla="*/ 247613 h 550069"/>
                <a:gd name="connsiteX24" fmla="*/ 275840 w 568325"/>
                <a:gd name="connsiteY24" fmla="*/ 0 h 550069"/>
                <a:gd name="connsiteX25" fmla="*/ 165956 w 568325"/>
                <a:gd name="connsiteY25" fmla="*/ 242874 h 550069"/>
                <a:gd name="connsiteX26" fmla="*/ 166455 w 568325"/>
                <a:gd name="connsiteY26" fmla="*/ 242888 h 550069"/>
                <a:gd name="connsiteX27" fmla="*/ 171804 w 568325"/>
                <a:gd name="connsiteY27" fmla="*/ 244673 h 550069"/>
                <a:gd name="connsiteX28" fmla="*/ 166455 w 568325"/>
                <a:gd name="connsiteY28" fmla="*/ 242888 h 550069"/>
                <a:gd name="connsiteX29" fmla="*/ 165956 w 568325"/>
                <a:gd name="connsiteY29" fmla="*/ 242874 h 550069"/>
                <a:gd name="connsiteX30" fmla="*/ 156052 w 568325"/>
                <a:gd name="connsiteY30" fmla="*/ 242590 h 550069"/>
                <a:gd name="connsiteX31" fmla="*/ 165288 w 568325"/>
                <a:gd name="connsiteY31" fmla="*/ 242854 h 550069"/>
                <a:gd name="connsiteX32" fmla="*/ 407302 w 568325"/>
                <a:gd name="connsiteY32" fmla="*/ 405665 h 550069"/>
                <a:gd name="connsiteX33" fmla="*/ 399492 w 568325"/>
                <a:gd name="connsiteY33" fmla="*/ 409575 h 550069"/>
                <a:gd name="connsiteX34" fmla="*/ 404248 w 568325"/>
                <a:gd name="connsiteY34" fmla="*/ 419100 h 550069"/>
                <a:gd name="connsiteX35" fmla="*/ 404248 w 568325"/>
                <a:gd name="connsiteY35" fmla="*/ 423863 h 550069"/>
                <a:gd name="connsiteX36" fmla="*/ 404248 w 568325"/>
                <a:gd name="connsiteY36" fmla="*/ 426244 h 550069"/>
                <a:gd name="connsiteX37" fmla="*/ 401870 w 568325"/>
                <a:gd name="connsiteY37" fmla="*/ 426244 h 550069"/>
                <a:gd name="connsiteX38" fmla="*/ 399492 w 568325"/>
                <a:gd name="connsiteY38" fmla="*/ 431007 h 550069"/>
                <a:gd name="connsiteX39" fmla="*/ 392358 w 568325"/>
                <a:gd name="connsiteY39" fmla="*/ 440532 h 550069"/>
                <a:gd name="connsiteX40" fmla="*/ 387603 w 568325"/>
                <a:gd name="connsiteY40" fmla="*/ 450057 h 550069"/>
                <a:gd name="connsiteX41" fmla="*/ 382847 w 568325"/>
                <a:gd name="connsiteY41" fmla="*/ 457200 h 550069"/>
                <a:gd name="connsiteX42" fmla="*/ 380469 w 568325"/>
                <a:gd name="connsiteY42" fmla="*/ 466725 h 550069"/>
                <a:gd name="connsiteX43" fmla="*/ 380469 w 568325"/>
                <a:gd name="connsiteY43" fmla="*/ 519113 h 550069"/>
                <a:gd name="connsiteX44" fmla="*/ 380469 w 568325"/>
                <a:gd name="connsiteY44" fmla="*/ 550069 h 550069"/>
                <a:gd name="connsiteX45" fmla="*/ 282974 w 568325"/>
                <a:gd name="connsiteY45" fmla="*/ 550069 h 550069"/>
                <a:gd name="connsiteX46" fmla="*/ 274651 w 568325"/>
                <a:gd name="connsiteY46" fmla="*/ 535484 h 550069"/>
                <a:gd name="connsiteX47" fmla="*/ 273462 w 568325"/>
                <a:gd name="connsiteY47" fmla="*/ 533400 h 550069"/>
                <a:gd name="connsiteX48" fmla="*/ 256817 w 568325"/>
                <a:gd name="connsiteY48" fmla="*/ 533400 h 550069"/>
                <a:gd name="connsiteX49" fmla="*/ 254439 w 568325"/>
                <a:gd name="connsiteY49" fmla="*/ 533400 h 550069"/>
                <a:gd name="connsiteX50" fmla="*/ 142676 w 568325"/>
                <a:gd name="connsiteY50" fmla="*/ 535782 h 550069"/>
                <a:gd name="connsiteX51" fmla="*/ 135542 w 568325"/>
                <a:gd name="connsiteY51" fmla="*/ 535782 h 550069"/>
                <a:gd name="connsiteX52" fmla="*/ 45181 w 568325"/>
                <a:gd name="connsiteY52" fmla="*/ 519113 h 550069"/>
                <a:gd name="connsiteX53" fmla="*/ 11890 w 568325"/>
                <a:gd name="connsiteY53" fmla="*/ 542925 h 550069"/>
                <a:gd name="connsiteX54" fmla="*/ 0 w 568325"/>
                <a:gd name="connsiteY54" fmla="*/ 495300 h 550069"/>
                <a:gd name="connsiteX55" fmla="*/ 2378 w 568325"/>
                <a:gd name="connsiteY55" fmla="*/ 457200 h 550069"/>
                <a:gd name="connsiteX56" fmla="*/ 66582 w 568325"/>
                <a:gd name="connsiteY56" fmla="*/ 457200 h 550069"/>
                <a:gd name="connsiteX57" fmla="*/ 73716 w 568325"/>
                <a:gd name="connsiteY57" fmla="*/ 442913 h 550069"/>
                <a:gd name="connsiteX58" fmla="*/ 78472 w 568325"/>
                <a:gd name="connsiteY58" fmla="*/ 431007 h 550069"/>
                <a:gd name="connsiteX59" fmla="*/ 78472 w 568325"/>
                <a:gd name="connsiteY59" fmla="*/ 428625 h 550069"/>
                <a:gd name="connsiteX60" fmla="*/ 85606 w 568325"/>
                <a:gd name="connsiteY60" fmla="*/ 426244 h 550069"/>
                <a:gd name="connsiteX61" fmla="*/ 90361 w 568325"/>
                <a:gd name="connsiteY61" fmla="*/ 423863 h 550069"/>
                <a:gd name="connsiteX62" fmla="*/ 102251 w 568325"/>
                <a:gd name="connsiteY62" fmla="*/ 409575 h 550069"/>
                <a:gd name="connsiteX63" fmla="*/ 116519 w 568325"/>
                <a:gd name="connsiteY63" fmla="*/ 385763 h 550069"/>
                <a:gd name="connsiteX64" fmla="*/ 114141 w 568325"/>
                <a:gd name="connsiteY64" fmla="*/ 371475 h 550069"/>
                <a:gd name="connsiteX65" fmla="*/ 118897 w 568325"/>
                <a:gd name="connsiteY65" fmla="*/ 359569 h 550069"/>
                <a:gd name="connsiteX66" fmla="*/ 116816 w 568325"/>
                <a:gd name="connsiteY66" fmla="*/ 344984 h 550069"/>
                <a:gd name="connsiteX67" fmla="*/ 116519 w 568325"/>
                <a:gd name="connsiteY67" fmla="*/ 342900 h 550069"/>
                <a:gd name="connsiteX68" fmla="*/ 147432 w 568325"/>
                <a:gd name="connsiteY68" fmla="*/ 342900 h 550069"/>
                <a:gd name="connsiteX69" fmla="*/ 147432 w 568325"/>
                <a:gd name="connsiteY69" fmla="*/ 247650 h 550069"/>
                <a:gd name="connsiteX70" fmla="*/ 156052 w 568325"/>
                <a:gd name="connsiteY70" fmla="*/ 242590 h 550069"/>
                <a:gd name="connsiteX71" fmla="*/ 568325 w 568325"/>
                <a:gd name="connsiteY71" fmla="*/ 238125 h 550069"/>
                <a:gd name="connsiteX72" fmla="*/ 527900 w 568325"/>
                <a:gd name="connsiteY72" fmla="*/ 283369 h 550069"/>
                <a:gd name="connsiteX73" fmla="*/ 516445 w 568325"/>
                <a:gd name="connsiteY73" fmla="*/ 300494 h 550069"/>
                <a:gd name="connsiteX74" fmla="*/ 527900 w 568325"/>
                <a:gd name="connsiteY74" fmla="*/ 283369 h 550069"/>
                <a:gd name="connsiteX75" fmla="*/ 568325 w 568325"/>
                <a:gd name="connsiteY75" fmla="*/ 238125 h 550069"/>
                <a:gd name="connsiteX76" fmla="*/ 562861 w 568325"/>
                <a:gd name="connsiteY76" fmla="*/ 219511 h 550069"/>
                <a:gd name="connsiteX77" fmla="*/ 565947 w 568325"/>
                <a:gd name="connsiteY77" fmla="*/ 223838 h 550069"/>
                <a:gd name="connsiteX78" fmla="*/ 566192 w 568325"/>
                <a:gd name="connsiteY78" fmla="*/ 225310 h 550069"/>
                <a:gd name="connsiteX79" fmla="*/ 565947 w 568325"/>
                <a:gd name="connsiteY79" fmla="*/ 223838 h 550069"/>
                <a:gd name="connsiteX80" fmla="*/ 562861 w 568325"/>
                <a:gd name="connsiteY80" fmla="*/ 219511 h 550069"/>
                <a:gd name="connsiteX81" fmla="*/ 494617 w 568325"/>
                <a:gd name="connsiteY81" fmla="*/ 179461 h 550069"/>
                <a:gd name="connsiteX82" fmla="*/ 516011 w 568325"/>
                <a:gd name="connsiteY82" fmla="*/ 183357 h 550069"/>
                <a:gd name="connsiteX83" fmla="*/ 546924 w 568325"/>
                <a:gd name="connsiteY83" fmla="*/ 192882 h 550069"/>
                <a:gd name="connsiteX84" fmla="*/ 546979 w 568325"/>
                <a:gd name="connsiteY84" fmla="*/ 192992 h 550069"/>
                <a:gd name="connsiteX85" fmla="*/ 546924 w 568325"/>
                <a:gd name="connsiteY85" fmla="*/ 192882 h 550069"/>
                <a:gd name="connsiteX86" fmla="*/ 516011 w 568325"/>
                <a:gd name="connsiteY86" fmla="*/ 183357 h 550069"/>
                <a:gd name="connsiteX87" fmla="*/ 494617 w 568325"/>
                <a:gd name="connsiteY87" fmla="*/ 179461 h 550069"/>
                <a:gd name="connsiteX88" fmla="*/ 460048 w 568325"/>
                <a:gd name="connsiteY88" fmla="*/ 162849 h 550069"/>
                <a:gd name="connsiteX89" fmla="*/ 473208 w 568325"/>
                <a:gd name="connsiteY89" fmla="*/ 173832 h 550069"/>
                <a:gd name="connsiteX90" fmla="*/ 486151 w 568325"/>
                <a:gd name="connsiteY90" fmla="*/ 177535 h 550069"/>
                <a:gd name="connsiteX91" fmla="*/ 473208 w 568325"/>
                <a:gd name="connsiteY91" fmla="*/ 173832 h 550069"/>
                <a:gd name="connsiteX92" fmla="*/ 460048 w 568325"/>
                <a:gd name="connsiteY92" fmla="*/ 162849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275840 w 568325"/>
                <a:gd name="connsiteY23" fmla="*/ 0 h 550069"/>
                <a:gd name="connsiteX24" fmla="*/ 165956 w 568325"/>
                <a:gd name="connsiteY24" fmla="*/ 242874 h 550069"/>
                <a:gd name="connsiteX25" fmla="*/ 166455 w 568325"/>
                <a:gd name="connsiteY25" fmla="*/ 242888 h 550069"/>
                <a:gd name="connsiteX26" fmla="*/ 171804 w 568325"/>
                <a:gd name="connsiteY26" fmla="*/ 244673 h 550069"/>
                <a:gd name="connsiteX27" fmla="*/ 166455 w 568325"/>
                <a:gd name="connsiteY27" fmla="*/ 242888 h 550069"/>
                <a:gd name="connsiteX28" fmla="*/ 165956 w 568325"/>
                <a:gd name="connsiteY28" fmla="*/ 242874 h 550069"/>
                <a:gd name="connsiteX29" fmla="*/ 156052 w 568325"/>
                <a:gd name="connsiteY29" fmla="*/ 242590 h 550069"/>
                <a:gd name="connsiteX30" fmla="*/ 165288 w 568325"/>
                <a:gd name="connsiteY30" fmla="*/ 242854 h 550069"/>
                <a:gd name="connsiteX31" fmla="*/ 407302 w 568325"/>
                <a:gd name="connsiteY31" fmla="*/ 405665 h 550069"/>
                <a:gd name="connsiteX32" fmla="*/ 399492 w 568325"/>
                <a:gd name="connsiteY32" fmla="*/ 409575 h 550069"/>
                <a:gd name="connsiteX33" fmla="*/ 404248 w 568325"/>
                <a:gd name="connsiteY33" fmla="*/ 419100 h 550069"/>
                <a:gd name="connsiteX34" fmla="*/ 404248 w 568325"/>
                <a:gd name="connsiteY34" fmla="*/ 423863 h 550069"/>
                <a:gd name="connsiteX35" fmla="*/ 404248 w 568325"/>
                <a:gd name="connsiteY35" fmla="*/ 426244 h 550069"/>
                <a:gd name="connsiteX36" fmla="*/ 401870 w 568325"/>
                <a:gd name="connsiteY36" fmla="*/ 426244 h 550069"/>
                <a:gd name="connsiteX37" fmla="*/ 399492 w 568325"/>
                <a:gd name="connsiteY37" fmla="*/ 431007 h 550069"/>
                <a:gd name="connsiteX38" fmla="*/ 392358 w 568325"/>
                <a:gd name="connsiteY38" fmla="*/ 440532 h 550069"/>
                <a:gd name="connsiteX39" fmla="*/ 387603 w 568325"/>
                <a:gd name="connsiteY39" fmla="*/ 450057 h 550069"/>
                <a:gd name="connsiteX40" fmla="*/ 382847 w 568325"/>
                <a:gd name="connsiteY40" fmla="*/ 457200 h 550069"/>
                <a:gd name="connsiteX41" fmla="*/ 380469 w 568325"/>
                <a:gd name="connsiteY41" fmla="*/ 466725 h 550069"/>
                <a:gd name="connsiteX42" fmla="*/ 380469 w 568325"/>
                <a:gd name="connsiteY42" fmla="*/ 519113 h 550069"/>
                <a:gd name="connsiteX43" fmla="*/ 380469 w 568325"/>
                <a:gd name="connsiteY43" fmla="*/ 550069 h 550069"/>
                <a:gd name="connsiteX44" fmla="*/ 282974 w 568325"/>
                <a:gd name="connsiteY44" fmla="*/ 550069 h 550069"/>
                <a:gd name="connsiteX45" fmla="*/ 274651 w 568325"/>
                <a:gd name="connsiteY45" fmla="*/ 535484 h 550069"/>
                <a:gd name="connsiteX46" fmla="*/ 273462 w 568325"/>
                <a:gd name="connsiteY46" fmla="*/ 533400 h 550069"/>
                <a:gd name="connsiteX47" fmla="*/ 256817 w 568325"/>
                <a:gd name="connsiteY47" fmla="*/ 533400 h 550069"/>
                <a:gd name="connsiteX48" fmla="*/ 254439 w 568325"/>
                <a:gd name="connsiteY48" fmla="*/ 533400 h 550069"/>
                <a:gd name="connsiteX49" fmla="*/ 142676 w 568325"/>
                <a:gd name="connsiteY49" fmla="*/ 535782 h 550069"/>
                <a:gd name="connsiteX50" fmla="*/ 135542 w 568325"/>
                <a:gd name="connsiteY50" fmla="*/ 535782 h 550069"/>
                <a:gd name="connsiteX51" fmla="*/ 45181 w 568325"/>
                <a:gd name="connsiteY51" fmla="*/ 519113 h 550069"/>
                <a:gd name="connsiteX52" fmla="*/ 11890 w 568325"/>
                <a:gd name="connsiteY52" fmla="*/ 542925 h 550069"/>
                <a:gd name="connsiteX53" fmla="*/ 0 w 568325"/>
                <a:gd name="connsiteY53" fmla="*/ 495300 h 550069"/>
                <a:gd name="connsiteX54" fmla="*/ 2378 w 568325"/>
                <a:gd name="connsiteY54" fmla="*/ 457200 h 550069"/>
                <a:gd name="connsiteX55" fmla="*/ 66582 w 568325"/>
                <a:gd name="connsiteY55" fmla="*/ 457200 h 550069"/>
                <a:gd name="connsiteX56" fmla="*/ 73716 w 568325"/>
                <a:gd name="connsiteY56" fmla="*/ 442913 h 550069"/>
                <a:gd name="connsiteX57" fmla="*/ 78472 w 568325"/>
                <a:gd name="connsiteY57" fmla="*/ 431007 h 550069"/>
                <a:gd name="connsiteX58" fmla="*/ 78472 w 568325"/>
                <a:gd name="connsiteY58" fmla="*/ 428625 h 550069"/>
                <a:gd name="connsiteX59" fmla="*/ 85606 w 568325"/>
                <a:gd name="connsiteY59" fmla="*/ 426244 h 550069"/>
                <a:gd name="connsiteX60" fmla="*/ 90361 w 568325"/>
                <a:gd name="connsiteY60" fmla="*/ 423863 h 550069"/>
                <a:gd name="connsiteX61" fmla="*/ 102251 w 568325"/>
                <a:gd name="connsiteY61" fmla="*/ 409575 h 550069"/>
                <a:gd name="connsiteX62" fmla="*/ 116519 w 568325"/>
                <a:gd name="connsiteY62" fmla="*/ 385763 h 550069"/>
                <a:gd name="connsiteX63" fmla="*/ 114141 w 568325"/>
                <a:gd name="connsiteY63" fmla="*/ 371475 h 550069"/>
                <a:gd name="connsiteX64" fmla="*/ 118897 w 568325"/>
                <a:gd name="connsiteY64" fmla="*/ 359569 h 550069"/>
                <a:gd name="connsiteX65" fmla="*/ 116816 w 568325"/>
                <a:gd name="connsiteY65" fmla="*/ 344984 h 550069"/>
                <a:gd name="connsiteX66" fmla="*/ 116519 w 568325"/>
                <a:gd name="connsiteY66" fmla="*/ 342900 h 550069"/>
                <a:gd name="connsiteX67" fmla="*/ 147432 w 568325"/>
                <a:gd name="connsiteY67" fmla="*/ 342900 h 550069"/>
                <a:gd name="connsiteX68" fmla="*/ 147432 w 568325"/>
                <a:gd name="connsiteY68" fmla="*/ 247650 h 550069"/>
                <a:gd name="connsiteX69" fmla="*/ 156052 w 568325"/>
                <a:gd name="connsiteY69" fmla="*/ 242590 h 550069"/>
                <a:gd name="connsiteX70" fmla="*/ 568325 w 568325"/>
                <a:gd name="connsiteY70" fmla="*/ 238125 h 550069"/>
                <a:gd name="connsiteX71" fmla="*/ 527900 w 568325"/>
                <a:gd name="connsiteY71" fmla="*/ 283369 h 550069"/>
                <a:gd name="connsiteX72" fmla="*/ 516445 w 568325"/>
                <a:gd name="connsiteY72" fmla="*/ 300494 h 550069"/>
                <a:gd name="connsiteX73" fmla="*/ 527900 w 568325"/>
                <a:gd name="connsiteY73" fmla="*/ 283369 h 550069"/>
                <a:gd name="connsiteX74" fmla="*/ 568325 w 568325"/>
                <a:gd name="connsiteY74" fmla="*/ 238125 h 550069"/>
                <a:gd name="connsiteX75" fmla="*/ 562861 w 568325"/>
                <a:gd name="connsiteY75" fmla="*/ 219511 h 550069"/>
                <a:gd name="connsiteX76" fmla="*/ 565947 w 568325"/>
                <a:gd name="connsiteY76" fmla="*/ 223838 h 550069"/>
                <a:gd name="connsiteX77" fmla="*/ 566192 w 568325"/>
                <a:gd name="connsiteY77" fmla="*/ 225310 h 550069"/>
                <a:gd name="connsiteX78" fmla="*/ 565947 w 568325"/>
                <a:gd name="connsiteY78" fmla="*/ 223838 h 550069"/>
                <a:gd name="connsiteX79" fmla="*/ 562861 w 568325"/>
                <a:gd name="connsiteY79" fmla="*/ 219511 h 550069"/>
                <a:gd name="connsiteX80" fmla="*/ 494617 w 568325"/>
                <a:gd name="connsiteY80" fmla="*/ 179461 h 550069"/>
                <a:gd name="connsiteX81" fmla="*/ 516011 w 568325"/>
                <a:gd name="connsiteY81" fmla="*/ 183357 h 550069"/>
                <a:gd name="connsiteX82" fmla="*/ 546924 w 568325"/>
                <a:gd name="connsiteY82" fmla="*/ 192882 h 550069"/>
                <a:gd name="connsiteX83" fmla="*/ 546979 w 568325"/>
                <a:gd name="connsiteY83" fmla="*/ 192992 h 550069"/>
                <a:gd name="connsiteX84" fmla="*/ 546924 w 568325"/>
                <a:gd name="connsiteY84" fmla="*/ 192882 h 550069"/>
                <a:gd name="connsiteX85" fmla="*/ 516011 w 568325"/>
                <a:gd name="connsiteY85" fmla="*/ 183357 h 550069"/>
                <a:gd name="connsiteX86" fmla="*/ 494617 w 568325"/>
                <a:gd name="connsiteY86" fmla="*/ 179461 h 550069"/>
                <a:gd name="connsiteX87" fmla="*/ 460048 w 568325"/>
                <a:gd name="connsiteY87" fmla="*/ 162849 h 550069"/>
                <a:gd name="connsiteX88" fmla="*/ 473208 w 568325"/>
                <a:gd name="connsiteY88" fmla="*/ 173832 h 550069"/>
                <a:gd name="connsiteX89" fmla="*/ 486151 w 568325"/>
                <a:gd name="connsiteY89" fmla="*/ 177535 h 550069"/>
                <a:gd name="connsiteX90" fmla="*/ 473208 w 568325"/>
                <a:gd name="connsiteY90" fmla="*/ 173832 h 550069"/>
                <a:gd name="connsiteX91" fmla="*/ 460048 w 568325"/>
                <a:gd name="connsiteY91" fmla="*/ 162849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175930 w 568325"/>
                <a:gd name="connsiteY14" fmla="*/ 247613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165956 w 568325"/>
                <a:gd name="connsiteY23" fmla="*/ 242874 h 550069"/>
                <a:gd name="connsiteX24" fmla="*/ 166455 w 568325"/>
                <a:gd name="connsiteY24" fmla="*/ 242888 h 550069"/>
                <a:gd name="connsiteX25" fmla="*/ 171804 w 568325"/>
                <a:gd name="connsiteY25" fmla="*/ 244673 h 550069"/>
                <a:gd name="connsiteX26" fmla="*/ 166455 w 568325"/>
                <a:gd name="connsiteY26" fmla="*/ 242888 h 550069"/>
                <a:gd name="connsiteX27" fmla="*/ 165956 w 568325"/>
                <a:gd name="connsiteY27" fmla="*/ 242874 h 550069"/>
                <a:gd name="connsiteX28" fmla="*/ 156052 w 568325"/>
                <a:gd name="connsiteY28" fmla="*/ 242590 h 550069"/>
                <a:gd name="connsiteX29" fmla="*/ 165288 w 568325"/>
                <a:gd name="connsiteY29" fmla="*/ 242854 h 550069"/>
                <a:gd name="connsiteX30" fmla="*/ 407302 w 568325"/>
                <a:gd name="connsiteY30" fmla="*/ 405665 h 550069"/>
                <a:gd name="connsiteX31" fmla="*/ 399492 w 568325"/>
                <a:gd name="connsiteY31" fmla="*/ 409575 h 550069"/>
                <a:gd name="connsiteX32" fmla="*/ 404248 w 568325"/>
                <a:gd name="connsiteY32" fmla="*/ 419100 h 550069"/>
                <a:gd name="connsiteX33" fmla="*/ 404248 w 568325"/>
                <a:gd name="connsiteY33" fmla="*/ 423863 h 550069"/>
                <a:gd name="connsiteX34" fmla="*/ 404248 w 568325"/>
                <a:gd name="connsiteY34" fmla="*/ 426244 h 550069"/>
                <a:gd name="connsiteX35" fmla="*/ 401870 w 568325"/>
                <a:gd name="connsiteY35" fmla="*/ 426244 h 550069"/>
                <a:gd name="connsiteX36" fmla="*/ 399492 w 568325"/>
                <a:gd name="connsiteY36" fmla="*/ 431007 h 550069"/>
                <a:gd name="connsiteX37" fmla="*/ 392358 w 568325"/>
                <a:gd name="connsiteY37" fmla="*/ 440532 h 550069"/>
                <a:gd name="connsiteX38" fmla="*/ 387603 w 568325"/>
                <a:gd name="connsiteY38" fmla="*/ 450057 h 550069"/>
                <a:gd name="connsiteX39" fmla="*/ 382847 w 568325"/>
                <a:gd name="connsiteY39" fmla="*/ 457200 h 550069"/>
                <a:gd name="connsiteX40" fmla="*/ 380469 w 568325"/>
                <a:gd name="connsiteY40" fmla="*/ 466725 h 550069"/>
                <a:gd name="connsiteX41" fmla="*/ 380469 w 568325"/>
                <a:gd name="connsiteY41" fmla="*/ 519113 h 550069"/>
                <a:gd name="connsiteX42" fmla="*/ 380469 w 568325"/>
                <a:gd name="connsiteY42" fmla="*/ 550069 h 550069"/>
                <a:gd name="connsiteX43" fmla="*/ 282974 w 568325"/>
                <a:gd name="connsiteY43" fmla="*/ 550069 h 550069"/>
                <a:gd name="connsiteX44" fmla="*/ 274651 w 568325"/>
                <a:gd name="connsiteY44" fmla="*/ 535484 h 550069"/>
                <a:gd name="connsiteX45" fmla="*/ 273462 w 568325"/>
                <a:gd name="connsiteY45" fmla="*/ 533400 h 550069"/>
                <a:gd name="connsiteX46" fmla="*/ 256817 w 568325"/>
                <a:gd name="connsiteY46" fmla="*/ 533400 h 550069"/>
                <a:gd name="connsiteX47" fmla="*/ 254439 w 568325"/>
                <a:gd name="connsiteY47" fmla="*/ 533400 h 550069"/>
                <a:gd name="connsiteX48" fmla="*/ 142676 w 568325"/>
                <a:gd name="connsiteY48" fmla="*/ 535782 h 550069"/>
                <a:gd name="connsiteX49" fmla="*/ 135542 w 568325"/>
                <a:gd name="connsiteY49" fmla="*/ 535782 h 550069"/>
                <a:gd name="connsiteX50" fmla="*/ 45181 w 568325"/>
                <a:gd name="connsiteY50" fmla="*/ 519113 h 550069"/>
                <a:gd name="connsiteX51" fmla="*/ 11890 w 568325"/>
                <a:gd name="connsiteY51" fmla="*/ 542925 h 550069"/>
                <a:gd name="connsiteX52" fmla="*/ 0 w 568325"/>
                <a:gd name="connsiteY52" fmla="*/ 495300 h 550069"/>
                <a:gd name="connsiteX53" fmla="*/ 2378 w 568325"/>
                <a:gd name="connsiteY53" fmla="*/ 457200 h 550069"/>
                <a:gd name="connsiteX54" fmla="*/ 66582 w 568325"/>
                <a:gd name="connsiteY54" fmla="*/ 457200 h 550069"/>
                <a:gd name="connsiteX55" fmla="*/ 73716 w 568325"/>
                <a:gd name="connsiteY55" fmla="*/ 442913 h 550069"/>
                <a:gd name="connsiteX56" fmla="*/ 78472 w 568325"/>
                <a:gd name="connsiteY56" fmla="*/ 431007 h 550069"/>
                <a:gd name="connsiteX57" fmla="*/ 78472 w 568325"/>
                <a:gd name="connsiteY57" fmla="*/ 428625 h 550069"/>
                <a:gd name="connsiteX58" fmla="*/ 85606 w 568325"/>
                <a:gd name="connsiteY58" fmla="*/ 426244 h 550069"/>
                <a:gd name="connsiteX59" fmla="*/ 90361 w 568325"/>
                <a:gd name="connsiteY59" fmla="*/ 423863 h 550069"/>
                <a:gd name="connsiteX60" fmla="*/ 102251 w 568325"/>
                <a:gd name="connsiteY60" fmla="*/ 409575 h 550069"/>
                <a:gd name="connsiteX61" fmla="*/ 116519 w 568325"/>
                <a:gd name="connsiteY61" fmla="*/ 385763 h 550069"/>
                <a:gd name="connsiteX62" fmla="*/ 114141 w 568325"/>
                <a:gd name="connsiteY62" fmla="*/ 371475 h 550069"/>
                <a:gd name="connsiteX63" fmla="*/ 118897 w 568325"/>
                <a:gd name="connsiteY63" fmla="*/ 359569 h 550069"/>
                <a:gd name="connsiteX64" fmla="*/ 116816 w 568325"/>
                <a:gd name="connsiteY64" fmla="*/ 344984 h 550069"/>
                <a:gd name="connsiteX65" fmla="*/ 116519 w 568325"/>
                <a:gd name="connsiteY65" fmla="*/ 342900 h 550069"/>
                <a:gd name="connsiteX66" fmla="*/ 147432 w 568325"/>
                <a:gd name="connsiteY66" fmla="*/ 342900 h 550069"/>
                <a:gd name="connsiteX67" fmla="*/ 147432 w 568325"/>
                <a:gd name="connsiteY67" fmla="*/ 247650 h 550069"/>
                <a:gd name="connsiteX68" fmla="*/ 156052 w 568325"/>
                <a:gd name="connsiteY68" fmla="*/ 242590 h 550069"/>
                <a:gd name="connsiteX69" fmla="*/ 568325 w 568325"/>
                <a:gd name="connsiteY69" fmla="*/ 238125 h 550069"/>
                <a:gd name="connsiteX70" fmla="*/ 527900 w 568325"/>
                <a:gd name="connsiteY70" fmla="*/ 283369 h 550069"/>
                <a:gd name="connsiteX71" fmla="*/ 516445 w 568325"/>
                <a:gd name="connsiteY71" fmla="*/ 300494 h 550069"/>
                <a:gd name="connsiteX72" fmla="*/ 527900 w 568325"/>
                <a:gd name="connsiteY72" fmla="*/ 283369 h 550069"/>
                <a:gd name="connsiteX73" fmla="*/ 568325 w 568325"/>
                <a:gd name="connsiteY73" fmla="*/ 238125 h 550069"/>
                <a:gd name="connsiteX74" fmla="*/ 562861 w 568325"/>
                <a:gd name="connsiteY74" fmla="*/ 219511 h 550069"/>
                <a:gd name="connsiteX75" fmla="*/ 565947 w 568325"/>
                <a:gd name="connsiteY75" fmla="*/ 223838 h 550069"/>
                <a:gd name="connsiteX76" fmla="*/ 566192 w 568325"/>
                <a:gd name="connsiteY76" fmla="*/ 225310 h 550069"/>
                <a:gd name="connsiteX77" fmla="*/ 565947 w 568325"/>
                <a:gd name="connsiteY77" fmla="*/ 223838 h 550069"/>
                <a:gd name="connsiteX78" fmla="*/ 562861 w 568325"/>
                <a:gd name="connsiteY78" fmla="*/ 219511 h 550069"/>
                <a:gd name="connsiteX79" fmla="*/ 494617 w 568325"/>
                <a:gd name="connsiteY79" fmla="*/ 179461 h 550069"/>
                <a:gd name="connsiteX80" fmla="*/ 516011 w 568325"/>
                <a:gd name="connsiteY80" fmla="*/ 183357 h 550069"/>
                <a:gd name="connsiteX81" fmla="*/ 546924 w 568325"/>
                <a:gd name="connsiteY81" fmla="*/ 192882 h 550069"/>
                <a:gd name="connsiteX82" fmla="*/ 546979 w 568325"/>
                <a:gd name="connsiteY82" fmla="*/ 192992 h 550069"/>
                <a:gd name="connsiteX83" fmla="*/ 546924 w 568325"/>
                <a:gd name="connsiteY83" fmla="*/ 192882 h 550069"/>
                <a:gd name="connsiteX84" fmla="*/ 516011 w 568325"/>
                <a:gd name="connsiteY84" fmla="*/ 183357 h 550069"/>
                <a:gd name="connsiteX85" fmla="*/ 494617 w 568325"/>
                <a:gd name="connsiteY85" fmla="*/ 179461 h 550069"/>
                <a:gd name="connsiteX86" fmla="*/ 460048 w 568325"/>
                <a:gd name="connsiteY86" fmla="*/ 162849 h 550069"/>
                <a:gd name="connsiteX87" fmla="*/ 473208 w 568325"/>
                <a:gd name="connsiteY87" fmla="*/ 173832 h 550069"/>
                <a:gd name="connsiteX88" fmla="*/ 486151 w 568325"/>
                <a:gd name="connsiteY88" fmla="*/ 177535 h 550069"/>
                <a:gd name="connsiteX89" fmla="*/ 473208 w 568325"/>
                <a:gd name="connsiteY89" fmla="*/ 173832 h 550069"/>
                <a:gd name="connsiteX90" fmla="*/ 460048 w 568325"/>
                <a:gd name="connsiteY90" fmla="*/ 162849 h 550069"/>
                <a:gd name="connsiteX91" fmla="*/ 458940 w 568325"/>
                <a:gd name="connsiteY91" fmla="*/ 161925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275840 w 568325"/>
                <a:gd name="connsiteY15" fmla="*/ 0 h 550069"/>
                <a:gd name="connsiteX16" fmla="*/ 178345 w 568325"/>
                <a:gd name="connsiteY16" fmla="*/ 250032 h 550069"/>
                <a:gd name="connsiteX17" fmla="*/ 185983 w 568325"/>
                <a:gd name="connsiteY17" fmla="*/ 254963 h 550069"/>
                <a:gd name="connsiteX18" fmla="*/ 178345 w 568325"/>
                <a:gd name="connsiteY18" fmla="*/ 250032 h 550069"/>
                <a:gd name="connsiteX19" fmla="*/ 175930 w 568325"/>
                <a:gd name="connsiteY19" fmla="*/ 247613 h 550069"/>
                <a:gd name="connsiteX20" fmla="*/ 165956 w 568325"/>
                <a:gd name="connsiteY20" fmla="*/ 242874 h 550069"/>
                <a:gd name="connsiteX21" fmla="*/ 166455 w 568325"/>
                <a:gd name="connsiteY21" fmla="*/ 242888 h 550069"/>
                <a:gd name="connsiteX22" fmla="*/ 171804 w 568325"/>
                <a:gd name="connsiteY22" fmla="*/ 244673 h 550069"/>
                <a:gd name="connsiteX23" fmla="*/ 166455 w 568325"/>
                <a:gd name="connsiteY23" fmla="*/ 242888 h 550069"/>
                <a:gd name="connsiteX24" fmla="*/ 165956 w 568325"/>
                <a:gd name="connsiteY24" fmla="*/ 242874 h 550069"/>
                <a:gd name="connsiteX25" fmla="*/ 156052 w 568325"/>
                <a:gd name="connsiteY25" fmla="*/ 242590 h 550069"/>
                <a:gd name="connsiteX26" fmla="*/ 165288 w 568325"/>
                <a:gd name="connsiteY26" fmla="*/ 242854 h 550069"/>
                <a:gd name="connsiteX27" fmla="*/ 407302 w 568325"/>
                <a:gd name="connsiteY27" fmla="*/ 405665 h 550069"/>
                <a:gd name="connsiteX28" fmla="*/ 399492 w 568325"/>
                <a:gd name="connsiteY28" fmla="*/ 409575 h 550069"/>
                <a:gd name="connsiteX29" fmla="*/ 404248 w 568325"/>
                <a:gd name="connsiteY29" fmla="*/ 419100 h 550069"/>
                <a:gd name="connsiteX30" fmla="*/ 404248 w 568325"/>
                <a:gd name="connsiteY30" fmla="*/ 423863 h 550069"/>
                <a:gd name="connsiteX31" fmla="*/ 404248 w 568325"/>
                <a:gd name="connsiteY31" fmla="*/ 426244 h 550069"/>
                <a:gd name="connsiteX32" fmla="*/ 401870 w 568325"/>
                <a:gd name="connsiteY32" fmla="*/ 426244 h 550069"/>
                <a:gd name="connsiteX33" fmla="*/ 399492 w 568325"/>
                <a:gd name="connsiteY33" fmla="*/ 431007 h 550069"/>
                <a:gd name="connsiteX34" fmla="*/ 392358 w 568325"/>
                <a:gd name="connsiteY34" fmla="*/ 440532 h 550069"/>
                <a:gd name="connsiteX35" fmla="*/ 387603 w 568325"/>
                <a:gd name="connsiteY35" fmla="*/ 450057 h 550069"/>
                <a:gd name="connsiteX36" fmla="*/ 382847 w 568325"/>
                <a:gd name="connsiteY36" fmla="*/ 457200 h 550069"/>
                <a:gd name="connsiteX37" fmla="*/ 380469 w 568325"/>
                <a:gd name="connsiteY37" fmla="*/ 466725 h 550069"/>
                <a:gd name="connsiteX38" fmla="*/ 380469 w 568325"/>
                <a:gd name="connsiteY38" fmla="*/ 519113 h 550069"/>
                <a:gd name="connsiteX39" fmla="*/ 380469 w 568325"/>
                <a:gd name="connsiteY39" fmla="*/ 550069 h 550069"/>
                <a:gd name="connsiteX40" fmla="*/ 282974 w 568325"/>
                <a:gd name="connsiteY40" fmla="*/ 550069 h 550069"/>
                <a:gd name="connsiteX41" fmla="*/ 274651 w 568325"/>
                <a:gd name="connsiteY41" fmla="*/ 535484 h 550069"/>
                <a:gd name="connsiteX42" fmla="*/ 273462 w 568325"/>
                <a:gd name="connsiteY42" fmla="*/ 533400 h 550069"/>
                <a:gd name="connsiteX43" fmla="*/ 256817 w 568325"/>
                <a:gd name="connsiteY43" fmla="*/ 533400 h 550069"/>
                <a:gd name="connsiteX44" fmla="*/ 254439 w 568325"/>
                <a:gd name="connsiteY44" fmla="*/ 533400 h 550069"/>
                <a:gd name="connsiteX45" fmla="*/ 142676 w 568325"/>
                <a:gd name="connsiteY45" fmla="*/ 535782 h 550069"/>
                <a:gd name="connsiteX46" fmla="*/ 135542 w 568325"/>
                <a:gd name="connsiteY46" fmla="*/ 535782 h 550069"/>
                <a:gd name="connsiteX47" fmla="*/ 45181 w 568325"/>
                <a:gd name="connsiteY47" fmla="*/ 519113 h 550069"/>
                <a:gd name="connsiteX48" fmla="*/ 11890 w 568325"/>
                <a:gd name="connsiteY48" fmla="*/ 542925 h 550069"/>
                <a:gd name="connsiteX49" fmla="*/ 0 w 568325"/>
                <a:gd name="connsiteY49" fmla="*/ 495300 h 550069"/>
                <a:gd name="connsiteX50" fmla="*/ 2378 w 568325"/>
                <a:gd name="connsiteY50" fmla="*/ 457200 h 550069"/>
                <a:gd name="connsiteX51" fmla="*/ 66582 w 568325"/>
                <a:gd name="connsiteY51" fmla="*/ 457200 h 550069"/>
                <a:gd name="connsiteX52" fmla="*/ 73716 w 568325"/>
                <a:gd name="connsiteY52" fmla="*/ 442913 h 550069"/>
                <a:gd name="connsiteX53" fmla="*/ 78472 w 568325"/>
                <a:gd name="connsiteY53" fmla="*/ 431007 h 550069"/>
                <a:gd name="connsiteX54" fmla="*/ 78472 w 568325"/>
                <a:gd name="connsiteY54" fmla="*/ 428625 h 550069"/>
                <a:gd name="connsiteX55" fmla="*/ 85606 w 568325"/>
                <a:gd name="connsiteY55" fmla="*/ 426244 h 550069"/>
                <a:gd name="connsiteX56" fmla="*/ 90361 w 568325"/>
                <a:gd name="connsiteY56" fmla="*/ 423863 h 550069"/>
                <a:gd name="connsiteX57" fmla="*/ 102251 w 568325"/>
                <a:gd name="connsiteY57" fmla="*/ 409575 h 550069"/>
                <a:gd name="connsiteX58" fmla="*/ 116519 w 568325"/>
                <a:gd name="connsiteY58" fmla="*/ 385763 h 550069"/>
                <a:gd name="connsiteX59" fmla="*/ 114141 w 568325"/>
                <a:gd name="connsiteY59" fmla="*/ 371475 h 550069"/>
                <a:gd name="connsiteX60" fmla="*/ 118897 w 568325"/>
                <a:gd name="connsiteY60" fmla="*/ 359569 h 550069"/>
                <a:gd name="connsiteX61" fmla="*/ 116816 w 568325"/>
                <a:gd name="connsiteY61" fmla="*/ 344984 h 550069"/>
                <a:gd name="connsiteX62" fmla="*/ 116519 w 568325"/>
                <a:gd name="connsiteY62" fmla="*/ 342900 h 550069"/>
                <a:gd name="connsiteX63" fmla="*/ 147432 w 568325"/>
                <a:gd name="connsiteY63" fmla="*/ 342900 h 550069"/>
                <a:gd name="connsiteX64" fmla="*/ 147432 w 568325"/>
                <a:gd name="connsiteY64" fmla="*/ 247650 h 550069"/>
                <a:gd name="connsiteX65" fmla="*/ 156052 w 568325"/>
                <a:gd name="connsiteY65" fmla="*/ 242590 h 550069"/>
                <a:gd name="connsiteX66" fmla="*/ 568325 w 568325"/>
                <a:gd name="connsiteY66" fmla="*/ 238125 h 550069"/>
                <a:gd name="connsiteX67" fmla="*/ 527900 w 568325"/>
                <a:gd name="connsiteY67" fmla="*/ 283369 h 550069"/>
                <a:gd name="connsiteX68" fmla="*/ 516445 w 568325"/>
                <a:gd name="connsiteY68" fmla="*/ 300494 h 550069"/>
                <a:gd name="connsiteX69" fmla="*/ 527900 w 568325"/>
                <a:gd name="connsiteY69" fmla="*/ 283369 h 550069"/>
                <a:gd name="connsiteX70" fmla="*/ 568325 w 568325"/>
                <a:gd name="connsiteY70" fmla="*/ 238125 h 550069"/>
                <a:gd name="connsiteX71" fmla="*/ 562861 w 568325"/>
                <a:gd name="connsiteY71" fmla="*/ 219511 h 550069"/>
                <a:gd name="connsiteX72" fmla="*/ 565947 w 568325"/>
                <a:gd name="connsiteY72" fmla="*/ 223838 h 550069"/>
                <a:gd name="connsiteX73" fmla="*/ 566192 w 568325"/>
                <a:gd name="connsiteY73" fmla="*/ 225310 h 550069"/>
                <a:gd name="connsiteX74" fmla="*/ 565947 w 568325"/>
                <a:gd name="connsiteY74" fmla="*/ 223838 h 550069"/>
                <a:gd name="connsiteX75" fmla="*/ 562861 w 568325"/>
                <a:gd name="connsiteY75" fmla="*/ 219511 h 550069"/>
                <a:gd name="connsiteX76" fmla="*/ 494617 w 568325"/>
                <a:gd name="connsiteY76" fmla="*/ 179461 h 550069"/>
                <a:gd name="connsiteX77" fmla="*/ 516011 w 568325"/>
                <a:gd name="connsiteY77" fmla="*/ 183357 h 550069"/>
                <a:gd name="connsiteX78" fmla="*/ 546924 w 568325"/>
                <a:gd name="connsiteY78" fmla="*/ 192882 h 550069"/>
                <a:gd name="connsiteX79" fmla="*/ 546979 w 568325"/>
                <a:gd name="connsiteY79" fmla="*/ 192992 h 550069"/>
                <a:gd name="connsiteX80" fmla="*/ 546924 w 568325"/>
                <a:gd name="connsiteY80" fmla="*/ 192882 h 550069"/>
                <a:gd name="connsiteX81" fmla="*/ 516011 w 568325"/>
                <a:gd name="connsiteY81" fmla="*/ 183357 h 550069"/>
                <a:gd name="connsiteX82" fmla="*/ 494617 w 568325"/>
                <a:gd name="connsiteY82" fmla="*/ 179461 h 550069"/>
                <a:gd name="connsiteX83" fmla="*/ 460048 w 568325"/>
                <a:gd name="connsiteY83" fmla="*/ 162849 h 550069"/>
                <a:gd name="connsiteX84" fmla="*/ 473208 w 568325"/>
                <a:gd name="connsiteY84" fmla="*/ 173832 h 550069"/>
                <a:gd name="connsiteX85" fmla="*/ 486151 w 568325"/>
                <a:gd name="connsiteY85" fmla="*/ 177535 h 550069"/>
                <a:gd name="connsiteX86" fmla="*/ 473208 w 568325"/>
                <a:gd name="connsiteY86" fmla="*/ 173832 h 550069"/>
                <a:gd name="connsiteX87" fmla="*/ 460048 w 568325"/>
                <a:gd name="connsiteY87" fmla="*/ 162849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90" fmla="*/ 458940 w 568325"/>
                <a:gd name="connsiteY90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178345 w 568325"/>
                <a:gd name="connsiteY15" fmla="*/ 250032 h 550069"/>
                <a:gd name="connsiteX16" fmla="*/ 185983 w 568325"/>
                <a:gd name="connsiteY16" fmla="*/ 254963 h 550069"/>
                <a:gd name="connsiteX17" fmla="*/ 178345 w 568325"/>
                <a:gd name="connsiteY17" fmla="*/ 250032 h 550069"/>
                <a:gd name="connsiteX18" fmla="*/ 175930 w 568325"/>
                <a:gd name="connsiteY18" fmla="*/ 247613 h 550069"/>
                <a:gd name="connsiteX19" fmla="*/ 165956 w 568325"/>
                <a:gd name="connsiteY19" fmla="*/ 242874 h 550069"/>
                <a:gd name="connsiteX20" fmla="*/ 166455 w 568325"/>
                <a:gd name="connsiteY20" fmla="*/ 242888 h 550069"/>
                <a:gd name="connsiteX21" fmla="*/ 171804 w 568325"/>
                <a:gd name="connsiteY21" fmla="*/ 244673 h 550069"/>
                <a:gd name="connsiteX22" fmla="*/ 166455 w 568325"/>
                <a:gd name="connsiteY22" fmla="*/ 242888 h 550069"/>
                <a:gd name="connsiteX23" fmla="*/ 165956 w 568325"/>
                <a:gd name="connsiteY23" fmla="*/ 242874 h 550069"/>
                <a:gd name="connsiteX24" fmla="*/ 156052 w 568325"/>
                <a:gd name="connsiteY24" fmla="*/ 242590 h 550069"/>
                <a:gd name="connsiteX25" fmla="*/ 165288 w 568325"/>
                <a:gd name="connsiteY25" fmla="*/ 242854 h 550069"/>
                <a:gd name="connsiteX26" fmla="*/ 407302 w 568325"/>
                <a:gd name="connsiteY26" fmla="*/ 405665 h 550069"/>
                <a:gd name="connsiteX27" fmla="*/ 399492 w 568325"/>
                <a:gd name="connsiteY27" fmla="*/ 409575 h 550069"/>
                <a:gd name="connsiteX28" fmla="*/ 404248 w 568325"/>
                <a:gd name="connsiteY28" fmla="*/ 419100 h 550069"/>
                <a:gd name="connsiteX29" fmla="*/ 404248 w 568325"/>
                <a:gd name="connsiteY29" fmla="*/ 423863 h 550069"/>
                <a:gd name="connsiteX30" fmla="*/ 404248 w 568325"/>
                <a:gd name="connsiteY30" fmla="*/ 426244 h 550069"/>
                <a:gd name="connsiteX31" fmla="*/ 401870 w 568325"/>
                <a:gd name="connsiteY31" fmla="*/ 426244 h 550069"/>
                <a:gd name="connsiteX32" fmla="*/ 399492 w 568325"/>
                <a:gd name="connsiteY32" fmla="*/ 431007 h 550069"/>
                <a:gd name="connsiteX33" fmla="*/ 392358 w 568325"/>
                <a:gd name="connsiteY33" fmla="*/ 440532 h 550069"/>
                <a:gd name="connsiteX34" fmla="*/ 387603 w 568325"/>
                <a:gd name="connsiteY34" fmla="*/ 450057 h 550069"/>
                <a:gd name="connsiteX35" fmla="*/ 382847 w 568325"/>
                <a:gd name="connsiteY35" fmla="*/ 457200 h 550069"/>
                <a:gd name="connsiteX36" fmla="*/ 380469 w 568325"/>
                <a:gd name="connsiteY36" fmla="*/ 466725 h 550069"/>
                <a:gd name="connsiteX37" fmla="*/ 380469 w 568325"/>
                <a:gd name="connsiteY37" fmla="*/ 519113 h 550069"/>
                <a:gd name="connsiteX38" fmla="*/ 380469 w 568325"/>
                <a:gd name="connsiteY38" fmla="*/ 550069 h 550069"/>
                <a:gd name="connsiteX39" fmla="*/ 282974 w 568325"/>
                <a:gd name="connsiteY39" fmla="*/ 550069 h 550069"/>
                <a:gd name="connsiteX40" fmla="*/ 274651 w 568325"/>
                <a:gd name="connsiteY40" fmla="*/ 535484 h 550069"/>
                <a:gd name="connsiteX41" fmla="*/ 273462 w 568325"/>
                <a:gd name="connsiteY41" fmla="*/ 533400 h 550069"/>
                <a:gd name="connsiteX42" fmla="*/ 256817 w 568325"/>
                <a:gd name="connsiteY42" fmla="*/ 533400 h 550069"/>
                <a:gd name="connsiteX43" fmla="*/ 254439 w 568325"/>
                <a:gd name="connsiteY43" fmla="*/ 533400 h 550069"/>
                <a:gd name="connsiteX44" fmla="*/ 142676 w 568325"/>
                <a:gd name="connsiteY44" fmla="*/ 535782 h 550069"/>
                <a:gd name="connsiteX45" fmla="*/ 135542 w 568325"/>
                <a:gd name="connsiteY45" fmla="*/ 535782 h 550069"/>
                <a:gd name="connsiteX46" fmla="*/ 45181 w 568325"/>
                <a:gd name="connsiteY46" fmla="*/ 519113 h 550069"/>
                <a:gd name="connsiteX47" fmla="*/ 11890 w 568325"/>
                <a:gd name="connsiteY47" fmla="*/ 542925 h 550069"/>
                <a:gd name="connsiteX48" fmla="*/ 0 w 568325"/>
                <a:gd name="connsiteY48" fmla="*/ 495300 h 550069"/>
                <a:gd name="connsiteX49" fmla="*/ 2378 w 568325"/>
                <a:gd name="connsiteY49" fmla="*/ 457200 h 550069"/>
                <a:gd name="connsiteX50" fmla="*/ 66582 w 568325"/>
                <a:gd name="connsiteY50" fmla="*/ 457200 h 550069"/>
                <a:gd name="connsiteX51" fmla="*/ 73716 w 568325"/>
                <a:gd name="connsiteY51" fmla="*/ 442913 h 550069"/>
                <a:gd name="connsiteX52" fmla="*/ 78472 w 568325"/>
                <a:gd name="connsiteY52" fmla="*/ 431007 h 550069"/>
                <a:gd name="connsiteX53" fmla="*/ 78472 w 568325"/>
                <a:gd name="connsiteY53" fmla="*/ 428625 h 550069"/>
                <a:gd name="connsiteX54" fmla="*/ 85606 w 568325"/>
                <a:gd name="connsiteY54" fmla="*/ 426244 h 550069"/>
                <a:gd name="connsiteX55" fmla="*/ 90361 w 568325"/>
                <a:gd name="connsiteY55" fmla="*/ 423863 h 550069"/>
                <a:gd name="connsiteX56" fmla="*/ 102251 w 568325"/>
                <a:gd name="connsiteY56" fmla="*/ 409575 h 550069"/>
                <a:gd name="connsiteX57" fmla="*/ 116519 w 568325"/>
                <a:gd name="connsiteY57" fmla="*/ 385763 h 550069"/>
                <a:gd name="connsiteX58" fmla="*/ 114141 w 568325"/>
                <a:gd name="connsiteY58" fmla="*/ 371475 h 550069"/>
                <a:gd name="connsiteX59" fmla="*/ 118897 w 568325"/>
                <a:gd name="connsiteY59" fmla="*/ 359569 h 550069"/>
                <a:gd name="connsiteX60" fmla="*/ 116816 w 568325"/>
                <a:gd name="connsiteY60" fmla="*/ 344984 h 550069"/>
                <a:gd name="connsiteX61" fmla="*/ 116519 w 568325"/>
                <a:gd name="connsiteY61" fmla="*/ 342900 h 550069"/>
                <a:gd name="connsiteX62" fmla="*/ 147432 w 568325"/>
                <a:gd name="connsiteY62" fmla="*/ 342900 h 550069"/>
                <a:gd name="connsiteX63" fmla="*/ 147432 w 568325"/>
                <a:gd name="connsiteY63" fmla="*/ 247650 h 550069"/>
                <a:gd name="connsiteX64" fmla="*/ 156052 w 568325"/>
                <a:gd name="connsiteY64" fmla="*/ 242590 h 550069"/>
                <a:gd name="connsiteX65" fmla="*/ 568325 w 568325"/>
                <a:gd name="connsiteY65" fmla="*/ 238125 h 550069"/>
                <a:gd name="connsiteX66" fmla="*/ 527900 w 568325"/>
                <a:gd name="connsiteY66" fmla="*/ 283369 h 550069"/>
                <a:gd name="connsiteX67" fmla="*/ 516445 w 568325"/>
                <a:gd name="connsiteY67" fmla="*/ 300494 h 550069"/>
                <a:gd name="connsiteX68" fmla="*/ 527900 w 568325"/>
                <a:gd name="connsiteY68" fmla="*/ 283369 h 550069"/>
                <a:gd name="connsiteX69" fmla="*/ 568325 w 568325"/>
                <a:gd name="connsiteY69" fmla="*/ 238125 h 550069"/>
                <a:gd name="connsiteX70" fmla="*/ 562861 w 568325"/>
                <a:gd name="connsiteY70" fmla="*/ 219511 h 550069"/>
                <a:gd name="connsiteX71" fmla="*/ 565947 w 568325"/>
                <a:gd name="connsiteY71" fmla="*/ 223838 h 550069"/>
                <a:gd name="connsiteX72" fmla="*/ 566192 w 568325"/>
                <a:gd name="connsiteY72" fmla="*/ 225310 h 550069"/>
                <a:gd name="connsiteX73" fmla="*/ 565947 w 568325"/>
                <a:gd name="connsiteY73" fmla="*/ 223838 h 550069"/>
                <a:gd name="connsiteX74" fmla="*/ 562861 w 568325"/>
                <a:gd name="connsiteY74" fmla="*/ 219511 h 550069"/>
                <a:gd name="connsiteX75" fmla="*/ 494617 w 568325"/>
                <a:gd name="connsiteY75" fmla="*/ 179461 h 550069"/>
                <a:gd name="connsiteX76" fmla="*/ 516011 w 568325"/>
                <a:gd name="connsiteY76" fmla="*/ 183357 h 550069"/>
                <a:gd name="connsiteX77" fmla="*/ 546924 w 568325"/>
                <a:gd name="connsiteY77" fmla="*/ 192882 h 550069"/>
                <a:gd name="connsiteX78" fmla="*/ 546979 w 568325"/>
                <a:gd name="connsiteY78" fmla="*/ 192992 h 550069"/>
                <a:gd name="connsiteX79" fmla="*/ 546924 w 568325"/>
                <a:gd name="connsiteY79" fmla="*/ 192882 h 550069"/>
                <a:gd name="connsiteX80" fmla="*/ 516011 w 568325"/>
                <a:gd name="connsiteY80" fmla="*/ 183357 h 550069"/>
                <a:gd name="connsiteX81" fmla="*/ 494617 w 568325"/>
                <a:gd name="connsiteY81" fmla="*/ 179461 h 550069"/>
                <a:gd name="connsiteX82" fmla="*/ 460048 w 568325"/>
                <a:gd name="connsiteY82" fmla="*/ 162849 h 550069"/>
                <a:gd name="connsiteX83" fmla="*/ 473208 w 568325"/>
                <a:gd name="connsiteY83" fmla="*/ 173832 h 550069"/>
                <a:gd name="connsiteX84" fmla="*/ 486151 w 568325"/>
                <a:gd name="connsiteY84" fmla="*/ 177535 h 550069"/>
                <a:gd name="connsiteX85" fmla="*/ 473208 w 568325"/>
                <a:gd name="connsiteY85" fmla="*/ 173832 h 550069"/>
                <a:gd name="connsiteX86" fmla="*/ 460048 w 568325"/>
                <a:gd name="connsiteY86" fmla="*/ 162849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178345 w 568325"/>
                <a:gd name="connsiteY14" fmla="*/ 250032 h 550069"/>
                <a:gd name="connsiteX15" fmla="*/ 185983 w 568325"/>
                <a:gd name="connsiteY15" fmla="*/ 254963 h 550069"/>
                <a:gd name="connsiteX16" fmla="*/ 178345 w 568325"/>
                <a:gd name="connsiteY16" fmla="*/ 250032 h 550069"/>
                <a:gd name="connsiteX17" fmla="*/ 175930 w 568325"/>
                <a:gd name="connsiteY17" fmla="*/ 247613 h 550069"/>
                <a:gd name="connsiteX18" fmla="*/ 165956 w 568325"/>
                <a:gd name="connsiteY18" fmla="*/ 242874 h 550069"/>
                <a:gd name="connsiteX19" fmla="*/ 166455 w 568325"/>
                <a:gd name="connsiteY19" fmla="*/ 242888 h 550069"/>
                <a:gd name="connsiteX20" fmla="*/ 171804 w 568325"/>
                <a:gd name="connsiteY20" fmla="*/ 244673 h 550069"/>
                <a:gd name="connsiteX21" fmla="*/ 166455 w 568325"/>
                <a:gd name="connsiteY21" fmla="*/ 242888 h 550069"/>
                <a:gd name="connsiteX22" fmla="*/ 165956 w 568325"/>
                <a:gd name="connsiteY22" fmla="*/ 242874 h 550069"/>
                <a:gd name="connsiteX23" fmla="*/ 156052 w 568325"/>
                <a:gd name="connsiteY23" fmla="*/ 242590 h 550069"/>
                <a:gd name="connsiteX24" fmla="*/ 165288 w 568325"/>
                <a:gd name="connsiteY24" fmla="*/ 242854 h 550069"/>
                <a:gd name="connsiteX25" fmla="*/ 407302 w 568325"/>
                <a:gd name="connsiteY25" fmla="*/ 405665 h 550069"/>
                <a:gd name="connsiteX26" fmla="*/ 399492 w 568325"/>
                <a:gd name="connsiteY26" fmla="*/ 409575 h 550069"/>
                <a:gd name="connsiteX27" fmla="*/ 404248 w 568325"/>
                <a:gd name="connsiteY27" fmla="*/ 419100 h 550069"/>
                <a:gd name="connsiteX28" fmla="*/ 404248 w 568325"/>
                <a:gd name="connsiteY28" fmla="*/ 423863 h 550069"/>
                <a:gd name="connsiteX29" fmla="*/ 404248 w 568325"/>
                <a:gd name="connsiteY29" fmla="*/ 426244 h 550069"/>
                <a:gd name="connsiteX30" fmla="*/ 401870 w 568325"/>
                <a:gd name="connsiteY30" fmla="*/ 426244 h 550069"/>
                <a:gd name="connsiteX31" fmla="*/ 399492 w 568325"/>
                <a:gd name="connsiteY31" fmla="*/ 431007 h 550069"/>
                <a:gd name="connsiteX32" fmla="*/ 392358 w 568325"/>
                <a:gd name="connsiteY32" fmla="*/ 440532 h 550069"/>
                <a:gd name="connsiteX33" fmla="*/ 387603 w 568325"/>
                <a:gd name="connsiteY33" fmla="*/ 450057 h 550069"/>
                <a:gd name="connsiteX34" fmla="*/ 382847 w 568325"/>
                <a:gd name="connsiteY34" fmla="*/ 457200 h 550069"/>
                <a:gd name="connsiteX35" fmla="*/ 380469 w 568325"/>
                <a:gd name="connsiteY35" fmla="*/ 466725 h 550069"/>
                <a:gd name="connsiteX36" fmla="*/ 380469 w 568325"/>
                <a:gd name="connsiteY36" fmla="*/ 519113 h 550069"/>
                <a:gd name="connsiteX37" fmla="*/ 380469 w 568325"/>
                <a:gd name="connsiteY37" fmla="*/ 550069 h 550069"/>
                <a:gd name="connsiteX38" fmla="*/ 282974 w 568325"/>
                <a:gd name="connsiteY38" fmla="*/ 550069 h 550069"/>
                <a:gd name="connsiteX39" fmla="*/ 274651 w 568325"/>
                <a:gd name="connsiteY39" fmla="*/ 535484 h 550069"/>
                <a:gd name="connsiteX40" fmla="*/ 273462 w 568325"/>
                <a:gd name="connsiteY40" fmla="*/ 533400 h 550069"/>
                <a:gd name="connsiteX41" fmla="*/ 256817 w 568325"/>
                <a:gd name="connsiteY41" fmla="*/ 533400 h 550069"/>
                <a:gd name="connsiteX42" fmla="*/ 254439 w 568325"/>
                <a:gd name="connsiteY42" fmla="*/ 533400 h 550069"/>
                <a:gd name="connsiteX43" fmla="*/ 142676 w 568325"/>
                <a:gd name="connsiteY43" fmla="*/ 535782 h 550069"/>
                <a:gd name="connsiteX44" fmla="*/ 135542 w 568325"/>
                <a:gd name="connsiteY44" fmla="*/ 535782 h 550069"/>
                <a:gd name="connsiteX45" fmla="*/ 45181 w 568325"/>
                <a:gd name="connsiteY45" fmla="*/ 519113 h 550069"/>
                <a:gd name="connsiteX46" fmla="*/ 11890 w 568325"/>
                <a:gd name="connsiteY46" fmla="*/ 542925 h 550069"/>
                <a:gd name="connsiteX47" fmla="*/ 0 w 568325"/>
                <a:gd name="connsiteY47" fmla="*/ 495300 h 550069"/>
                <a:gd name="connsiteX48" fmla="*/ 2378 w 568325"/>
                <a:gd name="connsiteY48" fmla="*/ 457200 h 550069"/>
                <a:gd name="connsiteX49" fmla="*/ 66582 w 568325"/>
                <a:gd name="connsiteY49" fmla="*/ 457200 h 550069"/>
                <a:gd name="connsiteX50" fmla="*/ 73716 w 568325"/>
                <a:gd name="connsiteY50" fmla="*/ 442913 h 550069"/>
                <a:gd name="connsiteX51" fmla="*/ 78472 w 568325"/>
                <a:gd name="connsiteY51" fmla="*/ 431007 h 550069"/>
                <a:gd name="connsiteX52" fmla="*/ 78472 w 568325"/>
                <a:gd name="connsiteY52" fmla="*/ 428625 h 550069"/>
                <a:gd name="connsiteX53" fmla="*/ 85606 w 568325"/>
                <a:gd name="connsiteY53" fmla="*/ 426244 h 550069"/>
                <a:gd name="connsiteX54" fmla="*/ 90361 w 568325"/>
                <a:gd name="connsiteY54" fmla="*/ 423863 h 550069"/>
                <a:gd name="connsiteX55" fmla="*/ 102251 w 568325"/>
                <a:gd name="connsiteY55" fmla="*/ 409575 h 550069"/>
                <a:gd name="connsiteX56" fmla="*/ 116519 w 568325"/>
                <a:gd name="connsiteY56" fmla="*/ 385763 h 550069"/>
                <a:gd name="connsiteX57" fmla="*/ 114141 w 568325"/>
                <a:gd name="connsiteY57" fmla="*/ 371475 h 550069"/>
                <a:gd name="connsiteX58" fmla="*/ 118897 w 568325"/>
                <a:gd name="connsiteY58" fmla="*/ 359569 h 550069"/>
                <a:gd name="connsiteX59" fmla="*/ 116816 w 568325"/>
                <a:gd name="connsiteY59" fmla="*/ 344984 h 550069"/>
                <a:gd name="connsiteX60" fmla="*/ 116519 w 568325"/>
                <a:gd name="connsiteY60" fmla="*/ 342900 h 550069"/>
                <a:gd name="connsiteX61" fmla="*/ 147432 w 568325"/>
                <a:gd name="connsiteY61" fmla="*/ 342900 h 550069"/>
                <a:gd name="connsiteX62" fmla="*/ 147432 w 568325"/>
                <a:gd name="connsiteY62" fmla="*/ 247650 h 550069"/>
                <a:gd name="connsiteX63" fmla="*/ 156052 w 568325"/>
                <a:gd name="connsiteY63" fmla="*/ 242590 h 550069"/>
                <a:gd name="connsiteX64" fmla="*/ 568325 w 568325"/>
                <a:gd name="connsiteY64" fmla="*/ 238125 h 550069"/>
                <a:gd name="connsiteX65" fmla="*/ 527900 w 568325"/>
                <a:gd name="connsiteY65" fmla="*/ 283369 h 550069"/>
                <a:gd name="connsiteX66" fmla="*/ 516445 w 568325"/>
                <a:gd name="connsiteY66" fmla="*/ 300494 h 550069"/>
                <a:gd name="connsiteX67" fmla="*/ 527900 w 568325"/>
                <a:gd name="connsiteY67" fmla="*/ 283369 h 550069"/>
                <a:gd name="connsiteX68" fmla="*/ 568325 w 568325"/>
                <a:gd name="connsiteY68" fmla="*/ 238125 h 550069"/>
                <a:gd name="connsiteX69" fmla="*/ 562861 w 568325"/>
                <a:gd name="connsiteY69" fmla="*/ 219511 h 550069"/>
                <a:gd name="connsiteX70" fmla="*/ 565947 w 568325"/>
                <a:gd name="connsiteY70" fmla="*/ 223838 h 550069"/>
                <a:gd name="connsiteX71" fmla="*/ 566192 w 568325"/>
                <a:gd name="connsiteY71" fmla="*/ 225310 h 550069"/>
                <a:gd name="connsiteX72" fmla="*/ 565947 w 568325"/>
                <a:gd name="connsiteY72" fmla="*/ 223838 h 550069"/>
                <a:gd name="connsiteX73" fmla="*/ 562861 w 568325"/>
                <a:gd name="connsiteY73" fmla="*/ 219511 h 550069"/>
                <a:gd name="connsiteX74" fmla="*/ 494617 w 568325"/>
                <a:gd name="connsiteY74" fmla="*/ 179461 h 550069"/>
                <a:gd name="connsiteX75" fmla="*/ 516011 w 568325"/>
                <a:gd name="connsiteY75" fmla="*/ 183357 h 550069"/>
                <a:gd name="connsiteX76" fmla="*/ 546924 w 568325"/>
                <a:gd name="connsiteY76" fmla="*/ 192882 h 550069"/>
                <a:gd name="connsiteX77" fmla="*/ 546979 w 568325"/>
                <a:gd name="connsiteY77" fmla="*/ 192992 h 550069"/>
                <a:gd name="connsiteX78" fmla="*/ 546924 w 568325"/>
                <a:gd name="connsiteY78" fmla="*/ 192882 h 550069"/>
                <a:gd name="connsiteX79" fmla="*/ 516011 w 568325"/>
                <a:gd name="connsiteY79" fmla="*/ 183357 h 550069"/>
                <a:gd name="connsiteX80" fmla="*/ 494617 w 568325"/>
                <a:gd name="connsiteY80" fmla="*/ 179461 h 550069"/>
                <a:gd name="connsiteX81" fmla="*/ 460048 w 568325"/>
                <a:gd name="connsiteY81" fmla="*/ 162849 h 550069"/>
                <a:gd name="connsiteX82" fmla="*/ 473208 w 568325"/>
                <a:gd name="connsiteY82" fmla="*/ 173832 h 550069"/>
                <a:gd name="connsiteX83" fmla="*/ 486151 w 568325"/>
                <a:gd name="connsiteY83" fmla="*/ 177535 h 550069"/>
                <a:gd name="connsiteX84" fmla="*/ 473208 w 568325"/>
                <a:gd name="connsiteY84" fmla="*/ 173832 h 550069"/>
                <a:gd name="connsiteX85" fmla="*/ 460048 w 568325"/>
                <a:gd name="connsiteY85" fmla="*/ 162849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178345 w 568325"/>
                <a:gd name="connsiteY13" fmla="*/ 250032 h 550069"/>
                <a:gd name="connsiteX14" fmla="*/ 185983 w 568325"/>
                <a:gd name="connsiteY14" fmla="*/ 254963 h 550069"/>
                <a:gd name="connsiteX15" fmla="*/ 178345 w 568325"/>
                <a:gd name="connsiteY15" fmla="*/ 250032 h 550069"/>
                <a:gd name="connsiteX16" fmla="*/ 175930 w 568325"/>
                <a:gd name="connsiteY16" fmla="*/ 247613 h 550069"/>
                <a:gd name="connsiteX17" fmla="*/ 165956 w 568325"/>
                <a:gd name="connsiteY17" fmla="*/ 242874 h 550069"/>
                <a:gd name="connsiteX18" fmla="*/ 166455 w 568325"/>
                <a:gd name="connsiteY18" fmla="*/ 242888 h 550069"/>
                <a:gd name="connsiteX19" fmla="*/ 171804 w 568325"/>
                <a:gd name="connsiteY19" fmla="*/ 244673 h 550069"/>
                <a:gd name="connsiteX20" fmla="*/ 166455 w 568325"/>
                <a:gd name="connsiteY20" fmla="*/ 242888 h 550069"/>
                <a:gd name="connsiteX21" fmla="*/ 165956 w 568325"/>
                <a:gd name="connsiteY21" fmla="*/ 242874 h 550069"/>
                <a:gd name="connsiteX22" fmla="*/ 156052 w 568325"/>
                <a:gd name="connsiteY22" fmla="*/ 242590 h 550069"/>
                <a:gd name="connsiteX23" fmla="*/ 165288 w 568325"/>
                <a:gd name="connsiteY23" fmla="*/ 242854 h 550069"/>
                <a:gd name="connsiteX24" fmla="*/ 407302 w 568325"/>
                <a:gd name="connsiteY24" fmla="*/ 405665 h 550069"/>
                <a:gd name="connsiteX25" fmla="*/ 399492 w 568325"/>
                <a:gd name="connsiteY25" fmla="*/ 409575 h 550069"/>
                <a:gd name="connsiteX26" fmla="*/ 404248 w 568325"/>
                <a:gd name="connsiteY26" fmla="*/ 419100 h 550069"/>
                <a:gd name="connsiteX27" fmla="*/ 404248 w 568325"/>
                <a:gd name="connsiteY27" fmla="*/ 423863 h 550069"/>
                <a:gd name="connsiteX28" fmla="*/ 404248 w 568325"/>
                <a:gd name="connsiteY28" fmla="*/ 426244 h 550069"/>
                <a:gd name="connsiteX29" fmla="*/ 401870 w 568325"/>
                <a:gd name="connsiteY29" fmla="*/ 426244 h 550069"/>
                <a:gd name="connsiteX30" fmla="*/ 399492 w 568325"/>
                <a:gd name="connsiteY30" fmla="*/ 431007 h 550069"/>
                <a:gd name="connsiteX31" fmla="*/ 392358 w 568325"/>
                <a:gd name="connsiteY31" fmla="*/ 440532 h 550069"/>
                <a:gd name="connsiteX32" fmla="*/ 387603 w 568325"/>
                <a:gd name="connsiteY32" fmla="*/ 450057 h 550069"/>
                <a:gd name="connsiteX33" fmla="*/ 382847 w 568325"/>
                <a:gd name="connsiteY33" fmla="*/ 457200 h 550069"/>
                <a:gd name="connsiteX34" fmla="*/ 380469 w 568325"/>
                <a:gd name="connsiteY34" fmla="*/ 466725 h 550069"/>
                <a:gd name="connsiteX35" fmla="*/ 380469 w 568325"/>
                <a:gd name="connsiteY35" fmla="*/ 519113 h 550069"/>
                <a:gd name="connsiteX36" fmla="*/ 380469 w 568325"/>
                <a:gd name="connsiteY36" fmla="*/ 550069 h 550069"/>
                <a:gd name="connsiteX37" fmla="*/ 282974 w 568325"/>
                <a:gd name="connsiteY37" fmla="*/ 550069 h 550069"/>
                <a:gd name="connsiteX38" fmla="*/ 274651 w 568325"/>
                <a:gd name="connsiteY38" fmla="*/ 535484 h 550069"/>
                <a:gd name="connsiteX39" fmla="*/ 273462 w 568325"/>
                <a:gd name="connsiteY39" fmla="*/ 533400 h 550069"/>
                <a:gd name="connsiteX40" fmla="*/ 256817 w 568325"/>
                <a:gd name="connsiteY40" fmla="*/ 533400 h 550069"/>
                <a:gd name="connsiteX41" fmla="*/ 254439 w 568325"/>
                <a:gd name="connsiteY41" fmla="*/ 533400 h 550069"/>
                <a:gd name="connsiteX42" fmla="*/ 142676 w 568325"/>
                <a:gd name="connsiteY42" fmla="*/ 535782 h 550069"/>
                <a:gd name="connsiteX43" fmla="*/ 135542 w 568325"/>
                <a:gd name="connsiteY43" fmla="*/ 535782 h 550069"/>
                <a:gd name="connsiteX44" fmla="*/ 45181 w 568325"/>
                <a:gd name="connsiteY44" fmla="*/ 519113 h 550069"/>
                <a:gd name="connsiteX45" fmla="*/ 11890 w 568325"/>
                <a:gd name="connsiteY45" fmla="*/ 542925 h 550069"/>
                <a:gd name="connsiteX46" fmla="*/ 0 w 568325"/>
                <a:gd name="connsiteY46" fmla="*/ 495300 h 550069"/>
                <a:gd name="connsiteX47" fmla="*/ 2378 w 568325"/>
                <a:gd name="connsiteY47" fmla="*/ 457200 h 550069"/>
                <a:gd name="connsiteX48" fmla="*/ 66582 w 568325"/>
                <a:gd name="connsiteY48" fmla="*/ 457200 h 550069"/>
                <a:gd name="connsiteX49" fmla="*/ 73716 w 568325"/>
                <a:gd name="connsiteY49" fmla="*/ 442913 h 550069"/>
                <a:gd name="connsiteX50" fmla="*/ 78472 w 568325"/>
                <a:gd name="connsiteY50" fmla="*/ 431007 h 550069"/>
                <a:gd name="connsiteX51" fmla="*/ 78472 w 568325"/>
                <a:gd name="connsiteY51" fmla="*/ 428625 h 550069"/>
                <a:gd name="connsiteX52" fmla="*/ 85606 w 568325"/>
                <a:gd name="connsiteY52" fmla="*/ 426244 h 550069"/>
                <a:gd name="connsiteX53" fmla="*/ 90361 w 568325"/>
                <a:gd name="connsiteY53" fmla="*/ 423863 h 550069"/>
                <a:gd name="connsiteX54" fmla="*/ 102251 w 568325"/>
                <a:gd name="connsiteY54" fmla="*/ 409575 h 550069"/>
                <a:gd name="connsiteX55" fmla="*/ 116519 w 568325"/>
                <a:gd name="connsiteY55" fmla="*/ 385763 h 550069"/>
                <a:gd name="connsiteX56" fmla="*/ 114141 w 568325"/>
                <a:gd name="connsiteY56" fmla="*/ 371475 h 550069"/>
                <a:gd name="connsiteX57" fmla="*/ 118897 w 568325"/>
                <a:gd name="connsiteY57" fmla="*/ 359569 h 550069"/>
                <a:gd name="connsiteX58" fmla="*/ 116816 w 568325"/>
                <a:gd name="connsiteY58" fmla="*/ 344984 h 550069"/>
                <a:gd name="connsiteX59" fmla="*/ 116519 w 568325"/>
                <a:gd name="connsiteY59" fmla="*/ 342900 h 550069"/>
                <a:gd name="connsiteX60" fmla="*/ 147432 w 568325"/>
                <a:gd name="connsiteY60" fmla="*/ 342900 h 550069"/>
                <a:gd name="connsiteX61" fmla="*/ 147432 w 568325"/>
                <a:gd name="connsiteY61" fmla="*/ 247650 h 550069"/>
                <a:gd name="connsiteX62" fmla="*/ 156052 w 568325"/>
                <a:gd name="connsiteY62" fmla="*/ 242590 h 550069"/>
                <a:gd name="connsiteX63" fmla="*/ 568325 w 568325"/>
                <a:gd name="connsiteY63" fmla="*/ 238125 h 550069"/>
                <a:gd name="connsiteX64" fmla="*/ 527900 w 568325"/>
                <a:gd name="connsiteY64" fmla="*/ 283369 h 550069"/>
                <a:gd name="connsiteX65" fmla="*/ 516445 w 568325"/>
                <a:gd name="connsiteY65" fmla="*/ 300494 h 550069"/>
                <a:gd name="connsiteX66" fmla="*/ 527900 w 568325"/>
                <a:gd name="connsiteY66" fmla="*/ 283369 h 550069"/>
                <a:gd name="connsiteX67" fmla="*/ 568325 w 568325"/>
                <a:gd name="connsiteY67" fmla="*/ 238125 h 550069"/>
                <a:gd name="connsiteX68" fmla="*/ 562861 w 568325"/>
                <a:gd name="connsiteY68" fmla="*/ 219511 h 550069"/>
                <a:gd name="connsiteX69" fmla="*/ 565947 w 568325"/>
                <a:gd name="connsiteY69" fmla="*/ 223838 h 550069"/>
                <a:gd name="connsiteX70" fmla="*/ 566192 w 568325"/>
                <a:gd name="connsiteY70" fmla="*/ 225310 h 550069"/>
                <a:gd name="connsiteX71" fmla="*/ 565947 w 568325"/>
                <a:gd name="connsiteY71" fmla="*/ 223838 h 550069"/>
                <a:gd name="connsiteX72" fmla="*/ 562861 w 568325"/>
                <a:gd name="connsiteY72" fmla="*/ 219511 h 550069"/>
                <a:gd name="connsiteX73" fmla="*/ 494617 w 568325"/>
                <a:gd name="connsiteY73" fmla="*/ 179461 h 550069"/>
                <a:gd name="connsiteX74" fmla="*/ 516011 w 568325"/>
                <a:gd name="connsiteY74" fmla="*/ 183357 h 550069"/>
                <a:gd name="connsiteX75" fmla="*/ 546924 w 568325"/>
                <a:gd name="connsiteY75" fmla="*/ 192882 h 550069"/>
                <a:gd name="connsiteX76" fmla="*/ 546979 w 568325"/>
                <a:gd name="connsiteY76" fmla="*/ 192992 h 550069"/>
                <a:gd name="connsiteX77" fmla="*/ 546924 w 568325"/>
                <a:gd name="connsiteY77" fmla="*/ 192882 h 550069"/>
                <a:gd name="connsiteX78" fmla="*/ 516011 w 568325"/>
                <a:gd name="connsiteY78" fmla="*/ 183357 h 550069"/>
                <a:gd name="connsiteX79" fmla="*/ 494617 w 568325"/>
                <a:gd name="connsiteY79" fmla="*/ 179461 h 550069"/>
                <a:gd name="connsiteX80" fmla="*/ 460048 w 568325"/>
                <a:gd name="connsiteY80" fmla="*/ 162849 h 550069"/>
                <a:gd name="connsiteX81" fmla="*/ 473208 w 568325"/>
                <a:gd name="connsiteY81" fmla="*/ 173832 h 550069"/>
                <a:gd name="connsiteX82" fmla="*/ 486151 w 568325"/>
                <a:gd name="connsiteY82" fmla="*/ 177535 h 550069"/>
                <a:gd name="connsiteX83" fmla="*/ 473208 w 568325"/>
                <a:gd name="connsiteY83" fmla="*/ 173832 h 550069"/>
                <a:gd name="connsiteX84" fmla="*/ 460048 w 568325"/>
                <a:gd name="connsiteY84" fmla="*/ 162849 h 550069"/>
                <a:gd name="connsiteX85" fmla="*/ 458940 w 568325"/>
                <a:gd name="connsiteY85" fmla="*/ 161925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0" fmla="*/ 218770 w 568325"/>
                <a:gd name="connsiteY0" fmla="*/ 41539 h 474926"/>
                <a:gd name="connsiteX1" fmla="*/ 425598 w 568325"/>
                <a:gd name="connsiteY1" fmla="*/ 39106 h 474926"/>
                <a:gd name="connsiteX2" fmla="*/ 430461 w 568325"/>
                <a:gd name="connsiteY2" fmla="*/ 43976 h 474926"/>
                <a:gd name="connsiteX3" fmla="*/ 425598 w 568325"/>
                <a:gd name="connsiteY3" fmla="*/ 39106 h 474926"/>
                <a:gd name="connsiteX4" fmla="*/ 358364 w 568325"/>
                <a:gd name="connsiteY4" fmla="*/ 0 h 474926"/>
                <a:gd name="connsiteX5" fmla="*/ 368579 w 568325"/>
                <a:gd name="connsiteY5" fmla="*/ 15345 h 474926"/>
                <a:gd name="connsiteX6" fmla="*/ 409004 w 568325"/>
                <a:gd name="connsiteY6" fmla="*/ 22489 h 474926"/>
                <a:gd name="connsiteX7" fmla="*/ 414936 w 568325"/>
                <a:gd name="connsiteY7" fmla="*/ 28429 h 474926"/>
                <a:gd name="connsiteX8" fmla="*/ 409004 w 568325"/>
                <a:gd name="connsiteY8" fmla="*/ 22489 h 474926"/>
                <a:gd name="connsiteX9" fmla="*/ 368579 w 568325"/>
                <a:gd name="connsiteY9" fmla="*/ 15345 h 474926"/>
                <a:gd name="connsiteX10" fmla="*/ 358364 w 568325"/>
                <a:gd name="connsiteY10" fmla="*/ 0 h 474926"/>
                <a:gd name="connsiteX11" fmla="*/ 175930 w 568325"/>
                <a:gd name="connsiteY11" fmla="*/ 172470 h 474926"/>
                <a:gd name="connsiteX12" fmla="*/ 178345 w 568325"/>
                <a:gd name="connsiteY12" fmla="*/ 174889 h 474926"/>
                <a:gd name="connsiteX13" fmla="*/ 185983 w 568325"/>
                <a:gd name="connsiteY13" fmla="*/ 179820 h 474926"/>
                <a:gd name="connsiteX14" fmla="*/ 178345 w 568325"/>
                <a:gd name="connsiteY14" fmla="*/ 174889 h 474926"/>
                <a:gd name="connsiteX15" fmla="*/ 175930 w 568325"/>
                <a:gd name="connsiteY15" fmla="*/ 172470 h 474926"/>
                <a:gd name="connsiteX16" fmla="*/ 165956 w 568325"/>
                <a:gd name="connsiteY16" fmla="*/ 167731 h 474926"/>
                <a:gd name="connsiteX17" fmla="*/ 166455 w 568325"/>
                <a:gd name="connsiteY17" fmla="*/ 167745 h 474926"/>
                <a:gd name="connsiteX18" fmla="*/ 171804 w 568325"/>
                <a:gd name="connsiteY18" fmla="*/ 169530 h 474926"/>
                <a:gd name="connsiteX19" fmla="*/ 166455 w 568325"/>
                <a:gd name="connsiteY19" fmla="*/ 167745 h 474926"/>
                <a:gd name="connsiteX20" fmla="*/ 165956 w 568325"/>
                <a:gd name="connsiteY20" fmla="*/ 167731 h 474926"/>
                <a:gd name="connsiteX21" fmla="*/ 156052 w 568325"/>
                <a:gd name="connsiteY21" fmla="*/ 167447 h 474926"/>
                <a:gd name="connsiteX22" fmla="*/ 165288 w 568325"/>
                <a:gd name="connsiteY22" fmla="*/ 167711 h 474926"/>
                <a:gd name="connsiteX23" fmla="*/ 407302 w 568325"/>
                <a:gd name="connsiteY23" fmla="*/ 330522 h 474926"/>
                <a:gd name="connsiteX24" fmla="*/ 399492 w 568325"/>
                <a:gd name="connsiteY24" fmla="*/ 334432 h 474926"/>
                <a:gd name="connsiteX25" fmla="*/ 404248 w 568325"/>
                <a:gd name="connsiteY25" fmla="*/ 343957 h 474926"/>
                <a:gd name="connsiteX26" fmla="*/ 404248 w 568325"/>
                <a:gd name="connsiteY26" fmla="*/ 348720 h 474926"/>
                <a:gd name="connsiteX27" fmla="*/ 404248 w 568325"/>
                <a:gd name="connsiteY27" fmla="*/ 351101 h 474926"/>
                <a:gd name="connsiteX28" fmla="*/ 401870 w 568325"/>
                <a:gd name="connsiteY28" fmla="*/ 351101 h 474926"/>
                <a:gd name="connsiteX29" fmla="*/ 399492 w 568325"/>
                <a:gd name="connsiteY29" fmla="*/ 355864 h 474926"/>
                <a:gd name="connsiteX30" fmla="*/ 392358 w 568325"/>
                <a:gd name="connsiteY30" fmla="*/ 365389 h 474926"/>
                <a:gd name="connsiteX31" fmla="*/ 387603 w 568325"/>
                <a:gd name="connsiteY31" fmla="*/ 374914 h 474926"/>
                <a:gd name="connsiteX32" fmla="*/ 382847 w 568325"/>
                <a:gd name="connsiteY32" fmla="*/ 382057 h 474926"/>
                <a:gd name="connsiteX33" fmla="*/ 380469 w 568325"/>
                <a:gd name="connsiteY33" fmla="*/ 391582 h 474926"/>
                <a:gd name="connsiteX34" fmla="*/ 380469 w 568325"/>
                <a:gd name="connsiteY34" fmla="*/ 443970 h 474926"/>
                <a:gd name="connsiteX35" fmla="*/ 380469 w 568325"/>
                <a:gd name="connsiteY35" fmla="*/ 474926 h 474926"/>
                <a:gd name="connsiteX36" fmla="*/ 282974 w 568325"/>
                <a:gd name="connsiteY36" fmla="*/ 474926 h 474926"/>
                <a:gd name="connsiteX37" fmla="*/ 274651 w 568325"/>
                <a:gd name="connsiteY37" fmla="*/ 460341 h 474926"/>
                <a:gd name="connsiteX38" fmla="*/ 273462 w 568325"/>
                <a:gd name="connsiteY38" fmla="*/ 458257 h 474926"/>
                <a:gd name="connsiteX39" fmla="*/ 256817 w 568325"/>
                <a:gd name="connsiteY39" fmla="*/ 458257 h 474926"/>
                <a:gd name="connsiteX40" fmla="*/ 254439 w 568325"/>
                <a:gd name="connsiteY40" fmla="*/ 458257 h 474926"/>
                <a:gd name="connsiteX41" fmla="*/ 142676 w 568325"/>
                <a:gd name="connsiteY41" fmla="*/ 460639 h 474926"/>
                <a:gd name="connsiteX42" fmla="*/ 135542 w 568325"/>
                <a:gd name="connsiteY42" fmla="*/ 460639 h 474926"/>
                <a:gd name="connsiteX43" fmla="*/ 45181 w 568325"/>
                <a:gd name="connsiteY43" fmla="*/ 443970 h 474926"/>
                <a:gd name="connsiteX44" fmla="*/ 11890 w 568325"/>
                <a:gd name="connsiteY44" fmla="*/ 467782 h 474926"/>
                <a:gd name="connsiteX45" fmla="*/ 0 w 568325"/>
                <a:gd name="connsiteY45" fmla="*/ 420157 h 474926"/>
                <a:gd name="connsiteX46" fmla="*/ 2378 w 568325"/>
                <a:gd name="connsiteY46" fmla="*/ 382057 h 474926"/>
                <a:gd name="connsiteX47" fmla="*/ 66582 w 568325"/>
                <a:gd name="connsiteY47" fmla="*/ 382057 h 474926"/>
                <a:gd name="connsiteX48" fmla="*/ 73716 w 568325"/>
                <a:gd name="connsiteY48" fmla="*/ 367770 h 474926"/>
                <a:gd name="connsiteX49" fmla="*/ 78472 w 568325"/>
                <a:gd name="connsiteY49" fmla="*/ 355864 h 474926"/>
                <a:gd name="connsiteX50" fmla="*/ 78472 w 568325"/>
                <a:gd name="connsiteY50" fmla="*/ 353482 h 474926"/>
                <a:gd name="connsiteX51" fmla="*/ 85606 w 568325"/>
                <a:gd name="connsiteY51" fmla="*/ 351101 h 474926"/>
                <a:gd name="connsiteX52" fmla="*/ 90361 w 568325"/>
                <a:gd name="connsiteY52" fmla="*/ 348720 h 474926"/>
                <a:gd name="connsiteX53" fmla="*/ 102251 w 568325"/>
                <a:gd name="connsiteY53" fmla="*/ 334432 h 474926"/>
                <a:gd name="connsiteX54" fmla="*/ 116519 w 568325"/>
                <a:gd name="connsiteY54" fmla="*/ 310620 h 474926"/>
                <a:gd name="connsiteX55" fmla="*/ 114141 w 568325"/>
                <a:gd name="connsiteY55" fmla="*/ 296332 h 474926"/>
                <a:gd name="connsiteX56" fmla="*/ 118897 w 568325"/>
                <a:gd name="connsiteY56" fmla="*/ 284426 h 474926"/>
                <a:gd name="connsiteX57" fmla="*/ 116816 w 568325"/>
                <a:gd name="connsiteY57" fmla="*/ 269841 h 474926"/>
                <a:gd name="connsiteX58" fmla="*/ 116519 w 568325"/>
                <a:gd name="connsiteY58" fmla="*/ 267757 h 474926"/>
                <a:gd name="connsiteX59" fmla="*/ 147432 w 568325"/>
                <a:gd name="connsiteY59" fmla="*/ 267757 h 474926"/>
                <a:gd name="connsiteX60" fmla="*/ 147432 w 568325"/>
                <a:gd name="connsiteY60" fmla="*/ 172507 h 474926"/>
                <a:gd name="connsiteX61" fmla="*/ 156052 w 568325"/>
                <a:gd name="connsiteY61" fmla="*/ 167447 h 474926"/>
                <a:gd name="connsiteX62" fmla="*/ 568325 w 568325"/>
                <a:gd name="connsiteY62" fmla="*/ 162982 h 474926"/>
                <a:gd name="connsiteX63" fmla="*/ 527900 w 568325"/>
                <a:gd name="connsiteY63" fmla="*/ 208226 h 474926"/>
                <a:gd name="connsiteX64" fmla="*/ 516445 w 568325"/>
                <a:gd name="connsiteY64" fmla="*/ 225351 h 474926"/>
                <a:gd name="connsiteX65" fmla="*/ 527900 w 568325"/>
                <a:gd name="connsiteY65" fmla="*/ 208226 h 474926"/>
                <a:gd name="connsiteX66" fmla="*/ 568325 w 568325"/>
                <a:gd name="connsiteY66" fmla="*/ 162982 h 474926"/>
                <a:gd name="connsiteX67" fmla="*/ 562861 w 568325"/>
                <a:gd name="connsiteY67" fmla="*/ 144368 h 474926"/>
                <a:gd name="connsiteX68" fmla="*/ 565947 w 568325"/>
                <a:gd name="connsiteY68" fmla="*/ 148695 h 474926"/>
                <a:gd name="connsiteX69" fmla="*/ 566192 w 568325"/>
                <a:gd name="connsiteY69" fmla="*/ 150167 h 474926"/>
                <a:gd name="connsiteX70" fmla="*/ 565947 w 568325"/>
                <a:gd name="connsiteY70" fmla="*/ 148695 h 474926"/>
                <a:gd name="connsiteX71" fmla="*/ 562861 w 568325"/>
                <a:gd name="connsiteY71" fmla="*/ 144368 h 474926"/>
                <a:gd name="connsiteX72" fmla="*/ 494617 w 568325"/>
                <a:gd name="connsiteY72" fmla="*/ 104318 h 474926"/>
                <a:gd name="connsiteX73" fmla="*/ 516011 w 568325"/>
                <a:gd name="connsiteY73" fmla="*/ 108214 h 474926"/>
                <a:gd name="connsiteX74" fmla="*/ 546924 w 568325"/>
                <a:gd name="connsiteY74" fmla="*/ 117739 h 474926"/>
                <a:gd name="connsiteX75" fmla="*/ 546979 w 568325"/>
                <a:gd name="connsiteY75" fmla="*/ 117849 h 474926"/>
                <a:gd name="connsiteX76" fmla="*/ 546924 w 568325"/>
                <a:gd name="connsiteY76" fmla="*/ 117739 h 474926"/>
                <a:gd name="connsiteX77" fmla="*/ 516011 w 568325"/>
                <a:gd name="connsiteY77" fmla="*/ 108214 h 474926"/>
                <a:gd name="connsiteX78" fmla="*/ 494617 w 568325"/>
                <a:gd name="connsiteY78" fmla="*/ 104318 h 474926"/>
                <a:gd name="connsiteX79" fmla="*/ 460048 w 568325"/>
                <a:gd name="connsiteY79" fmla="*/ 87706 h 474926"/>
                <a:gd name="connsiteX80" fmla="*/ 473208 w 568325"/>
                <a:gd name="connsiteY80" fmla="*/ 98689 h 474926"/>
                <a:gd name="connsiteX81" fmla="*/ 486151 w 568325"/>
                <a:gd name="connsiteY81" fmla="*/ 102392 h 474926"/>
                <a:gd name="connsiteX82" fmla="*/ 473208 w 568325"/>
                <a:gd name="connsiteY82" fmla="*/ 98689 h 474926"/>
                <a:gd name="connsiteX83" fmla="*/ 460048 w 568325"/>
                <a:gd name="connsiteY83" fmla="*/ 87706 h 474926"/>
                <a:gd name="connsiteX84" fmla="*/ 458940 w 568325"/>
                <a:gd name="connsiteY84" fmla="*/ 86782 h 474926"/>
                <a:gd name="connsiteX85" fmla="*/ 458940 w 568325"/>
                <a:gd name="connsiteY85" fmla="*/ 86782 h 474926"/>
                <a:gd name="connsiteX86" fmla="*/ 458940 w 568325"/>
                <a:gd name="connsiteY86" fmla="*/ 86782 h 474926"/>
                <a:gd name="connsiteX0" fmla="*/ 218770 w 568325"/>
                <a:gd name="connsiteY0" fmla="*/ 26194 h 459581"/>
                <a:gd name="connsiteX1" fmla="*/ 425598 w 568325"/>
                <a:gd name="connsiteY1" fmla="*/ 23761 h 459581"/>
                <a:gd name="connsiteX2" fmla="*/ 430461 w 568325"/>
                <a:gd name="connsiteY2" fmla="*/ 28631 h 459581"/>
                <a:gd name="connsiteX3" fmla="*/ 425598 w 568325"/>
                <a:gd name="connsiteY3" fmla="*/ 23761 h 459581"/>
                <a:gd name="connsiteX4" fmla="*/ 368579 w 568325"/>
                <a:gd name="connsiteY4" fmla="*/ 0 h 459581"/>
                <a:gd name="connsiteX5" fmla="*/ 368579 w 568325"/>
                <a:gd name="connsiteY5" fmla="*/ 0 h 459581"/>
                <a:gd name="connsiteX6" fmla="*/ 409004 w 568325"/>
                <a:gd name="connsiteY6" fmla="*/ 7144 h 459581"/>
                <a:gd name="connsiteX7" fmla="*/ 414936 w 568325"/>
                <a:gd name="connsiteY7" fmla="*/ 13084 h 459581"/>
                <a:gd name="connsiteX8" fmla="*/ 409004 w 568325"/>
                <a:gd name="connsiteY8" fmla="*/ 7144 h 459581"/>
                <a:gd name="connsiteX9" fmla="*/ 368579 w 568325"/>
                <a:gd name="connsiteY9" fmla="*/ 0 h 459581"/>
                <a:gd name="connsiteX10" fmla="*/ 175930 w 568325"/>
                <a:gd name="connsiteY10" fmla="*/ 157125 h 459581"/>
                <a:gd name="connsiteX11" fmla="*/ 178345 w 568325"/>
                <a:gd name="connsiteY11" fmla="*/ 159544 h 459581"/>
                <a:gd name="connsiteX12" fmla="*/ 185983 w 568325"/>
                <a:gd name="connsiteY12" fmla="*/ 164475 h 459581"/>
                <a:gd name="connsiteX13" fmla="*/ 178345 w 568325"/>
                <a:gd name="connsiteY13" fmla="*/ 159544 h 459581"/>
                <a:gd name="connsiteX14" fmla="*/ 175930 w 568325"/>
                <a:gd name="connsiteY14" fmla="*/ 157125 h 459581"/>
                <a:gd name="connsiteX15" fmla="*/ 165956 w 568325"/>
                <a:gd name="connsiteY15" fmla="*/ 152386 h 459581"/>
                <a:gd name="connsiteX16" fmla="*/ 166455 w 568325"/>
                <a:gd name="connsiteY16" fmla="*/ 152400 h 459581"/>
                <a:gd name="connsiteX17" fmla="*/ 171804 w 568325"/>
                <a:gd name="connsiteY17" fmla="*/ 154185 h 459581"/>
                <a:gd name="connsiteX18" fmla="*/ 166455 w 568325"/>
                <a:gd name="connsiteY18" fmla="*/ 152400 h 459581"/>
                <a:gd name="connsiteX19" fmla="*/ 165956 w 568325"/>
                <a:gd name="connsiteY19" fmla="*/ 152386 h 459581"/>
                <a:gd name="connsiteX20" fmla="*/ 156052 w 568325"/>
                <a:gd name="connsiteY20" fmla="*/ 152102 h 459581"/>
                <a:gd name="connsiteX21" fmla="*/ 165288 w 568325"/>
                <a:gd name="connsiteY21" fmla="*/ 152366 h 459581"/>
                <a:gd name="connsiteX22" fmla="*/ 407302 w 568325"/>
                <a:gd name="connsiteY22" fmla="*/ 315177 h 459581"/>
                <a:gd name="connsiteX23" fmla="*/ 399492 w 568325"/>
                <a:gd name="connsiteY23" fmla="*/ 319087 h 459581"/>
                <a:gd name="connsiteX24" fmla="*/ 404248 w 568325"/>
                <a:gd name="connsiteY24" fmla="*/ 328612 h 459581"/>
                <a:gd name="connsiteX25" fmla="*/ 404248 w 568325"/>
                <a:gd name="connsiteY25" fmla="*/ 333375 h 459581"/>
                <a:gd name="connsiteX26" fmla="*/ 404248 w 568325"/>
                <a:gd name="connsiteY26" fmla="*/ 335756 h 459581"/>
                <a:gd name="connsiteX27" fmla="*/ 401870 w 568325"/>
                <a:gd name="connsiteY27" fmla="*/ 335756 h 459581"/>
                <a:gd name="connsiteX28" fmla="*/ 399492 w 568325"/>
                <a:gd name="connsiteY28" fmla="*/ 340519 h 459581"/>
                <a:gd name="connsiteX29" fmla="*/ 392358 w 568325"/>
                <a:gd name="connsiteY29" fmla="*/ 350044 h 459581"/>
                <a:gd name="connsiteX30" fmla="*/ 387603 w 568325"/>
                <a:gd name="connsiteY30" fmla="*/ 359569 h 459581"/>
                <a:gd name="connsiteX31" fmla="*/ 382847 w 568325"/>
                <a:gd name="connsiteY31" fmla="*/ 366712 h 459581"/>
                <a:gd name="connsiteX32" fmla="*/ 380469 w 568325"/>
                <a:gd name="connsiteY32" fmla="*/ 376237 h 459581"/>
                <a:gd name="connsiteX33" fmla="*/ 380469 w 568325"/>
                <a:gd name="connsiteY33" fmla="*/ 428625 h 459581"/>
                <a:gd name="connsiteX34" fmla="*/ 380469 w 568325"/>
                <a:gd name="connsiteY34" fmla="*/ 459581 h 459581"/>
                <a:gd name="connsiteX35" fmla="*/ 282974 w 568325"/>
                <a:gd name="connsiteY35" fmla="*/ 459581 h 459581"/>
                <a:gd name="connsiteX36" fmla="*/ 274651 w 568325"/>
                <a:gd name="connsiteY36" fmla="*/ 444996 h 459581"/>
                <a:gd name="connsiteX37" fmla="*/ 273462 w 568325"/>
                <a:gd name="connsiteY37" fmla="*/ 442912 h 459581"/>
                <a:gd name="connsiteX38" fmla="*/ 256817 w 568325"/>
                <a:gd name="connsiteY38" fmla="*/ 442912 h 459581"/>
                <a:gd name="connsiteX39" fmla="*/ 254439 w 568325"/>
                <a:gd name="connsiteY39" fmla="*/ 442912 h 459581"/>
                <a:gd name="connsiteX40" fmla="*/ 142676 w 568325"/>
                <a:gd name="connsiteY40" fmla="*/ 445294 h 459581"/>
                <a:gd name="connsiteX41" fmla="*/ 135542 w 568325"/>
                <a:gd name="connsiteY41" fmla="*/ 445294 h 459581"/>
                <a:gd name="connsiteX42" fmla="*/ 45181 w 568325"/>
                <a:gd name="connsiteY42" fmla="*/ 428625 h 459581"/>
                <a:gd name="connsiteX43" fmla="*/ 11890 w 568325"/>
                <a:gd name="connsiteY43" fmla="*/ 452437 h 459581"/>
                <a:gd name="connsiteX44" fmla="*/ 0 w 568325"/>
                <a:gd name="connsiteY44" fmla="*/ 404812 h 459581"/>
                <a:gd name="connsiteX45" fmla="*/ 2378 w 568325"/>
                <a:gd name="connsiteY45" fmla="*/ 366712 h 459581"/>
                <a:gd name="connsiteX46" fmla="*/ 66582 w 568325"/>
                <a:gd name="connsiteY46" fmla="*/ 366712 h 459581"/>
                <a:gd name="connsiteX47" fmla="*/ 73716 w 568325"/>
                <a:gd name="connsiteY47" fmla="*/ 352425 h 459581"/>
                <a:gd name="connsiteX48" fmla="*/ 78472 w 568325"/>
                <a:gd name="connsiteY48" fmla="*/ 340519 h 459581"/>
                <a:gd name="connsiteX49" fmla="*/ 78472 w 568325"/>
                <a:gd name="connsiteY49" fmla="*/ 338137 h 459581"/>
                <a:gd name="connsiteX50" fmla="*/ 85606 w 568325"/>
                <a:gd name="connsiteY50" fmla="*/ 335756 h 459581"/>
                <a:gd name="connsiteX51" fmla="*/ 90361 w 568325"/>
                <a:gd name="connsiteY51" fmla="*/ 333375 h 459581"/>
                <a:gd name="connsiteX52" fmla="*/ 102251 w 568325"/>
                <a:gd name="connsiteY52" fmla="*/ 319087 h 459581"/>
                <a:gd name="connsiteX53" fmla="*/ 116519 w 568325"/>
                <a:gd name="connsiteY53" fmla="*/ 295275 h 459581"/>
                <a:gd name="connsiteX54" fmla="*/ 114141 w 568325"/>
                <a:gd name="connsiteY54" fmla="*/ 280987 h 459581"/>
                <a:gd name="connsiteX55" fmla="*/ 118897 w 568325"/>
                <a:gd name="connsiteY55" fmla="*/ 269081 h 459581"/>
                <a:gd name="connsiteX56" fmla="*/ 116816 w 568325"/>
                <a:gd name="connsiteY56" fmla="*/ 254496 h 459581"/>
                <a:gd name="connsiteX57" fmla="*/ 116519 w 568325"/>
                <a:gd name="connsiteY57" fmla="*/ 252412 h 459581"/>
                <a:gd name="connsiteX58" fmla="*/ 147432 w 568325"/>
                <a:gd name="connsiteY58" fmla="*/ 252412 h 459581"/>
                <a:gd name="connsiteX59" fmla="*/ 147432 w 568325"/>
                <a:gd name="connsiteY59" fmla="*/ 157162 h 459581"/>
                <a:gd name="connsiteX60" fmla="*/ 156052 w 568325"/>
                <a:gd name="connsiteY60" fmla="*/ 152102 h 459581"/>
                <a:gd name="connsiteX61" fmla="*/ 568325 w 568325"/>
                <a:gd name="connsiteY61" fmla="*/ 147637 h 459581"/>
                <a:gd name="connsiteX62" fmla="*/ 527900 w 568325"/>
                <a:gd name="connsiteY62" fmla="*/ 192881 h 459581"/>
                <a:gd name="connsiteX63" fmla="*/ 516445 w 568325"/>
                <a:gd name="connsiteY63" fmla="*/ 210006 h 459581"/>
                <a:gd name="connsiteX64" fmla="*/ 527900 w 568325"/>
                <a:gd name="connsiteY64" fmla="*/ 192881 h 459581"/>
                <a:gd name="connsiteX65" fmla="*/ 568325 w 568325"/>
                <a:gd name="connsiteY65" fmla="*/ 147637 h 459581"/>
                <a:gd name="connsiteX66" fmla="*/ 562861 w 568325"/>
                <a:gd name="connsiteY66" fmla="*/ 129023 h 459581"/>
                <a:gd name="connsiteX67" fmla="*/ 565947 w 568325"/>
                <a:gd name="connsiteY67" fmla="*/ 133350 h 459581"/>
                <a:gd name="connsiteX68" fmla="*/ 566192 w 568325"/>
                <a:gd name="connsiteY68" fmla="*/ 134822 h 459581"/>
                <a:gd name="connsiteX69" fmla="*/ 565947 w 568325"/>
                <a:gd name="connsiteY69" fmla="*/ 133350 h 459581"/>
                <a:gd name="connsiteX70" fmla="*/ 562861 w 568325"/>
                <a:gd name="connsiteY70" fmla="*/ 129023 h 459581"/>
                <a:gd name="connsiteX71" fmla="*/ 494617 w 568325"/>
                <a:gd name="connsiteY71" fmla="*/ 88973 h 459581"/>
                <a:gd name="connsiteX72" fmla="*/ 516011 w 568325"/>
                <a:gd name="connsiteY72" fmla="*/ 92869 h 459581"/>
                <a:gd name="connsiteX73" fmla="*/ 546924 w 568325"/>
                <a:gd name="connsiteY73" fmla="*/ 102394 h 459581"/>
                <a:gd name="connsiteX74" fmla="*/ 546979 w 568325"/>
                <a:gd name="connsiteY74" fmla="*/ 102504 h 459581"/>
                <a:gd name="connsiteX75" fmla="*/ 546924 w 568325"/>
                <a:gd name="connsiteY75" fmla="*/ 102394 h 459581"/>
                <a:gd name="connsiteX76" fmla="*/ 516011 w 568325"/>
                <a:gd name="connsiteY76" fmla="*/ 92869 h 459581"/>
                <a:gd name="connsiteX77" fmla="*/ 494617 w 568325"/>
                <a:gd name="connsiteY77" fmla="*/ 88973 h 459581"/>
                <a:gd name="connsiteX78" fmla="*/ 460048 w 568325"/>
                <a:gd name="connsiteY78" fmla="*/ 72361 h 459581"/>
                <a:gd name="connsiteX79" fmla="*/ 473208 w 568325"/>
                <a:gd name="connsiteY79" fmla="*/ 83344 h 459581"/>
                <a:gd name="connsiteX80" fmla="*/ 486151 w 568325"/>
                <a:gd name="connsiteY80" fmla="*/ 87047 h 459581"/>
                <a:gd name="connsiteX81" fmla="*/ 473208 w 568325"/>
                <a:gd name="connsiteY81" fmla="*/ 83344 h 459581"/>
                <a:gd name="connsiteX82" fmla="*/ 460048 w 568325"/>
                <a:gd name="connsiteY82" fmla="*/ 72361 h 459581"/>
                <a:gd name="connsiteX83" fmla="*/ 458940 w 568325"/>
                <a:gd name="connsiteY83" fmla="*/ 71437 h 459581"/>
                <a:gd name="connsiteX84" fmla="*/ 458940 w 568325"/>
                <a:gd name="connsiteY84" fmla="*/ 71437 h 459581"/>
                <a:gd name="connsiteX85" fmla="*/ 458940 w 568325"/>
                <a:gd name="connsiteY85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14936 w 568325"/>
                <a:gd name="connsiteY4" fmla="*/ 13084 h 459581"/>
                <a:gd name="connsiteX5" fmla="*/ 409004 w 568325"/>
                <a:gd name="connsiteY5" fmla="*/ 7144 h 459581"/>
                <a:gd name="connsiteX6" fmla="*/ 368579 w 568325"/>
                <a:gd name="connsiteY6" fmla="*/ 0 h 459581"/>
                <a:gd name="connsiteX7" fmla="*/ 175930 w 568325"/>
                <a:gd name="connsiteY7" fmla="*/ 157125 h 459581"/>
                <a:gd name="connsiteX8" fmla="*/ 178345 w 568325"/>
                <a:gd name="connsiteY8" fmla="*/ 159544 h 459581"/>
                <a:gd name="connsiteX9" fmla="*/ 185983 w 568325"/>
                <a:gd name="connsiteY9" fmla="*/ 164475 h 459581"/>
                <a:gd name="connsiteX10" fmla="*/ 178345 w 568325"/>
                <a:gd name="connsiteY10" fmla="*/ 159544 h 459581"/>
                <a:gd name="connsiteX11" fmla="*/ 175930 w 568325"/>
                <a:gd name="connsiteY11" fmla="*/ 157125 h 459581"/>
                <a:gd name="connsiteX12" fmla="*/ 165956 w 568325"/>
                <a:gd name="connsiteY12" fmla="*/ 152386 h 459581"/>
                <a:gd name="connsiteX13" fmla="*/ 166455 w 568325"/>
                <a:gd name="connsiteY13" fmla="*/ 152400 h 459581"/>
                <a:gd name="connsiteX14" fmla="*/ 171804 w 568325"/>
                <a:gd name="connsiteY14" fmla="*/ 154185 h 459581"/>
                <a:gd name="connsiteX15" fmla="*/ 166455 w 568325"/>
                <a:gd name="connsiteY15" fmla="*/ 152400 h 459581"/>
                <a:gd name="connsiteX16" fmla="*/ 165956 w 568325"/>
                <a:gd name="connsiteY16" fmla="*/ 152386 h 459581"/>
                <a:gd name="connsiteX17" fmla="*/ 156052 w 568325"/>
                <a:gd name="connsiteY17" fmla="*/ 152102 h 459581"/>
                <a:gd name="connsiteX18" fmla="*/ 165288 w 568325"/>
                <a:gd name="connsiteY18" fmla="*/ 152366 h 459581"/>
                <a:gd name="connsiteX19" fmla="*/ 407302 w 568325"/>
                <a:gd name="connsiteY19" fmla="*/ 315177 h 459581"/>
                <a:gd name="connsiteX20" fmla="*/ 399492 w 568325"/>
                <a:gd name="connsiteY20" fmla="*/ 319087 h 459581"/>
                <a:gd name="connsiteX21" fmla="*/ 404248 w 568325"/>
                <a:gd name="connsiteY21" fmla="*/ 328612 h 459581"/>
                <a:gd name="connsiteX22" fmla="*/ 404248 w 568325"/>
                <a:gd name="connsiteY22" fmla="*/ 333375 h 459581"/>
                <a:gd name="connsiteX23" fmla="*/ 404248 w 568325"/>
                <a:gd name="connsiteY23" fmla="*/ 335756 h 459581"/>
                <a:gd name="connsiteX24" fmla="*/ 401870 w 568325"/>
                <a:gd name="connsiteY24" fmla="*/ 335756 h 459581"/>
                <a:gd name="connsiteX25" fmla="*/ 399492 w 568325"/>
                <a:gd name="connsiteY25" fmla="*/ 340519 h 459581"/>
                <a:gd name="connsiteX26" fmla="*/ 392358 w 568325"/>
                <a:gd name="connsiteY26" fmla="*/ 350044 h 459581"/>
                <a:gd name="connsiteX27" fmla="*/ 387603 w 568325"/>
                <a:gd name="connsiteY27" fmla="*/ 359569 h 459581"/>
                <a:gd name="connsiteX28" fmla="*/ 382847 w 568325"/>
                <a:gd name="connsiteY28" fmla="*/ 366712 h 459581"/>
                <a:gd name="connsiteX29" fmla="*/ 380469 w 568325"/>
                <a:gd name="connsiteY29" fmla="*/ 376237 h 459581"/>
                <a:gd name="connsiteX30" fmla="*/ 380469 w 568325"/>
                <a:gd name="connsiteY30" fmla="*/ 428625 h 459581"/>
                <a:gd name="connsiteX31" fmla="*/ 380469 w 568325"/>
                <a:gd name="connsiteY31" fmla="*/ 459581 h 459581"/>
                <a:gd name="connsiteX32" fmla="*/ 282974 w 568325"/>
                <a:gd name="connsiteY32" fmla="*/ 459581 h 459581"/>
                <a:gd name="connsiteX33" fmla="*/ 274651 w 568325"/>
                <a:gd name="connsiteY33" fmla="*/ 444996 h 459581"/>
                <a:gd name="connsiteX34" fmla="*/ 273462 w 568325"/>
                <a:gd name="connsiteY34" fmla="*/ 442912 h 459581"/>
                <a:gd name="connsiteX35" fmla="*/ 256817 w 568325"/>
                <a:gd name="connsiteY35" fmla="*/ 442912 h 459581"/>
                <a:gd name="connsiteX36" fmla="*/ 254439 w 568325"/>
                <a:gd name="connsiteY36" fmla="*/ 442912 h 459581"/>
                <a:gd name="connsiteX37" fmla="*/ 142676 w 568325"/>
                <a:gd name="connsiteY37" fmla="*/ 445294 h 459581"/>
                <a:gd name="connsiteX38" fmla="*/ 135542 w 568325"/>
                <a:gd name="connsiteY38" fmla="*/ 445294 h 459581"/>
                <a:gd name="connsiteX39" fmla="*/ 45181 w 568325"/>
                <a:gd name="connsiteY39" fmla="*/ 428625 h 459581"/>
                <a:gd name="connsiteX40" fmla="*/ 11890 w 568325"/>
                <a:gd name="connsiteY40" fmla="*/ 452437 h 459581"/>
                <a:gd name="connsiteX41" fmla="*/ 0 w 568325"/>
                <a:gd name="connsiteY41" fmla="*/ 404812 h 459581"/>
                <a:gd name="connsiteX42" fmla="*/ 2378 w 568325"/>
                <a:gd name="connsiteY42" fmla="*/ 366712 h 459581"/>
                <a:gd name="connsiteX43" fmla="*/ 66582 w 568325"/>
                <a:gd name="connsiteY43" fmla="*/ 366712 h 459581"/>
                <a:gd name="connsiteX44" fmla="*/ 73716 w 568325"/>
                <a:gd name="connsiteY44" fmla="*/ 352425 h 459581"/>
                <a:gd name="connsiteX45" fmla="*/ 78472 w 568325"/>
                <a:gd name="connsiteY45" fmla="*/ 340519 h 459581"/>
                <a:gd name="connsiteX46" fmla="*/ 78472 w 568325"/>
                <a:gd name="connsiteY46" fmla="*/ 338137 h 459581"/>
                <a:gd name="connsiteX47" fmla="*/ 85606 w 568325"/>
                <a:gd name="connsiteY47" fmla="*/ 335756 h 459581"/>
                <a:gd name="connsiteX48" fmla="*/ 90361 w 568325"/>
                <a:gd name="connsiteY48" fmla="*/ 333375 h 459581"/>
                <a:gd name="connsiteX49" fmla="*/ 102251 w 568325"/>
                <a:gd name="connsiteY49" fmla="*/ 319087 h 459581"/>
                <a:gd name="connsiteX50" fmla="*/ 116519 w 568325"/>
                <a:gd name="connsiteY50" fmla="*/ 295275 h 459581"/>
                <a:gd name="connsiteX51" fmla="*/ 114141 w 568325"/>
                <a:gd name="connsiteY51" fmla="*/ 280987 h 459581"/>
                <a:gd name="connsiteX52" fmla="*/ 118897 w 568325"/>
                <a:gd name="connsiteY52" fmla="*/ 269081 h 459581"/>
                <a:gd name="connsiteX53" fmla="*/ 116816 w 568325"/>
                <a:gd name="connsiteY53" fmla="*/ 254496 h 459581"/>
                <a:gd name="connsiteX54" fmla="*/ 116519 w 568325"/>
                <a:gd name="connsiteY54" fmla="*/ 252412 h 459581"/>
                <a:gd name="connsiteX55" fmla="*/ 147432 w 568325"/>
                <a:gd name="connsiteY55" fmla="*/ 252412 h 459581"/>
                <a:gd name="connsiteX56" fmla="*/ 147432 w 568325"/>
                <a:gd name="connsiteY56" fmla="*/ 157162 h 459581"/>
                <a:gd name="connsiteX57" fmla="*/ 156052 w 568325"/>
                <a:gd name="connsiteY57" fmla="*/ 152102 h 459581"/>
                <a:gd name="connsiteX58" fmla="*/ 568325 w 568325"/>
                <a:gd name="connsiteY58" fmla="*/ 147637 h 459581"/>
                <a:gd name="connsiteX59" fmla="*/ 527900 w 568325"/>
                <a:gd name="connsiteY59" fmla="*/ 192881 h 459581"/>
                <a:gd name="connsiteX60" fmla="*/ 516445 w 568325"/>
                <a:gd name="connsiteY60" fmla="*/ 210006 h 459581"/>
                <a:gd name="connsiteX61" fmla="*/ 527900 w 568325"/>
                <a:gd name="connsiteY61" fmla="*/ 192881 h 459581"/>
                <a:gd name="connsiteX62" fmla="*/ 568325 w 568325"/>
                <a:gd name="connsiteY62" fmla="*/ 147637 h 459581"/>
                <a:gd name="connsiteX63" fmla="*/ 562861 w 568325"/>
                <a:gd name="connsiteY63" fmla="*/ 129023 h 459581"/>
                <a:gd name="connsiteX64" fmla="*/ 565947 w 568325"/>
                <a:gd name="connsiteY64" fmla="*/ 133350 h 459581"/>
                <a:gd name="connsiteX65" fmla="*/ 566192 w 568325"/>
                <a:gd name="connsiteY65" fmla="*/ 134822 h 459581"/>
                <a:gd name="connsiteX66" fmla="*/ 565947 w 568325"/>
                <a:gd name="connsiteY66" fmla="*/ 133350 h 459581"/>
                <a:gd name="connsiteX67" fmla="*/ 562861 w 568325"/>
                <a:gd name="connsiteY67" fmla="*/ 129023 h 459581"/>
                <a:gd name="connsiteX68" fmla="*/ 494617 w 568325"/>
                <a:gd name="connsiteY68" fmla="*/ 88973 h 459581"/>
                <a:gd name="connsiteX69" fmla="*/ 516011 w 568325"/>
                <a:gd name="connsiteY69" fmla="*/ 92869 h 459581"/>
                <a:gd name="connsiteX70" fmla="*/ 546924 w 568325"/>
                <a:gd name="connsiteY70" fmla="*/ 102394 h 459581"/>
                <a:gd name="connsiteX71" fmla="*/ 546979 w 568325"/>
                <a:gd name="connsiteY71" fmla="*/ 102504 h 459581"/>
                <a:gd name="connsiteX72" fmla="*/ 546924 w 568325"/>
                <a:gd name="connsiteY72" fmla="*/ 102394 h 459581"/>
                <a:gd name="connsiteX73" fmla="*/ 516011 w 568325"/>
                <a:gd name="connsiteY73" fmla="*/ 92869 h 459581"/>
                <a:gd name="connsiteX74" fmla="*/ 494617 w 568325"/>
                <a:gd name="connsiteY74" fmla="*/ 88973 h 459581"/>
                <a:gd name="connsiteX75" fmla="*/ 460048 w 568325"/>
                <a:gd name="connsiteY75" fmla="*/ 72361 h 459581"/>
                <a:gd name="connsiteX76" fmla="*/ 473208 w 568325"/>
                <a:gd name="connsiteY76" fmla="*/ 83344 h 459581"/>
                <a:gd name="connsiteX77" fmla="*/ 486151 w 568325"/>
                <a:gd name="connsiteY77" fmla="*/ 87047 h 459581"/>
                <a:gd name="connsiteX78" fmla="*/ 473208 w 568325"/>
                <a:gd name="connsiteY78" fmla="*/ 83344 h 459581"/>
                <a:gd name="connsiteX79" fmla="*/ 460048 w 568325"/>
                <a:gd name="connsiteY79" fmla="*/ 72361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82" fmla="*/ 458940 w 568325"/>
                <a:gd name="connsiteY82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16445 w 568325"/>
                <a:gd name="connsiteY59" fmla="*/ 210006 h 459581"/>
                <a:gd name="connsiteX60" fmla="*/ 527900 w 568325"/>
                <a:gd name="connsiteY60" fmla="*/ 192881 h 459581"/>
                <a:gd name="connsiteX61" fmla="*/ 568325 w 568325"/>
                <a:gd name="connsiteY61" fmla="*/ 147637 h 459581"/>
                <a:gd name="connsiteX62" fmla="*/ 562861 w 568325"/>
                <a:gd name="connsiteY62" fmla="*/ 129023 h 459581"/>
                <a:gd name="connsiteX63" fmla="*/ 565947 w 568325"/>
                <a:gd name="connsiteY63" fmla="*/ 133350 h 459581"/>
                <a:gd name="connsiteX64" fmla="*/ 566192 w 568325"/>
                <a:gd name="connsiteY64" fmla="*/ 134822 h 459581"/>
                <a:gd name="connsiteX65" fmla="*/ 565947 w 568325"/>
                <a:gd name="connsiteY65" fmla="*/ 133350 h 459581"/>
                <a:gd name="connsiteX66" fmla="*/ 562861 w 568325"/>
                <a:gd name="connsiteY66" fmla="*/ 129023 h 459581"/>
                <a:gd name="connsiteX67" fmla="*/ 494617 w 568325"/>
                <a:gd name="connsiteY67" fmla="*/ 88973 h 459581"/>
                <a:gd name="connsiteX68" fmla="*/ 516011 w 568325"/>
                <a:gd name="connsiteY68" fmla="*/ 92869 h 459581"/>
                <a:gd name="connsiteX69" fmla="*/ 546924 w 568325"/>
                <a:gd name="connsiteY69" fmla="*/ 102394 h 459581"/>
                <a:gd name="connsiteX70" fmla="*/ 546979 w 568325"/>
                <a:gd name="connsiteY70" fmla="*/ 102504 h 459581"/>
                <a:gd name="connsiteX71" fmla="*/ 546924 w 568325"/>
                <a:gd name="connsiteY71" fmla="*/ 102394 h 459581"/>
                <a:gd name="connsiteX72" fmla="*/ 516011 w 568325"/>
                <a:gd name="connsiteY72" fmla="*/ 92869 h 459581"/>
                <a:gd name="connsiteX73" fmla="*/ 494617 w 568325"/>
                <a:gd name="connsiteY73" fmla="*/ 88973 h 459581"/>
                <a:gd name="connsiteX74" fmla="*/ 460048 w 568325"/>
                <a:gd name="connsiteY74" fmla="*/ 72361 h 459581"/>
                <a:gd name="connsiteX75" fmla="*/ 473208 w 568325"/>
                <a:gd name="connsiteY75" fmla="*/ 83344 h 459581"/>
                <a:gd name="connsiteX76" fmla="*/ 486151 w 568325"/>
                <a:gd name="connsiteY76" fmla="*/ 87047 h 459581"/>
                <a:gd name="connsiteX77" fmla="*/ 473208 w 568325"/>
                <a:gd name="connsiteY77" fmla="*/ 83344 h 459581"/>
                <a:gd name="connsiteX78" fmla="*/ 460048 w 568325"/>
                <a:gd name="connsiteY78" fmla="*/ 72361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27900 w 568325"/>
                <a:gd name="connsiteY59" fmla="*/ 192881 h 459581"/>
                <a:gd name="connsiteX60" fmla="*/ 568325 w 568325"/>
                <a:gd name="connsiteY60" fmla="*/ 147637 h 459581"/>
                <a:gd name="connsiteX61" fmla="*/ 562861 w 568325"/>
                <a:gd name="connsiteY61" fmla="*/ 129023 h 459581"/>
                <a:gd name="connsiteX62" fmla="*/ 565947 w 568325"/>
                <a:gd name="connsiteY62" fmla="*/ 133350 h 459581"/>
                <a:gd name="connsiteX63" fmla="*/ 566192 w 568325"/>
                <a:gd name="connsiteY63" fmla="*/ 134822 h 459581"/>
                <a:gd name="connsiteX64" fmla="*/ 565947 w 568325"/>
                <a:gd name="connsiteY64" fmla="*/ 133350 h 459581"/>
                <a:gd name="connsiteX65" fmla="*/ 562861 w 568325"/>
                <a:gd name="connsiteY65" fmla="*/ 129023 h 459581"/>
                <a:gd name="connsiteX66" fmla="*/ 494617 w 568325"/>
                <a:gd name="connsiteY66" fmla="*/ 88973 h 459581"/>
                <a:gd name="connsiteX67" fmla="*/ 516011 w 568325"/>
                <a:gd name="connsiteY67" fmla="*/ 92869 h 459581"/>
                <a:gd name="connsiteX68" fmla="*/ 546924 w 568325"/>
                <a:gd name="connsiteY68" fmla="*/ 102394 h 459581"/>
                <a:gd name="connsiteX69" fmla="*/ 546979 w 568325"/>
                <a:gd name="connsiteY69" fmla="*/ 102504 h 459581"/>
                <a:gd name="connsiteX70" fmla="*/ 546924 w 568325"/>
                <a:gd name="connsiteY70" fmla="*/ 102394 h 459581"/>
                <a:gd name="connsiteX71" fmla="*/ 516011 w 568325"/>
                <a:gd name="connsiteY71" fmla="*/ 92869 h 459581"/>
                <a:gd name="connsiteX72" fmla="*/ 494617 w 568325"/>
                <a:gd name="connsiteY72" fmla="*/ 88973 h 459581"/>
                <a:gd name="connsiteX73" fmla="*/ 460048 w 568325"/>
                <a:gd name="connsiteY73" fmla="*/ 72361 h 459581"/>
                <a:gd name="connsiteX74" fmla="*/ 473208 w 568325"/>
                <a:gd name="connsiteY74" fmla="*/ 83344 h 459581"/>
                <a:gd name="connsiteX75" fmla="*/ 486151 w 568325"/>
                <a:gd name="connsiteY75" fmla="*/ 87047 h 459581"/>
                <a:gd name="connsiteX76" fmla="*/ 473208 w 568325"/>
                <a:gd name="connsiteY76" fmla="*/ 83344 h 459581"/>
                <a:gd name="connsiteX77" fmla="*/ 460048 w 568325"/>
                <a:gd name="connsiteY77" fmla="*/ 72361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68325 w 568325"/>
                <a:gd name="connsiteY59" fmla="*/ 147637 h 459581"/>
                <a:gd name="connsiteX60" fmla="*/ 562861 w 568325"/>
                <a:gd name="connsiteY60" fmla="*/ 129023 h 459581"/>
                <a:gd name="connsiteX61" fmla="*/ 565947 w 568325"/>
                <a:gd name="connsiteY61" fmla="*/ 133350 h 459581"/>
                <a:gd name="connsiteX62" fmla="*/ 566192 w 568325"/>
                <a:gd name="connsiteY62" fmla="*/ 134822 h 459581"/>
                <a:gd name="connsiteX63" fmla="*/ 565947 w 568325"/>
                <a:gd name="connsiteY63" fmla="*/ 133350 h 459581"/>
                <a:gd name="connsiteX64" fmla="*/ 562861 w 568325"/>
                <a:gd name="connsiteY64" fmla="*/ 129023 h 459581"/>
                <a:gd name="connsiteX65" fmla="*/ 494617 w 568325"/>
                <a:gd name="connsiteY65" fmla="*/ 88973 h 459581"/>
                <a:gd name="connsiteX66" fmla="*/ 516011 w 568325"/>
                <a:gd name="connsiteY66" fmla="*/ 92869 h 459581"/>
                <a:gd name="connsiteX67" fmla="*/ 546924 w 568325"/>
                <a:gd name="connsiteY67" fmla="*/ 102394 h 459581"/>
                <a:gd name="connsiteX68" fmla="*/ 546979 w 568325"/>
                <a:gd name="connsiteY68" fmla="*/ 102504 h 459581"/>
                <a:gd name="connsiteX69" fmla="*/ 546924 w 568325"/>
                <a:gd name="connsiteY69" fmla="*/ 102394 h 459581"/>
                <a:gd name="connsiteX70" fmla="*/ 516011 w 568325"/>
                <a:gd name="connsiteY70" fmla="*/ 92869 h 459581"/>
                <a:gd name="connsiteX71" fmla="*/ 494617 w 568325"/>
                <a:gd name="connsiteY71" fmla="*/ 88973 h 459581"/>
                <a:gd name="connsiteX72" fmla="*/ 460048 w 568325"/>
                <a:gd name="connsiteY72" fmla="*/ 72361 h 459581"/>
                <a:gd name="connsiteX73" fmla="*/ 473208 w 568325"/>
                <a:gd name="connsiteY73" fmla="*/ 83344 h 459581"/>
                <a:gd name="connsiteX74" fmla="*/ 486151 w 568325"/>
                <a:gd name="connsiteY74" fmla="*/ 87047 h 459581"/>
                <a:gd name="connsiteX75" fmla="*/ 473208 w 568325"/>
                <a:gd name="connsiteY75" fmla="*/ 83344 h 459581"/>
                <a:gd name="connsiteX76" fmla="*/ 460048 w 568325"/>
                <a:gd name="connsiteY76" fmla="*/ 72361 h 459581"/>
                <a:gd name="connsiteX77" fmla="*/ 458940 w 568325"/>
                <a:gd name="connsiteY77" fmla="*/ 71437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46924 w 566192"/>
                <a:gd name="connsiteY66" fmla="*/ 102394 h 459581"/>
                <a:gd name="connsiteX67" fmla="*/ 516011 w 566192"/>
                <a:gd name="connsiteY67" fmla="*/ 92869 h 459581"/>
                <a:gd name="connsiteX68" fmla="*/ 494617 w 566192"/>
                <a:gd name="connsiteY68" fmla="*/ 88973 h 459581"/>
                <a:gd name="connsiteX69" fmla="*/ 460048 w 566192"/>
                <a:gd name="connsiteY69" fmla="*/ 72361 h 459581"/>
                <a:gd name="connsiteX70" fmla="*/ 473208 w 566192"/>
                <a:gd name="connsiteY70" fmla="*/ 83344 h 459581"/>
                <a:gd name="connsiteX71" fmla="*/ 486151 w 566192"/>
                <a:gd name="connsiteY71" fmla="*/ 87047 h 459581"/>
                <a:gd name="connsiteX72" fmla="*/ 473208 w 566192"/>
                <a:gd name="connsiteY72" fmla="*/ 83344 h 459581"/>
                <a:gd name="connsiteX73" fmla="*/ 460048 w 566192"/>
                <a:gd name="connsiteY73" fmla="*/ 72361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76" fmla="*/ 458940 w 566192"/>
                <a:gd name="connsiteY76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94617 w 566192"/>
                <a:gd name="connsiteY67" fmla="*/ 88973 h 459581"/>
                <a:gd name="connsiteX68" fmla="*/ 460048 w 566192"/>
                <a:gd name="connsiteY68" fmla="*/ 72361 h 459581"/>
                <a:gd name="connsiteX69" fmla="*/ 473208 w 566192"/>
                <a:gd name="connsiteY69" fmla="*/ 83344 h 459581"/>
                <a:gd name="connsiteX70" fmla="*/ 486151 w 566192"/>
                <a:gd name="connsiteY70" fmla="*/ 87047 h 459581"/>
                <a:gd name="connsiteX71" fmla="*/ 473208 w 566192"/>
                <a:gd name="connsiteY71" fmla="*/ 83344 h 459581"/>
                <a:gd name="connsiteX72" fmla="*/ 460048 w 566192"/>
                <a:gd name="connsiteY72" fmla="*/ 72361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516011 w 566192"/>
                <a:gd name="connsiteY62" fmla="*/ 92869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60048 w 566192"/>
                <a:gd name="connsiteY67" fmla="*/ 72361 h 459581"/>
                <a:gd name="connsiteX68" fmla="*/ 473208 w 566192"/>
                <a:gd name="connsiteY68" fmla="*/ 83344 h 459581"/>
                <a:gd name="connsiteX69" fmla="*/ 486151 w 566192"/>
                <a:gd name="connsiteY69" fmla="*/ 87047 h 459581"/>
                <a:gd name="connsiteX70" fmla="*/ 473208 w 566192"/>
                <a:gd name="connsiteY70" fmla="*/ 83344 h 459581"/>
                <a:gd name="connsiteX71" fmla="*/ 460048 w 566192"/>
                <a:gd name="connsiteY71" fmla="*/ 72361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368579 w 566192"/>
                <a:gd name="connsiteY4" fmla="*/ 0 h 459581"/>
                <a:gd name="connsiteX5" fmla="*/ 175930 w 566192"/>
                <a:gd name="connsiteY5" fmla="*/ 157125 h 459581"/>
                <a:gd name="connsiteX6" fmla="*/ 178345 w 566192"/>
                <a:gd name="connsiteY6" fmla="*/ 159544 h 459581"/>
                <a:gd name="connsiteX7" fmla="*/ 185983 w 566192"/>
                <a:gd name="connsiteY7" fmla="*/ 164475 h 459581"/>
                <a:gd name="connsiteX8" fmla="*/ 178345 w 566192"/>
                <a:gd name="connsiteY8" fmla="*/ 159544 h 459581"/>
                <a:gd name="connsiteX9" fmla="*/ 175930 w 566192"/>
                <a:gd name="connsiteY9" fmla="*/ 157125 h 459581"/>
                <a:gd name="connsiteX10" fmla="*/ 165956 w 566192"/>
                <a:gd name="connsiteY10" fmla="*/ 152386 h 459581"/>
                <a:gd name="connsiteX11" fmla="*/ 166455 w 566192"/>
                <a:gd name="connsiteY11" fmla="*/ 152400 h 459581"/>
                <a:gd name="connsiteX12" fmla="*/ 171804 w 566192"/>
                <a:gd name="connsiteY12" fmla="*/ 154185 h 459581"/>
                <a:gd name="connsiteX13" fmla="*/ 166455 w 566192"/>
                <a:gd name="connsiteY13" fmla="*/ 152400 h 459581"/>
                <a:gd name="connsiteX14" fmla="*/ 165956 w 566192"/>
                <a:gd name="connsiteY14" fmla="*/ 152386 h 459581"/>
                <a:gd name="connsiteX15" fmla="*/ 156052 w 566192"/>
                <a:gd name="connsiteY15" fmla="*/ 152102 h 459581"/>
                <a:gd name="connsiteX16" fmla="*/ 165288 w 566192"/>
                <a:gd name="connsiteY16" fmla="*/ 152366 h 459581"/>
                <a:gd name="connsiteX17" fmla="*/ 407302 w 566192"/>
                <a:gd name="connsiteY17" fmla="*/ 315177 h 459581"/>
                <a:gd name="connsiteX18" fmla="*/ 399492 w 566192"/>
                <a:gd name="connsiteY18" fmla="*/ 319087 h 459581"/>
                <a:gd name="connsiteX19" fmla="*/ 404248 w 566192"/>
                <a:gd name="connsiteY19" fmla="*/ 328612 h 459581"/>
                <a:gd name="connsiteX20" fmla="*/ 404248 w 566192"/>
                <a:gd name="connsiteY20" fmla="*/ 333375 h 459581"/>
                <a:gd name="connsiteX21" fmla="*/ 404248 w 566192"/>
                <a:gd name="connsiteY21" fmla="*/ 335756 h 459581"/>
                <a:gd name="connsiteX22" fmla="*/ 401870 w 566192"/>
                <a:gd name="connsiteY22" fmla="*/ 335756 h 459581"/>
                <a:gd name="connsiteX23" fmla="*/ 399492 w 566192"/>
                <a:gd name="connsiteY23" fmla="*/ 340519 h 459581"/>
                <a:gd name="connsiteX24" fmla="*/ 392358 w 566192"/>
                <a:gd name="connsiteY24" fmla="*/ 350044 h 459581"/>
                <a:gd name="connsiteX25" fmla="*/ 387603 w 566192"/>
                <a:gd name="connsiteY25" fmla="*/ 359569 h 459581"/>
                <a:gd name="connsiteX26" fmla="*/ 382847 w 566192"/>
                <a:gd name="connsiteY26" fmla="*/ 366712 h 459581"/>
                <a:gd name="connsiteX27" fmla="*/ 380469 w 566192"/>
                <a:gd name="connsiteY27" fmla="*/ 376237 h 459581"/>
                <a:gd name="connsiteX28" fmla="*/ 380469 w 566192"/>
                <a:gd name="connsiteY28" fmla="*/ 428625 h 459581"/>
                <a:gd name="connsiteX29" fmla="*/ 380469 w 566192"/>
                <a:gd name="connsiteY29" fmla="*/ 459581 h 459581"/>
                <a:gd name="connsiteX30" fmla="*/ 282974 w 566192"/>
                <a:gd name="connsiteY30" fmla="*/ 459581 h 459581"/>
                <a:gd name="connsiteX31" fmla="*/ 274651 w 566192"/>
                <a:gd name="connsiteY31" fmla="*/ 444996 h 459581"/>
                <a:gd name="connsiteX32" fmla="*/ 273462 w 566192"/>
                <a:gd name="connsiteY32" fmla="*/ 442912 h 459581"/>
                <a:gd name="connsiteX33" fmla="*/ 256817 w 566192"/>
                <a:gd name="connsiteY33" fmla="*/ 442912 h 459581"/>
                <a:gd name="connsiteX34" fmla="*/ 254439 w 566192"/>
                <a:gd name="connsiteY34" fmla="*/ 442912 h 459581"/>
                <a:gd name="connsiteX35" fmla="*/ 142676 w 566192"/>
                <a:gd name="connsiteY35" fmla="*/ 445294 h 459581"/>
                <a:gd name="connsiteX36" fmla="*/ 135542 w 566192"/>
                <a:gd name="connsiteY36" fmla="*/ 445294 h 459581"/>
                <a:gd name="connsiteX37" fmla="*/ 45181 w 566192"/>
                <a:gd name="connsiteY37" fmla="*/ 428625 h 459581"/>
                <a:gd name="connsiteX38" fmla="*/ 11890 w 566192"/>
                <a:gd name="connsiteY38" fmla="*/ 452437 h 459581"/>
                <a:gd name="connsiteX39" fmla="*/ 0 w 566192"/>
                <a:gd name="connsiteY39" fmla="*/ 404812 h 459581"/>
                <a:gd name="connsiteX40" fmla="*/ 2378 w 566192"/>
                <a:gd name="connsiteY40" fmla="*/ 366712 h 459581"/>
                <a:gd name="connsiteX41" fmla="*/ 66582 w 566192"/>
                <a:gd name="connsiteY41" fmla="*/ 366712 h 459581"/>
                <a:gd name="connsiteX42" fmla="*/ 73716 w 566192"/>
                <a:gd name="connsiteY42" fmla="*/ 352425 h 459581"/>
                <a:gd name="connsiteX43" fmla="*/ 78472 w 566192"/>
                <a:gd name="connsiteY43" fmla="*/ 340519 h 459581"/>
                <a:gd name="connsiteX44" fmla="*/ 78472 w 566192"/>
                <a:gd name="connsiteY44" fmla="*/ 338137 h 459581"/>
                <a:gd name="connsiteX45" fmla="*/ 85606 w 566192"/>
                <a:gd name="connsiteY45" fmla="*/ 335756 h 459581"/>
                <a:gd name="connsiteX46" fmla="*/ 90361 w 566192"/>
                <a:gd name="connsiteY46" fmla="*/ 333375 h 459581"/>
                <a:gd name="connsiteX47" fmla="*/ 102251 w 566192"/>
                <a:gd name="connsiteY47" fmla="*/ 319087 h 459581"/>
                <a:gd name="connsiteX48" fmla="*/ 116519 w 566192"/>
                <a:gd name="connsiteY48" fmla="*/ 295275 h 459581"/>
                <a:gd name="connsiteX49" fmla="*/ 114141 w 566192"/>
                <a:gd name="connsiteY49" fmla="*/ 280987 h 459581"/>
                <a:gd name="connsiteX50" fmla="*/ 118897 w 566192"/>
                <a:gd name="connsiteY50" fmla="*/ 269081 h 459581"/>
                <a:gd name="connsiteX51" fmla="*/ 116816 w 566192"/>
                <a:gd name="connsiteY51" fmla="*/ 254496 h 459581"/>
                <a:gd name="connsiteX52" fmla="*/ 116519 w 566192"/>
                <a:gd name="connsiteY52" fmla="*/ 252412 h 459581"/>
                <a:gd name="connsiteX53" fmla="*/ 147432 w 566192"/>
                <a:gd name="connsiteY53" fmla="*/ 252412 h 459581"/>
                <a:gd name="connsiteX54" fmla="*/ 147432 w 566192"/>
                <a:gd name="connsiteY54" fmla="*/ 157162 h 459581"/>
                <a:gd name="connsiteX55" fmla="*/ 156052 w 566192"/>
                <a:gd name="connsiteY55" fmla="*/ 152102 h 459581"/>
                <a:gd name="connsiteX56" fmla="*/ 562861 w 566192"/>
                <a:gd name="connsiteY56" fmla="*/ 129023 h 459581"/>
                <a:gd name="connsiteX57" fmla="*/ 565947 w 566192"/>
                <a:gd name="connsiteY57" fmla="*/ 133350 h 459581"/>
                <a:gd name="connsiteX58" fmla="*/ 566192 w 566192"/>
                <a:gd name="connsiteY58" fmla="*/ 134822 h 459581"/>
                <a:gd name="connsiteX59" fmla="*/ 565947 w 566192"/>
                <a:gd name="connsiteY59" fmla="*/ 133350 h 459581"/>
                <a:gd name="connsiteX60" fmla="*/ 562861 w 566192"/>
                <a:gd name="connsiteY60" fmla="*/ 129023 h 459581"/>
                <a:gd name="connsiteX61" fmla="*/ 516011 w 566192"/>
                <a:gd name="connsiteY61" fmla="*/ 92869 h 459581"/>
                <a:gd name="connsiteX62" fmla="*/ 516011 w 566192"/>
                <a:gd name="connsiteY62" fmla="*/ 92869 h 459581"/>
                <a:gd name="connsiteX63" fmla="*/ 546924 w 566192"/>
                <a:gd name="connsiteY63" fmla="*/ 102394 h 459581"/>
                <a:gd name="connsiteX64" fmla="*/ 546979 w 566192"/>
                <a:gd name="connsiteY64" fmla="*/ 102504 h 459581"/>
                <a:gd name="connsiteX65" fmla="*/ 516011 w 566192"/>
                <a:gd name="connsiteY65" fmla="*/ 92869 h 459581"/>
                <a:gd name="connsiteX66" fmla="*/ 460048 w 566192"/>
                <a:gd name="connsiteY66" fmla="*/ 72361 h 459581"/>
                <a:gd name="connsiteX67" fmla="*/ 473208 w 566192"/>
                <a:gd name="connsiteY67" fmla="*/ 83344 h 459581"/>
                <a:gd name="connsiteX68" fmla="*/ 486151 w 566192"/>
                <a:gd name="connsiteY68" fmla="*/ 87047 h 459581"/>
                <a:gd name="connsiteX69" fmla="*/ 473208 w 566192"/>
                <a:gd name="connsiteY69" fmla="*/ 83344 h 459581"/>
                <a:gd name="connsiteX70" fmla="*/ 460048 w 566192"/>
                <a:gd name="connsiteY70" fmla="*/ 72361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368579 w 566192"/>
                <a:gd name="connsiteY3" fmla="*/ 0 h 459581"/>
                <a:gd name="connsiteX4" fmla="*/ 175930 w 566192"/>
                <a:gd name="connsiteY4" fmla="*/ 157125 h 459581"/>
                <a:gd name="connsiteX5" fmla="*/ 178345 w 566192"/>
                <a:gd name="connsiteY5" fmla="*/ 159544 h 459581"/>
                <a:gd name="connsiteX6" fmla="*/ 185983 w 566192"/>
                <a:gd name="connsiteY6" fmla="*/ 164475 h 459581"/>
                <a:gd name="connsiteX7" fmla="*/ 178345 w 566192"/>
                <a:gd name="connsiteY7" fmla="*/ 159544 h 459581"/>
                <a:gd name="connsiteX8" fmla="*/ 175930 w 566192"/>
                <a:gd name="connsiteY8" fmla="*/ 157125 h 459581"/>
                <a:gd name="connsiteX9" fmla="*/ 165956 w 566192"/>
                <a:gd name="connsiteY9" fmla="*/ 152386 h 459581"/>
                <a:gd name="connsiteX10" fmla="*/ 166455 w 566192"/>
                <a:gd name="connsiteY10" fmla="*/ 152400 h 459581"/>
                <a:gd name="connsiteX11" fmla="*/ 171804 w 566192"/>
                <a:gd name="connsiteY11" fmla="*/ 154185 h 459581"/>
                <a:gd name="connsiteX12" fmla="*/ 166455 w 566192"/>
                <a:gd name="connsiteY12" fmla="*/ 152400 h 459581"/>
                <a:gd name="connsiteX13" fmla="*/ 165956 w 566192"/>
                <a:gd name="connsiteY13" fmla="*/ 152386 h 459581"/>
                <a:gd name="connsiteX14" fmla="*/ 156052 w 566192"/>
                <a:gd name="connsiteY14" fmla="*/ 152102 h 459581"/>
                <a:gd name="connsiteX15" fmla="*/ 165288 w 566192"/>
                <a:gd name="connsiteY15" fmla="*/ 152366 h 459581"/>
                <a:gd name="connsiteX16" fmla="*/ 407302 w 566192"/>
                <a:gd name="connsiteY16" fmla="*/ 315177 h 459581"/>
                <a:gd name="connsiteX17" fmla="*/ 399492 w 566192"/>
                <a:gd name="connsiteY17" fmla="*/ 319087 h 459581"/>
                <a:gd name="connsiteX18" fmla="*/ 404248 w 566192"/>
                <a:gd name="connsiteY18" fmla="*/ 328612 h 459581"/>
                <a:gd name="connsiteX19" fmla="*/ 404248 w 566192"/>
                <a:gd name="connsiteY19" fmla="*/ 333375 h 459581"/>
                <a:gd name="connsiteX20" fmla="*/ 404248 w 566192"/>
                <a:gd name="connsiteY20" fmla="*/ 335756 h 459581"/>
                <a:gd name="connsiteX21" fmla="*/ 401870 w 566192"/>
                <a:gd name="connsiteY21" fmla="*/ 335756 h 459581"/>
                <a:gd name="connsiteX22" fmla="*/ 399492 w 566192"/>
                <a:gd name="connsiteY22" fmla="*/ 340519 h 459581"/>
                <a:gd name="connsiteX23" fmla="*/ 392358 w 566192"/>
                <a:gd name="connsiteY23" fmla="*/ 350044 h 459581"/>
                <a:gd name="connsiteX24" fmla="*/ 387603 w 566192"/>
                <a:gd name="connsiteY24" fmla="*/ 359569 h 459581"/>
                <a:gd name="connsiteX25" fmla="*/ 382847 w 566192"/>
                <a:gd name="connsiteY25" fmla="*/ 366712 h 459581"/>
                <a:gd name="connsiteX26" fmla="*/ 380469 w 566192"/>
                <a:gd name="connsiteY26" fmla="*/ 376237 h 459581"/>
                <a:gd name="connsiteX27" fmla="*/ 380469 w 566192"/>
                <a:gd name="connsiteY27" fmla="*/ 428625 h 459581"/>
                <a:gd name="connsiteX28" fmla="*/ 380469 w 566192"/>
                <a:gd name="connsiteY28" fmla="*/ 459581 h 459581"/>
                <a:gd name="connsiteX29" fmla="*/ 282974 w 566192"/>
                <a:gd name="connsiteY29" fmla="*/ 459581 h 459581"/>
                <a:gd name="connsiteX30" fmla="*/ 274651 w 566192"/>
                <a:gd name="connsiteY30" fmla="*/ 444996 h 459581"/>
                <a:gd name="connsiteX31" fmla="*/ 273462 w 566192"/>
                <a:gd name="connsiteY31" fmla="*/ 442912 h 459581"/>
                <a:gd name="connsiteX32" fmla="*/ 256817 w 566192"/>
                <a:gd name="connsiteY32" fmla="*/ 442912 h 459581"/>
                <a:gd name="connsiteX33" fmla="*/ 254439 w 566192"/>
                <a:gd name="connsiteY33" fmla="*/ 442912 h 459581"/>
                <a:gd name="connsiteX34" fmla="*/ 142676 w 566192"/>
                <a:gd name="connsiteY34" fmla="*/ 445294 h 459581"/>
                <a:gd name="connsiteX35" fmla="*/ 135542 w 566192"/>
                <a:gd name="connsiteY35" fmla="*/ 445294 h 459581"/>
                <a:gd name="connsiteX36" fmla="*/ 45181 w 566192"/>
                <a:gd name="connsiteY36" fmla="*/ 428625 h 459581"/>
                <a:gd name="connsiteX37" fmla="*/ 11890 w 566192"/>
                <a:gd name="connsiteY37" fmla="*/ 452437 h 459581"/>
                <a:gd name="connsiteX38" fmla="*/ 0 w 566192"/>
                <a:gd name="connsiteY38" fmla="*/ 404812 h 459581"/>
                <a:gd name="connsiteX39" fmla="*/ 2378 w 566192"/>
                <a:gd name="connsiteY39" fmla="*/ 366712 h 459581"/>
                <a:gd name="connsiteX40" fmla="*/ 66582 w 566192"/>
                <a:gd name="connsiteY40" fmla="*/ 366712 h 459581"/>
                <a:gd name="connsiteX41" fmla="*/ 73716 w 566192"/>
                <a:gd name="connsiteY41" fmla="*/ 352425 h 459581"/>
                <a:gd name="connsiteX42" fmla="*/ 78472 w 566192"/>
                <a:gd name="connsiteY42" fmla="*/ 340519 h 459581"/>
                <a:gd name="connsiteX43" fmla="*/ 78472 w 566192"/>
                <a:gd name="connsiteY43" fmla="*/ 338137 h 459581"/>
                <a:gd name="connsiteX44" fmla="*/ 85606 w 566192"/>
                <a:gd name="connsiteY44" fmla="*/ 335756 h 459581"/>
                <a:gd name="connsiteX45" fmla="*/ 90361 w 566192"/>
                <a:gd name="connsiteY45" fmla="*/ 333375 h 459581"/>
                <a:gd name="connsiteX46" fmla="*/ 102251 w 566192"/>
                <a:gd name="connsiteY46" fmla="*/ 319087 h 459581"/>
                <a:gd name="connsiteX47" fmla="*/ 116519 w 566192"/>
                <a:gd name="connsiteY47" fmla="*/ 295275 h 459581"/>
                <a:gd name="connsiteX48" fmla="*/ 114141 w 566192"/>
                <a:gd name="connsiteY48" fmla="*/ 280987 h 459581"/>
                <a:gd name="connsiteX49" fmla="*/ 118897 w 566192"/>
                <a:gd name="connsiteY49" fmla="*/ 269081 h 459581"/>
                <a:gd name="connsiteX50" fmla="*/ 116816 w 566192"/>
                <a:gd name="connsiteY50" fmla="*/ 254496 h 459581"/>
                <a:gd name="connsiteX51" fmla="*/ 116519 w 566192"/>
                <a:gd name="connsiteY51" fmla="*/ 252412 h 459581"/>
                <a:gd name="connsiteX52" fmla="*/ 147432 w 566192"/>
                <a:gd name="connsiteY52" fmla="*/ 252412 h 459581"/>
                <a:gd name="connsiteX53" fmla="*/ 147432 w 566192"/>
                <a:gd name="connsiteY53" fmla="*/ 157162 h 459581"/>
                <a:gd name="connsiteX54" fmla="*/ 156052 w 566192"/>
                <a:gd name="connsiteY54" fmla="*/ 152102 h 459581"/>
                <a:gd name="connsiteX55" fmla="*/ 562861 w 566192"/>
                <a:gd name="connsiteY55" fmla="*/ 129023 h 459581"/>
                <a:gd name="connsiteX56" fmla="*/ 565947 w 566192"/>
                <a:gd name="connsiteY56" fmla="*/ 133350 h 459581"/>
                <a:gd name="connsiteX57" fmla="*/ 566192 w 566192"/>
                <a:gd name="connsiteY57" fmla="*/ 134822 h 459581"/>
                <a:gd name="connsiteX58" fmla="*/ 565947 w 566192"/>
                <a:gd name="connsiteY58" fmla="*/ 133350 h 459581"/>
                <a:gd name="connsiteX59" fmla="*/ 562861 w 566192"/>
                <a:gd name="connsiteY59" fmla="*/ 129023 h 459581"/>
                <a:gd name="connsiteX60" fmla="*/ 516011 w 566192"/>
                <a:gd name="connsiteY60" fmla="*/ 92869 h 459581"/>
                <a:gd name="connsiteX61" fmla="*/ 516011 w 566192"/>
                <a:gd name="connsiteY61" fmla="*/ 92869 h 459581"/>
                <a:gd name="connsiteX62" fmla="*/ 546924 w 566192"/>
                <a:gd name="connsiteY62" fmla="*/ 102394 h 459581"/>
                <a:gd name="connsiteX63" fmla="*/ 546979 w 566192"/>
                <a:gd name="connsiteY63" fmla="*/ 102504 h 459581"/>
                <a:gd name="connsiteX64" fmla="*/ 516011 w 566192"/>
                <a:gd name="connsiteY64" fmla="*/ 92869 h 459581"/>
                <a:gd name="connsiteX65" fmla="*/ 460048 w 566192"/>
                <a:gd name="connsiteY65" fmla="*/ 72361 h 459581"/>
                <a:gd name="connsiteX66" fmla="*/ 473208 w 566192"/>
                <a:gd name="connsiteY66" fmla="*/ 83344 h 459581"/>
                <a:gd name="connsiteX67" fmla="*/ 486151 w 566192"/>
                <a:gd name="connsiteY67" fmla="*/ 87047 h 459581"/>
                <a:gd name="connsiteX68" fmla="*/ 473208 w 566192"/>
                <a:gd name="connsiteY68" fmla="*/ 83344 h 459581"/>
                <a:gd name="connsiteX69" fmla="*/ 460048 w 566192"/>
                <a:gd name="connsiteY69" fmla="*/ 72361 h 459581"/>
                <a:gd name="connsiteX70" fmla="*/ 458940 w 566192"/>
                <a:gd name="connsiteY70" fmla="*/ 71437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67" fmla="*/ 458940 w 566192"/>
                <a:gd name="connsiteY67" fmla="*/ 45243 h 433387"/>
                <a:gd name="connsiteX68" fmla="*/ 458940 w 566192"/>
                <a:gd name="connsiteY68" fmla="*/ 45243 h 433387"/>
                <a:gd name="connsiteX69" fmla="*/ 458940 w 566192"/>
                <a:gd name="connsiteY69" fmla="*/ 45243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73208 w 566192"/>
                <a:gd name="connsiteY62" fmla="*/ 57150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86151 w 566192"/>
                <a:gd name="connsiteY62" fmla="*/ 60853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0" fmla="*/ 486151 w 577591"/>
                <a:gd name="connsiteY0" fmla="*/ 3703 h 376237"/>
                <a:gd name="connsiteX1" fmla="*/ 175930 w 577591"/>
                <a:gd name="connsiteY1" fmla="*/ 73781 h 376237"/>
                <a:gd name="connsiteX2" fmla="*/ 178345 w 577591"/>
                <a:gd name="connsiteY2" fmla="*/ 76200 h 376237"/>
                <a:gd name="connsiteX3" fmla="*/ 185983 w 577591"/>
                <a:gd name="connsiteY3" fmla="*/ 81131 h 376237"/>
                <a:gd name="connsiteX4" fmla="*/ 178345 w 577591"/>
                <a:gd name="connsiteY4" fmla="*/ 76200 h 376237"/>
                <a:gd name="connsiteX5" fmla="*/ 175930 w 577591"/>
                <a:gd name="connsiteY5" fmla="*/ 73781 h 376237"/>
                <a:gd name="connsiteX6" fmla="*/ 165956 w 577591"/>
                <a:gd name="connsiteY6" fmla="*/ 69042 h 376237"/>
                <a:gd name="connsiteX7" fmla="*/ 166455 w 577591"/>
                <a:gd name="connsiteY7" fmla="*/ 69056 h 376237"/>
                <a:gd name="connsiteX8" fmla="*/ 171804 w 577591"/>
                <a:gd name="connsiteY8" fmla="*/ 70841 h 376237"/>
                <a:gd name="connsiteX9" fmla="*/ 166455 w 577591"/>
                <a:gd name="connsiteY9" fmla="*/ 69056 h 376237"/>
                <a:gd name="connsiteX10" fmla="*/ 165956 w 577591"/>
                <a:gd name="connsiteY10" fmla="*/ 69042 h 376237"/>
                <a:gd name="connsiteX11" fmla="*/ 156052 w 577591"/>
                <a:gd name="connsiteY11" fmla="*/ 68758 h 376237"/>
                <a:gd name="connsiteX12" fmla="*/ 165288 w 577591"/>
                <a:gd name="connsiteY12" fmla="*/ 69022 h 376237"/>
                <a:gd name="connsiteX13" fmla="*/ 407302 w 577591"/>
                <a:gd name="connsiteY13" fmla="*/ 231833 h 376237"/>
                <a:gd name="connsiteX14" fmla="*/ 399492 w 577591"/>
                <a:gd name="connsiteY14" fmla="*/ 235743 h 376237"/>
                <a:gd name="connsiteX15" fmla="*/ 404248 w 577591"/>
                <a:gd name="connsiteY15" fmla="*/ 245268 h 376237"/>
                <a:gd name="connsiteX16" fmla="*/ 404248 w 577591"/>
                <a:gd name="connsiteY16" fmla="*/ 250031 h 376237"/>
                <a:gd name="connsiteX17" fmla="*/ 404248 w 577591"/>
                <a:gd name="connsiteY17" fmla="*/ 252412 h 376237"/>
                <a:gd name="connsiteX18" fmla="*/ 401870 w 577591"/>
                <a:gd name="connsiteY18" fmla="*/ 252412 h 376237"/>
                <a:gd name="connsiteX19" fmla="*/ 399492 w 577591"/>
                <a:gd name="connsiteY19" fmla="*/ 257175 h 376237"/>
                <a:gd name="connsiteX20" fmla="*/ 392358 w 577591"/>
                <a:gd name="connsiteY20" fmla="*/ 266700 h 376237"/>
                <a:gd name="connsiteX21" fmla="*/ 387603 w 577591"/>
                <a:gd name="connsiteY21" fmla="*/ 276225 h 376237"/>
                <a:gd name="connsiteX22" fmla="*/ 382847 w 577591"/>
                <a:gd name="connsiteY22" fmla="*/ 283368 h 376237"/>
                <a:gd name="connsiteX23" fmla="*/ 380469 w 577591"/>
                <a:gd name="connsiteY23" fmla="*/ 292893 h 376237"/>
                <a:gd name="connsiteX24" fmla="*/ 380469 w 577591"/>
                <a:gd name="connsiteY24" fmla="*/ 345281 h 376237"/>
                <a:gd name="connsiteX25" fmla="*/ 380469 w 577591"/>
                <a:gd name="connsiteY25" fmla="*/ 376237 h 376237"/>
                <a:gd name="connsiteX26" fmla="*/ 282974 w 577591"/>
                <a:gd name="connsiteY26" fmla="*/ 376237 h 376237"/>
                <a:gd name="connsiteX27" fmla="*/ 274651 w 577591"/>
                <a:gd name="connsiteY27" fmla="*/ 361652 h 376237"/>
                <a:gd name="connsiteX28" fmla="*/ 273462 w 577591"/>
                <a:gd name="connsiteY28" fmla="*/ 359568 h 376237"/>
                <a:gd name="connsiteX29" fmla="*/ 256817 w 577591"/>
                <a:gd name="connsiteY29" fmla="*/ 359568 h 376237"/>
                <a:gd name="connsiteX30" fmla="*/ 254439 w 577591"/>
                <a:gd name="connsiteY30" fmla="*/ 359568 h 376237"/>
                <a:gd name="connsiteX31" fmla="*/ 142676 w 577591"/>
                <a:gd name="connsiteY31" fmla="*/ 361950 h 376237"/>
                <a:gd name="connsiteX32" fmla="*/ 135542 w 577591"/>
                <a:gd name="connsiteY32" fmla="*/ 361950 h 376237"/>
                <a:gd name="connsiteX33" fmla="*/ 45181 w 577591"/>
                <a:gd name="connsiteY33" fmla="*/ 345281 h 376237"/>
                <a:gd name="connsiteX34" fmla="*/ 11890 w 577591"/>
                <a:gd name="connsiteY34" fmla="*/ 369093 h 376237"/>
                <a:gd name="connsiteX35" fmla="*/ 0 w 577591"/>
                <a:gd name="connsiteY35" fmla="*/ 321468 h 376237"/>
                <a:gd name="connsiteX36" fmla="*/ 2378 w 577591"/>
                <a:gd name="connsiteY36" fmla="*/ 283368 h 376237"/>
                <a:gd name="connsiteX37" fmla="*/ 66582 w 577591"/>
                <a:gd name="connsiteY37" fmla="*/ 283368 h 376237"/>
                <a:gd name="connsiteX38" fmla="*/ 73716 w 577591"/>
                <a:gd name="connsiteY38" fmla="*/ 269081 h 376237"/>
                <a:gd name="connsiteX39" fmla="*/ 78472 w 577591"/>
                <a:gd name="connsiteY39" fmla="*/ 257175 h 376237"/>
                <a:gd name="connsiteX40" fmla="*/ 78472 w 577591"/>
                <a:gd name="connsiteY40" fmla="*/ 254793 h 376237"/>
                <a:gd name="connsiteX41" fmla="*/ 85606 w 577591"/>
                <a:gd name="connsiteY41" fmla="*/ 252412 h 376237"/>
                <a:gd name="connsiteX42" fmla="*/ 90361 w 577591"/>
                <a:gd name="connsiteY42" fmla="*/ 250031 h 376237"/>
                <a:gd name="connsiteX43" fmla="*/ 102251 w 577591"/>
                <a:gd name="connsiteY43" fmla="*/ 235743 h 376237"/>
                <a:gd name="connsiteX44" fmla="*/ 116519 w 577591"/>
                <a:gd name="connsiteY44" fmla="*/ 211931 h 376237"/>
                <a:gd name="connsiteX45" fmla="*/ 114141 w 577591"/>
                <a:gd name="connsiteY45" fmla="*/ 197643 h 376237"/>
                <a:gd name="connsiteX46" fmla="*/ 118897 w 577591"/>
                <a:gd name="connsiteY46" fmla="*/ 185737 h 376237"/>
                <a:gd name="connsiteX47" fmla="*/ 116816 w 577591"/>
                <a:gd name="connsiteY47" fmla="*/ 171152 h 376237"/>
                <a:gd name="connsiteX48" fmla="*/ 116519 w 577591"/>
                <a:gd name="connsiteY48" fmla="*/ 169068 h 376237"/>
                <a:gd name="connsiteX49" fmla="*/ 147432 w 577591"/>
                <a:gd name="connsiteY49" fmla="*/ 169068 h 376237"/>
                <a:gd name="connsiteX50" fmla="*/ 147432 w 577591"/>
                <a:gd name="connsiteY50" fmla="*/ 73818 h 376237"/>
                <a:gd name="connsiteX51" fmla="*/ 156052 w 577591"/>
                <a:gd name="connsiteY51" fmla="*/ 68758 h 376237"/>
                <a:gd name="connsiteX52" fmla="*/ 562861 w 577591"/>
                <a:gd name="connsiteY52" fmla="*/ 45679 h 376237"/>
                <a:gd name="connsiteX53" fmla="*/ 565947 w 577591"/>
                <a:gd name="connsiteY53" fmla="*/ 50006 h 376237"/>
                <a:gd name="connsiteX54" fmla="*/ 566192 w 577591"/>
                <a:gd name="connsiteY54" fmla="*/ 51478 h 376237"/>
                <a:gd name="connsiteX55" fmla="*/ 565947 w 577591"/>
                <a:gd name="connsiteY55" fmla="*/ 50006 h 376237"/>
                <a:gd name="connsiteX56" fmla="*/ 562861 w 577591"/>
                <a:gd name="connsiteY56" fmla="*/ 45679 h 376237"/>
                <a:gd name="connsiteX57" fmla="*/ 516011 w 577591"/>
                <a:gd name="connsiteY57" fmla="*/ 9525 h 376237"/>
                <a:gd name="connsiteX58" fmla="*/ 516011 w 577591"/>
                <a:gd name="connsiteY58" fmla="*/ 9525 h 376237"/>
                <a:gd name="connsiteX59" fmla="*/ 546924 w 577591"/>
                <a:gd name="connsiteY59" fmla="*/ 19050 h 376237"/>
                <a:gd name="connsiteX60" fmla="*/ 546979 w 577591"/>
                <a:gd name="connsiteY60" fmla="*/ 19160 h 376237"/>
                <a:gd name="connsiteX61" fmla="*/ 516011 w 577591"/>
                <a:gd name="connsiteY61" fmla="*/ 9525 h 376237"/>
                <a:gd name="connsiteX62" fmla="*/ 486151 w 577591"/>
                <a:gd name="connsiteY62" fmla="*/ 3703 h 376237"/>
                <a:gd name="connsiteX63" fmla="*/ 473208 w 577591"/>
                <a:gd name="connsiteY63" fmla="*/ 0 h 376237"/>
                <a:gd name="connsiteX64" fmla="*/ 577591 w 577591"/>
                <a:gd name="connsiteY64" fmla="*/ 95143 h 376237"/>
                <a:gd name="connsiteX0" fmla="*/ 486151 w 566192"/>
                <a:gd name="connsiteY0" fmla="*/ 3703 h 376237"/>
                <a:gd name="connsiteX1" fmla="*/ 175930 w 566192"/>
                <a:gd name="connsiteY1" fmla="*/ 73781 h 376237"/>
                <a:gd name="connsiteX2" fmla="*/ 178345 w 566192"/>
                <a:gd name="connsiteY2" fmla="*/ 76200 h 376237"/>
                <a:gd name="connsiteX3" fmla="*/ 185983 w 566192"/>
                <a:gd name="connsiteY3" fmla="*/ 81131 h 376237"/>
                <a:gd name="connsiteX4" fmla="*/ 178345 w 566192"/>
                <a:gd name="connsiteY4" fmla="*/ 76200 h 376237"/>
                <a:gd name="connsiteX5" fmla="*/ 175930 w 566192"/>
                <a:gd name="connsiteY5" fmla="*/ 73781 h 376237"/>
                <a:gd name="connsiteX6" fmla="*/ 165956 w 566192"/>
                <a:gd name="connsiteY6" fmla="*/ 69042 h 376237"/>
                <a:gd name="connsiteX7" fmla="*/ 166455 w 566192"/>
                <a:gd name="connsiteY7" fmla="*/ 69056 h 376237"/>
                <a:gd name="connsiteX8" fmla="*/ 171804 w 566192"/>
                <a:gd name="connsiteY8" fmla="*/ 70841 h 376237"/>
                <a:gd name="connsiteX9" fmla="*/ 166455 w 566192"/>
                <a:gd name="connsiteY9" fmla="*/ 69056 h 376237"/>
                <a:gd name="connsiteX10" fmla="*/ 165956 w 566192"/>
                <a:gd name="connsiteY10" fmla="*/ 69042 h 376237"/>
                <a:gd name="connsiteX11" fmla="*/ 156052 w 566192"/>
                <a:gd name="connsiteY11" fmla="*/ 68758 h 376237"/>
                <a:gd name="connsiteX12" fmla="*/ 165288 w 566192"/>
                <a:gd name="connsiteY12" fmla="*/ 69022 h 376237"/>
                <a:gd name="connsiteX13" fmla="*/ 407302 w 566192"/>
                <a:gd name="connsiteY13" fmla="*/ 231833 h 376237"/>
                <a:gd name="connsiteX14" fmla="*/ 399492 w 566192"/>
                <a:gd name="connsiteY14" fmla="*/ 235743 h 376237"/>
                <a:gd name="connsiteX15" fmla="*/ 404248 w 566192"/>
                <a:gd name="connsiteY15" fmla="*/ 245268 h 376237"/>
                <a:gd name="connsiteX16" fmla="*/ 404248 w 566192"/>
                <a:gd name="connsiteY16" fmla="*/ 250031 h 376237"/>
                <a:gd name="connsiteX17" fmla="*/ 404248 w 566192"/>
                <a:gd name="connsiteY17" fmla="*/ 252412 h 376237"/>
                <a:gd name="connsiteX18" fmla="*/ 401870 w 566192"/>
                <a:gd name="connsiteY18" fmla="*/ 252412 h 376237"/>
                <a:gd name="connsiteX19" fmla="*/ 399492 w 566192"/>
                <a:gd name="connsiteY19" fmla="*/ 257175 h 376237"/>
                <a:gd name="connsiteX20" fmla="*/ 392358 w 566192"/>
                <a:gd name="connsiteY20" fmla="*/ 266700 h 376237"/>
                <a:gd name="connsiteX21" fmla="*/ 387603 w 566192"/>
                <a:gd name="connsiteY21" fmla="*/ 276225 h 376237"/>
                <a:gd name="connsiteX22" fmla="*/ 382847 w 566192"/>
                <a:gd name="connsiteY22" fmla="*/ 283368 h 376237"/>
                <a:gd name="connsiteX23" fmla="*/ 380469 w 566192"/>
                <a:gd name="connsiteY23" fmla="*/ 292893 h 376237"/>
                <a:gd name="connsiteX24" fmla="*/ 380469 w 566192"/>
                <a:gd name="connsiteY24" fmla="*/ 345281 h 376237"/>
                <a:gd name="connsiteX25" fmla="*/ 380469 w 566192"/>
                <a:gd name="connsiteY25" fmla="*/ 376237 h 376237"/>
                <a:gd name="connsiteX26" fmla="*/ 282974 w 566192"/>
                <a:gd name="connsiteY26" fmla="*/ 376237 h 376237"/>
                <a:gd name="connsiteX27" fmla="*/ 274651 w 566192"/>
                <a:gd name="connsiteY27" fmla="*/ 361652 h 376237"/>
                <a:gd name="connsiteX28" fmla="*/ 273462 w 566192"/>
                <a:gd name="connsiteY28" fmla="*/ 359568 h 376237"/>
                <a:gd name="connsiteX29" fmla="*/ 256817 w 566192"/>
                <a:gd name="connsiteY29" fmla="*/ 359568 h 376237"/>
                <a:gd name="connsiteX30" fmla="*/ 254439 w 566192"/>
                <a:gd name="connsiteY30" fmla="*/ 359568 h 376237"/>
                <a:gd name="connsiteX31" fmla="*/ 142676 w 566192"/>
                <a:gd name="connsiteY31" fmla="*/ 361950 h 376237"/>
                <a:gd name="connsiteX32" fmla="*/ 135542 w 566192"/>
                <a:gd name="connsiteY32" fmla="*/ 361950 h 376237"/>
                <a:gd name="connsiteX33" fmla="*/ 45181 w 566192"/>
                <a:gd name="connsiteY33" fmla="*/ 345281 h 376237"/>
                <a:gd name="connsiteX34" fmla="*/ 11890 w 566192"/>
                <a:gd name="connsiteY34" fmla="*/ 369093 h 376237"/>
                <a:gd name="connsiteX35" fmla="*/ 0 w 566192"/>
                <a:gd name="connsiteY35" fmla="*/ 321468 h 376237"/>
                <a:gd name="connsiteX36" fmla="*/ 2378 w 566192"/>
                <a:gd name="connsiteY36" fmla="*/ 283368 h 376237"/>
                <a:gd name="connsiteX37" fmla="*/ 66582 w 566192"/>
                <a:gd name="connsiteY37" fmla="*/ 283368 h 376237"/>
                <a:gd name="connsiteX38" fmla="*/ 73716 w 566192"/>
                <a:gd name="connsiteY38" fmla="*/ 269081 h 376237"/>
                <a:gd name="connsiteX39" fmla="*/ 78472 w 566192"/>
                <a:gd name="connsiteY39" fmla="*/ 257175 h 376237"/>
                <a:gd name="connsiteX40" fmla="*/ 78472 w 566192"/>
                <a:gd name="connsiteY40" fmla="*/ 254793 h 376237"/>
                <a:gd name="connsiteX41" fmla="*/ 85606 w 566192"/>
                <a:gd name="connsiteY41" fmla="*/ 252412 h 376237"/>
                <a:gd name="connsiteX42" fmla="*/ 90361 w 566192"/>
                <a:gd name="connsiteY42" fmla="*/ 250031 h 376237"/>
                <a:gd name="connsiteX43" fmla="*/ 102251 w 566192"/>
                <a:gd name="connsiteY43" fmla="*/ 235743 h 376237"/>
                <a:gd name="connsiteX44" fmla="*/ 116519 w 566192"/>
                <a:gd name="connsiteY44" fmla="*/ 211931 h 376237"/>
                <a:gd name="connsiteX45" fmla="*/ 114141 w 566192"/>
                <a:gd name="connsiteY45" fmla="*/ 197643 h 376237"/>
                <a:gd name="connsiteX46" fmla="*/ 118897 w 566192"/>
                <a:gd name="connsiteY46" fmla="*/ 185737 h 376237"/>
                <a:gd name="connsiteX47" fmla="*/ 116816 w 566192"/>
                <a:gd name="connsiteY47" fmla="*/ 171152 h 376237"/>
                <a:gd name="connsiteX48" fmla="*/ 116519 w 566192"/>
                <a:gd name="connsiteY48" fmla="*/ 169068 h 376237"/>
                <a:gd name="connsiteX49" fmla="*/ 147432 w 566192"/>
                <a:gd name="connsiteY49" fmla="*/ 169068 h 376237"/>
                <a:gd name="connsiteX50" fmla="*/ 147432 w 566192"/>
                <a:gd name="connsiteY50" fmla="*/ 73818 h 376237"/>
                <a:gd name="connsiteX51" fmla="*/ 156052 w 566192"/>
                <a:gd name="connsiteY51" fmla="*/ 68758 h 376237"/>
                <a:gd name="connsiteX52" fmla="*/ 562861 w 566192"/>
                <a:gd name="connsiteY52" fmla="*/ 45679 h 376237"/>
                <a:gd name="connsiteX53" fmla="*/ 565947 w 566192"/>
                <a:gd name="connsiteY53" fmla="*/ 50006 h 376237"/>
                <a:gd name="connsiteX54" fmla="*/ 566192 w 566192"/>
                <a:gd name="connsiteY54" fmla="*/ 51478 h 376237"/>
                <a:gd name="connsiteX55" fmla="*/ 565947 w 566192"/>
                <a:gd name="connsiteY55" fmla="*/ 50006 h 376237"/>
                <a:gd name="connsiteX56" fmla="*/ 562861 w 566192"/>
                <a:gd name="connsiteY56" fmla="*/ 45679 h 376237"/>
                <a:gd name="connsiteX57" fmla="*/ 516011 w 566192"/>
                <a:gd name="connsiteY57" fmla="*/ 9525 h 376237"/>
                <a:gd name="connsiteX58" fmla="*/ 516011 w 566192"/>
                <a:gd name="connsiteY58" fmla="*/ 9525 h 376237"/>
                <a:gd name="connsiteX59" fmla="*/ 546924 w 566192"/>
                <a:gd name="connsiteY59" fmla="*/ 19050 h 376237"/>
                <a:gd name="connsiteX60" fmla="*/ 546979 w 566192"/>
                <a:gd name="connsiteY60" fmla="*/ 19160 h 376237"/>
                <a:gd name="connsiteX61" fmla="*/ 516011 w 566192"/>
                <a:gd name="connsiteY61" fmla="*/ 9525 h 376237"/>
                <a:gd name="connsiteX62" fmla="*/ 486151 w 566192"/>
                <a:gd name="connsiteY62" fmla="*/ 3703 h 376237"/>
                <a:gd name="connsiteX63" fmla="*/ 473208 w 566192"/>
                <a:gd name="connsiteY63" fmla="*/ 0 h 376237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16011 w 566192"/>
                <a:gd name="connsiteY57" fmla="*/ 5822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61" fmla="*/ 516011 w 566192"/>
                <a:gd name="connsiteY61" fmla="*/ 5822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79 w 566192"/>
                <a:gd name="connsiteY57" fmla="*/ 1545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24 w 566192"/>
                <a:gd name="connsiteY57" fmla="*/ 1534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5947 w 566192"/>
                <a:gd name="connsiteY52" fmla="*/ 46303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6192 w 566192"/>
                <a:gd name="connsiteY52" fmla="*/ 47775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0" fmla="*/ 486151 w 486151"/>
                <a:gd name="connsiteY0" fmla="*/ 0 h 372534"/>
                <a:gd name="connsiteX1" fmla="*/ 175930 w 486151"/>
                <a:gd name="connsiteY1" fmla="*/ 70078 h 372534"/>
                <a:gd name="connsiteX2" fmla="*/ 178345 w 486151"/>
                <a:gd name="connsiteY2" fmla="*/ 72497 h 372534"/>
                <a:gd name="connsiteX3" fmla="*/ 185983 w 486151"/>
                <a:gd name="connsiteY3" fmla="*/ 77428 h 372534"/>
                <a:gd name="connsiteX4" fmla="*/ 178345 w 486151"/>
                <a:gd name="connsiteY4" fmla="*/ 72497 h 372534"/>
                <a:gd name="connsiteX5" fmla="*/ 175930 w 486151"/>
                <a:gd name="connsiteY5" fmla="*/ 70078 h 372534"/>
                <a:gd name="connsiteX6" fmla="*/ 165956 w 486151"/>
                <a:gd name="connsiteY6" fmla="*/ 65339 h 372534"/>
                <a:gd name="connsiteX7" fmla="*/ 166455 w 486151"/>
                <a:gd name="connsiteY7" fmla="*/ 65353 h 372534"/>
                <a:gd name="connsiteX8" fmla="*/ 171804 w 486151"/>
                <a:gd name="connsiteY8" fmla="*/ 67138 h 372534"/>
                <a:gd name="connsiteX9" fmla="*/ 166455 w 486151"/>
                <a:gd name="connsiteY9" fmla="*/ 65353 h 372534"/>
                <a:gd name="connsiteX10" fmla="*/ 165956 w 486151"/>
                <a:gd name="connsiteY10" fmla="*/ 65339 h 372534"/>
                <a:gd name="connsiteX11" fmla="*/ 156052 w 486151"/>
                <a:gd name="connsiteY11" fmla="*/ 65055 h 372534"/>
                <a:gd name="connsiteX12" fmla="*/ 165288 w 486151"/>
                <a:gd name="connsiteY12" fmla="*/ 65319 h 372534"/>
                <a:gd name="connsiteX13" fmla="*/ 407302 w 486151"/>
                <a:gd name="connsiteY13" fmla="*/ 228130 h 372534"/>
                <a:gd name="connsiteX14" fmla="*/ 399492 w 486151"/>
                <a:gd name="connsiteY14" fmla="*/ 232040 h 372534"/>
                <a:gd name="connsiteX15" fmla="*/ 404248 w 486151"/>
                <a:gd name="connsiteY15" fmla="*/ 241565 h 372534"/>
                <a:gd name="connsiteX16" fmla="*/ 404248 w 486151"/>
                <a:gd name="connsiteY16" fmla="*/ 246328 h 372534"/>
                <a:gd name="connsiteX17" fmla="*/ 404248 w 486151"/>
                <a:gd name="connsiteY17" fmla="*/ 248709 h 372534"/>
                <a:gd name="connsiteX18" fmla="*/ 401870 w 486151"/>
                <a:gd name="connsiteY18" fmla="*/ 248709 h 372534"/>
                <a:gd name="connsiteX19" fmla="*/ 399492 w 486151"/>
                <a:gd name="connsiteY19" fmla="*/ 253472 h 372534"/>
                <a:gd name="connsiteX20" fmla="*/ 392358 w 486151"/>
                <a:gd name="connsiteY20" fmla="*/ 262997 h 372534"/>
                <a:gd name="connsiteX21" fmla="*/ 387603 w 486151"/>
                <a:gd name="connsiteY21" fmla="*/ 272522 h 372534"/>
                <a:gd name="connsiteX22" fmla="*/ 382847 w 486151"/>
                <a:gd name="connsiteY22" fmla="*/ 279665 h 372534"/>
                <a:gd name="connsiteX23" fmla="*/ 380469 w 486151"/>
                <a:gd name="connsiteY23" fmla="*/ 289190 h 372534"/>
                <a:gd name="connsiteX24" fmla="*/ 380469 w 486151"/>
                <a:gd name="connsiteY24" fmla="*/ 341578 h 372534"/>
                <a:gd name="connsiteX25" fmla="*/ 380469 w 486151"/>
                <a:gd name="connsiteY25" fmla="*/ 372534 h 372534"/>
                <a:gd name="connsiteX26" fmla="*/ 282974 w 486151"/>
                <a:gd name="connsiteY26" fmla="*/ 372534 h 372534"/>
                <a:gd name="connsiteX27" fmla="*/ 274651 w 486151"/>
                <a:gd name="connsiteY27" fmla="*/ 357949 h 372534"/>
                <a:gd name="connsiteX28" fmla="*/ 273462 w 486151"/>
                <a:gd name="connsiteY28" fmla="*/ 355865 h 372534"/>
                <a:gd name="connsiteX29" fmla="*/ 256817 w 486151"/>
                <a:gd name="connsiteY29" fmla="*/ 355865 h 372534"/>
                <a:gd name="connsiteX30" fmla="*/ 254439 w 486151"/>
                <a:gd name="connsiteY30" fmla="*/ 355865 h 372534"/>
                <a:gd name="connsiteX31" fmla="*/ 142676 w 486151"/>
                <a:gd name="connsiteY31" fmla="*/ 358247 h 372534"/>
                <a:gd name="connsiteX32" fmla="*/ 135542 w 486151"/>
                <a:gd name="connsiteY32" fmla="*/ 358247 h 372534"/>
                <a:gd name="connsiteX33" fmla="*/ 45181 w 486151"/>
                <a:gd name="connsiteY33" fmla="*/ 341578 h 372534"/>
                <a:gd name="connsiteX34" fmla="*/ 11890 w 486151"/>
                <a:gd name="connsiteY34" fmla="*/ 365390 h 372534"/>
                <a:gd name="connsiteX35" fmla="*/ 0 w 486151"/>
                <a:gd name="connsiteY35" fmla="*/ 317765 h 372534"/>
                <a:gd name="connsiteX36" fmla="*/ 2378 w 486151"/>
                <a:gd name="connsiteY36" fmla="*/ 279665 h 372534"/>
                <a:gd name="connsiteX37" fmla="*/ 66582 w 486151"/>
                <a:gd name="connsiteY37" fmla="*/ 279665 h 372534"/>
                <a:gd name="connsiteX38" fmla="*/ 73716 w 486151"/>
                <a:gd name="connsiteY38" fmla="*/ 265378 h 372534"/>
                <a:gd name="connsiteX39" fmla="*/ 78472 w 486151"/>
                <a:gd name="connsiteY39" fmla="*/ 253472 h 372534"/>
                <a:gd name="connsiteX40" fmla="*/ 78472 w 486151"/>
                <a:gd name="connsiteY40" fmla="*/ 251090 h 372534"/>
                <a:gd name="connsiteX41" fmla="*/ 85606 w 486151"/>
                <a:gd name="connsiteY41" fmla="*/ 248709 h 372534"/>
                <a:gd name="connsiteX42" fmla="*/ 90361 w 486151"/>
                <a:gd name="connsiteY42" fmla="*/ 246328 h 372534"/>
                <a:gd name="connsiteX43" fmla="*/ 102251 w 486151"/>
                <a:gd name="connsiteY43" fmla="*/ 232040 h 372534"/>
                <a:gd name="connsiteX44" fmla="*/ 116519 w 486151"/>
                <a:gd name="connsiteY44" fmla="*/ 208228 h 372534"/>
                <a:gd name="connsiteX45" fmla="*/ 114141 w 486151"/>
                <a:gd name="connsiteY45" fmla="*/ 193940 h 372534"/>
                <a:gd name="connsiteX46" fmla="*/ 118897 w 486151"/>
                <a:gd name="connsiteY46" fmla="*/ 182034 h 372534"/>
                <a:gd name="connsiteX47" fmla="*/ 116816 w 486151"/>
                <a:gd name="connsiteY47" fmla="*/ 167449 h 372534"/>
                <a:gd name="connsiteX48" fmla="*/ 116519 w 486151"/>
                <a:gd name="connsiteY48" fmla="*/ 165365 h 372534"/>
                <a:gd name="connsiteX49" fmla="*/ 147432 w 486151"/>
                <a:gd name="connsiteY49" fmla="*/ 165365 h 372534"/>
                <a:gd name="connsiteX50" fmla="*/ 147432 w 486151"/>
                <a:gd name="connsiteY50" fmla="*/ 70115 h 372534"/>
                <a:gd name="connsiteX51" fmla="*/ 156052 w 486151"/>
                <a:gd name="connsiteY51" fmla="*/ 65055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86151" h="372534">
                  <a:moveTo>
                    <a:pt x="486151" y="0"/>
                  </a:moveTo>
                  <a:close/>
                  <a:moveTo>
                    <a:pt x="175930" y="70078"/>
                  </a:moveTo>
                  <a:lnTo>
                    <a:pt x="178345" y="72497"/>
                  </a:lnTo>
                  <a:cubicBezTo>
                    <a:pt x="178345" y="73849"/>
                    <a:pt x="182181" y="75970"/>
                    <a:pt x="185983" y="77428"/>
                  </a:cubicBezTo>
                  <a:cubicBezTo>
                    <a:pt x="182182" y="75971"/>
                    <a:pt x="178345" y="73850"/>
                    <a:pt x="178345" y="72497"/>
                  </a:cubicBezTo>
                  <a:lnTo>
                    <a:pt x="175930" y="70078"/>
                  </a:lnTo>
                  <a:close/>
                  <a:moveTo>
                    <a:pt x="165956" y="65339"/>
                  </a:moveTo>
                  <a:cubicBezTo>
                    <a:pt x="166120" y="65352"/>
                    <a:pt x="166287" y="65353"/>
                    <a:pt x="166455" y="65353"/>
                  </a:cubicBezTo>
                  <a:lnTo>
                    <a:pt x="171804" y="67138"/>
                  </a:lnTo>
                  <a:lnTo>
                    <a:pt x="166455" y="65353"/>
                  </a:lnTo>
                  <a:cubicBezTo>
                    <a:pt x="166287" y="65353"/>
                    <a:pt x="166120" y="65352"/>
                    <a:pt x="165956" y="65339"/>
                  </a:cubicBezTo>
                  <a:close/>
                  <a:moveTo>
                    <a:pt x="156052" y="65055"/>
                  </a:moveTo>
                  <a:cubicBezTo>
                    <a:pt x="158501" y="64783"/>
                    <a:pt x="161199" y="65259"/>
                    <a:pt x="165288" y="65319"/>
                  </a:cubicBezTo>
                  <a:lnTo>
                    <a:pt x="407302" y="228130"/>
                  </a:lnTo>
                  <a:lnTo>
                    <a:pt x="399492" y="232040"/>
                  </a:lnTo>
                  <a:cubicBezTo>
                    <a:pt x="399492" y="234422"/>
                    <a:pt x="401870" y="239184"/>
                    <a:pt x="404248" y="241565"/>
                  </a:cubicBezTo>
                  <a:lnTo>
                    <a:pt x="404248" y="246328"/>
                  </a:lnTo>
                  <a:lnTo>
                    <a:pt x="404248" y="248709"/>
                  </a:lnTo>
                  <a:lnTo>
                    <a:pt x="401870" y="248709"/>
                  </a:lnTo>
                  <a:lnTo>
                    <a:pt x="399492" y="253472"/>
                  </a:lnTo>
                  <a:cubicBezTo>
                    <a:pt x="397114" y="258234"/>
                    <a:pt x="394736" y="260615"/>
                    <a:pt x="392358" y="262997"/>
                  </a:cubicBezTo>
                  <a:cubicBezTo>
                    <a:pt x="389980" y="267759"/>
                    <a:pt x="387603" y="270140"/>
                    <a:pt x="387603" y="272522"/>
                  </a:cubicBezTo>
                  <a:cubicBezTo>
                    <a:pt x="385225" y="274903"/>
                    <a:pt x="382847" y="277284"/>
                    <a:pt x="382847" y="279665"/>
                  </a:cubicBezTo>
                  <a:lnTo>
                    <a:pt x="380469" y="289190"/>
                  </a:lnTo>
                  <a:lnTo>
                    <a:pt x="380469" y="341578"/>
                  </a:lnTo>
                  <a:lnTo>
                    <a:pt x="380469" y="372534"/>
                  </a:lnTo>
                  <a:lnTo>
                    <a:pt x="282974" y="372534"/>
                  </a:lnTo>
                  <a:lnTo>
                    <a:pt x="274651" y="357949"/>
                  </a:lnTo>
                  <a:lnTo>
                    <a:pt x="273462" y="355865"/>
                  </a:lnTo>
                  <a:lnTo>
                    <a:pt x="256817" y="355865"/>
                  </a:lnTo>
                  <a:lnTo>
                    <a:pt x="254439" y="355865"/>
                  </a:lnTo>
                  <a:lnTo>
                    <a:pt x="142676" y="358247"/>
                  </a:lnTo>
                  <a:lnTo>
                    <a:pt x="135542" y="358247"/>
                  </a:lnTo>
                  <a:cubicBezTo>
                    <a:pt x="109385" y="332053"/>
                    <a:pt x="78472" y="327290"/>
                    <a:pt x="45181" y="341578"/>
                  </a:cubicBezTo>
                  <a:cubicBezTo>
                    <a:pt x="33291" y="346340"/>
                    <a:pt x="23779" y="358247"/>
                    <a:pt x="11890" y="365390"/>
                  </a:cubicBezTo>
                  <a:lnTo>
                    <a:pt x="0" y="317765"/>
                  </a:lnTo>
                  <a:lnTo>
                    <a:pt x="2378" y="279665"/>
                  </a:lnTo>
                  <a:lnTo>
                    <a:pt x="66582" y="279665"/>
                  </a:lnTo>
                  <a:cubicBezTo>
                    <a:pt x="71338" y="272522"/>
                    <a:pt x="71338" y="270140"/>
                    <a:pt x="73716" y="265378"/>
                  </a:cubicBezTo>
                  <a:lnTo>
                    <a:pt x="78472" y="253472"/>
                  </a:lnTo>
                  <a:lnTo>
                    <a:pt x="78472" y="251090"/>
                  </a:lnTo>
                  <a:cubicBezTo>
                    <a:pt x="80850" y="251090"/>
                    <a:pt x="83228" y="251090"/>
                    <a:pt x="85606" y="248709"/>
                  </a:cubicBezTo>
                  <a:lnTo>
                    <a:pt x="90361" y="246328"/>
                  </a:lnTo>
                  <a:cubicBezTo>
                    <a:pt x="95117" y="243947"/>
                    <a:pt x="102251" y="236803"/>
                    <a:pt x="102251" y="232040"/>
                  </a:cubicBezTo>
                  <a:cubicBezTo>
                    <a:pt x="107007" y="222515"/>
                    <a:pt x="118897" y="220134"/>
                    <a:pt x="116519" y="208228"/>
                  </a:cubicBezTo>
                  <a:cubicBezTo>
                    <a:pt x="116519" y="203465"/>
                    <a:pt x="114141" y="201084"/>
                    <a:pt x="114141" y="193940"/>
                  </a:cubicBezTo>
                  <a:cubicBezTo>
                    <a:pt x="114141" y="191559"/>
                    <a:pt x="118897" y="189178"/>
                    <a:pt x="118897" y="182034"/>
                  </a:cubicBezTo>
                  <a:lnTo>
                    <a:pt x="116816" y="167449"/>
                  </a:lnTo>
                  <a:lnTo>
                    <a:pt x="116519" y="165365"/>
                  </a:lnTo>
                  <a:lnTo>
                    <a:pt x="147432" y="165365"/>
                  </a:lnTo>
                  <a:lnTo>
                    <a:pt x="147432" y="70115"/>
                  </a:lnTo>
                  <a:cubicBezTo>
                    <a:pt x="150999" y="66544"/>
                    <a:pt x="153377" y="65353"/>
                    <a:pt x="156052" y="6505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9" name="SCREVEN"/>
            <p:cNvSpPr>
              <a:spLocks/>
            </p:cNvSpPr>
            <p:nvPr/>
          </p:nvSpPr>
          <p:spPr bwMode="auto">
            <a:xfrm>
              <a:off x="5878513" y="3067050"/>
              <a:ext cx="466235" cy="631825"/>
            </a:xfrm>
            <a:custGeom>
              <a:avLst/>
              <a:gdLst>
                <a:gd name="T0" fmla="*/ 122 w 197"/>
                <a:gd name="T1" fmla="*/ 0 h 265"/>
                <a:gd name="T2" fmla="*/ 123 w 197"/>
                <a:gd name="T3" fmla="*/ 1 h 265"/>
                <a:gd name="T4" fmla="*/ 136 w 197"/>
                <a:gd name="T5" fmla="*/ 7 h 265"/>
                <a:gd name="T6" fmla="*/ 144 w 197"/>
                <a:gd name="T7" fmla="*/ 14 h 265"/>
                <a:gd name="T8" fmla="*/ 147 w 197"/>
                <a:gd name="T9" fmla="*/ 21 h 265"/>
                <a:gd name="T10" fmla="*/ 154 w 197"/>
                <a:gd name="T11" fmla="*/ 38 h 265"/>
                <a:gd name="T12" fmla="*/ 147 w 197"/>
                <a:gd name="T13" fmla="*/ 45 h 265"/>
                <a:gd name="T14" fmla="*/ 151 w 197"/>
                <a:gd name="T15" fmla="*/ 55 h 265"/>
                <a:gd name="T16" fmla="*/ 159 w 197"/>
                <a:gd name="T17" fmla="*/ 70 h 265"/>
                <a:gd name="T18" fmla="*/ 166 w 197"/>
                <a:gd name="T19" fmla="*/ 77 h 265"/>
                <a:gd name="T20" fmla="*/ 167 w 197"/>
                <a:gd name="T21" fmla="*/ 77 h 265"/>
                <a:gd name="T22" fmla="*/ 167 w 197"/>
                <a:gd name="T23" fmla="*/ 77 h 265"/>
                <a:gd name="T24" fmla="*/ 161 w 197"/>
                <a:gd name="T25" fmla="*/ 87 h 265"/>
                <a:gd name="T26" fmla="*/ 170 w 197"/>
                <a:gd name="T27" fmla="*/ 90 h 265"/>
                <a:gd name="T28" fmla="*/ 170 w 197"/>
                <a:gd name="T29" fmla="*/ 99 h 265"/>
                <a:gd name="T30" fmla="*/ 175 w 197"/>
                <a:gd name="T31" fmla="*/ 102 h 265"/>
                <a:gd name="T32" fmla="*/ 183 w 197"/>
                <a:gd name="T33" fmla="*/ 111 h 265"/>
                <a:gd name="T34" fmla="*/ 184 w 197"/>
                <a:gd name="T35" fmla="*/ 119 h 265"/>
                <a:gd name="T36" fmla="*/ 184 w 197"/>
                <a:gd name="T37" fmla="*/ 134 h 265"/>
                <a:gd name="T38" fmla="*/ 189 w 197"/>
                <a:gd name="T39" fmla="*/ 147 h 265"/>
                <a:gd name="T40" fmla="*/ 189 w 197"/>
                <a:gd name="T41" fmla="*/ 151 h 265"/>
                <a:gd name="T42" fmla="*/ 190 w 197"/>
                <a:gd name="T43" fmla="*/ 152 h 265"/>
                <a:gd name="T44" fmla="*/ 187 w 197"/>
                <a:gd name="T45" fmla="*/ 166 h 265"/>
                <a:gd name="T46" fmla="*/ 190 w 197"/>
                <a:gd name="T47" fmla="*/ 177 h 265"/>
                <a:gd name="T48" fmla="*/ 191 w 197"/>
                <a:gd name="T49" fmla="*/ 192 h 265"/>
                <a:gd name="T50" fmla="*/ 195 w 197"/>
                <a:gd name="T51" fmla="*/ 200 h 265"/>
                <a:gd name="T52" fmla="*/ 187 w 197"/>
                <a:gd name="T53" fmla="*/ 209 h 265"/>
                <a:gd name="T54" fmla="*/ 192 w 197"/>
                <a:gd name="T55" fmla="*/ 219 h 265"/>
                <a:gd name="T56" fmla="*/ 192 w 197"/>
                <a:gd name="T57" fmla="*/ 219 h 265"/>
                <a:gd name="T58" fmla="*/ 159 w 197"/>
                <a:gd name="T59" fmla="*/ 240 h 265"/>
                <a:gd name="T60" fmla="*/ 159 w 197"/>
                <a:gd name="T61" fmla="*/ 240 h 265"/>
                <a:gd name="T62" fmla="*/ 159 w 197"/>
                <a:gd name="T63" fmla="*/ 240 h 265"/>
                <a:gd name="T64" fmla="*/ 155 w 197"/>
                <a:gd name="T65" fmla="*/ 243 h 265"/>
                <a:gd name="T66" fmla="*/ 147 w 197"/>
                <a:gd name="T67" fmla="*/ 249 h 265"/>
                <a:gd name="T68" fmla="*/ 137 w 197"/>
                <a:gd name="T69" fmla="*/ 258 h 265"/>
                <a:gd name="T70" fmla="*/ 132 w 197"/>
                <a:gd name="T71" fmla="*/ 265 h 265"/>
                <a:gd name="T72" fmla="*/ 132 w 197"/>
                <a:gd name="T73" fmla="*/ 265 h 265"/>
                <a:gd name="T74" fmla="*/ 123 w 197"/>
                <a:gd name="T75" fmla="*/ 259 h 265"/>
                <a:gd name="T76" fmla="*/ 118 w 197"/>
                <a:gd name="T77" fmla="*/ 255 h 265"/>
                <a:gd name="T78" fmla="*/ 108 w 197"/>
                <a:gd name="T79" fmla="*/ 253 h 265"/>
                <a:gd name="T80" fmla="*/ 80 w 197"/>
                <a:gd name="T81" fmla="*/ 238 h 265"/>
                <a:gd name="T82" fmla="*/ 52 w 197"/>
                <a:gd name="T83" fmla="*/ 215 h 265"/>
                <a:gd name="T84" fmla="*/ 35 w 197"/>
                <a:gd name="T85" fmla="*/ 201 h 265"/>
                <a:gd name="T86" fmla="*/ 25 w 197"/>
                <a:gd name="T87" fmla="*/ 188 h 265"/>
                <a:gd name="T88" fmla="*/ 12 w 197"/>
                <a:gd name="T89" fmla="*/ 187 h 265"/>
                <a:gd name="T90" fmla="*/ 9 w 197"/>
                <a:gd name="T91" fmla="*/ 187 h 265"/>
                <a:gd name="T92" fmla="*/ 9 w 197"/>
                <a:gd name="T93" fmla="*/ 187 h 265"/>
                <a:gd name="T94" fmla="*/ 6 w 197"/>
                <a:gd name="T95" fmla="*/ 183 h 265"/>
                <a:gd name="T96" fmla="*/ 4 w 197"/>
                <a:gd name="T97" fmla="*/ 180 h 265"/>
                <a:gd name="T98" fmla="*/ 2 w 197"/>
                <a:gd name="T99" fmla="*/ 178 h 265"/>
                <a:gd name="T100" fmla="*/ 1 w 197"/>
                <a:gd name="T101" fmla="*/ 177 h 265"/>
                <a:gd name="T102" fmla="*/ 1 w 197"/>
                <a:gd name="T103" fmla="*/ 176 h 265"/>
                <a:gd name="T104" fmla="*/ 0 w 197"/>
                <a:gd name="T105" fmla="*/ 173 h 265"/>
                <a:gd name="T106" fmla="*/ 43 w 197"/>
                <a:gd name="T107" fmla="*/ 59 h 265"/>
                <a:gd name="T108" fmla="*/ 43 w 197"/>
                <a:gd name="T109" fmla="*/ 59 h 265"/>
                <a:gd name="T110" fmla="*/ 122 w 197"/>
                <a:gd name="T111" fmla="*/ 0 h 265"/>
                <a:gd name="connsiteX0" fmla="*/ 6193 w 9921"/>
                <a:gd name="connsiteY0" fmla="*/ 0 h 10000"/>
                <a:gd name="connsiteX1" fmla="*/ 6244 w 9921"/>
                <a:gd name="connsiteY1" fmla="*/ 38 h 10000"/>
                <a:gd name="connsiteX2" fmla="*/ 6904 w 9921"/>
                <a:gd name="connsiteY2" fmla="*/ 264 h 10000"/>
                <a:gd name="connsiteX3" fmla="*/ 7310 w 9921"/>
                <a:gd name="connsiteY3" fmla="*/ 528 h 10000"/>
                <a:gd name="connsiteX4" fmla="*/ 7462 w 9921"/>
                <a:gd name="connsiteY4" fmla="*/ 792 h 10000"/>
                <a:gd name="connsiteX5" fmla="*/ 7817 w 9921"/>
                <a:gd name="connsiteY5" fmla="*/ 1434 h 10000"/>
                <a:gd name="connsiteX6" fmla="*/ 7462 w 9921"/>
                <a:gd name="connsiteY6" fmla="*/ 1698 h 10000"/>
                <a:gd name="connsiteX7" fmla="*/ 7665 w 9921"/>
                <a:gd name="connsiteY7" fmla="*/ 2075 h 10000"/>
                <a:gd name="connsiteX8" fmla="*/ 8071 w 9921"/>
                <a:gd name="connsiteY8" fmla="*/ 2642 h 10000"/>
                <a:gd name="connsiteX9" fmla="*/ 8426 w 9921"/>
                <a:gd name="connsiteY9" fmla="*/ 2906 h 10000"/>
                <a:gd name="connsiteX10" fmla="*/ 8477 w 9921"/>
                <a:gd name="connsiteY10" fmla="*/ 2906 h 10000"/>
                <a:gd name="connsiteX11" fmla="*/ 8477 w 9921"/>
                <a:gd name="connsiteY11" fmla="*/ 2906 h 10000"/>
                <a:gd name="connsiteX12" fmla="*/ 8173 w 9921"/>
                <a:gd name="connsiteY12" fmla="*/ 3283 h 10000"/>
                <a:gd name="connsiteX13" fmla="*/ 8629 w 9921"/>
                <a:gd name="connsiteY13" fmla="*/ 3396 h 10000"/>
                <a:gd name="connsiteX14" fmla="*/ 8629 w 9921"/>
                <a:gd name="connsiteY14" fmla="*/ 3736 h 10000"/>
                <a:gd name="connsiteX15" fmla="*/ 8883 w 9921"/>
                <a:gd name="connsiteY15" fmla="*/ 3849 h 10000"/>
                <a:gd name="connsiteX16" fmla="*/ 9289 w 9921"/>
                <a:gd name="connsiteY16" fmla="*/ 4189 h 10000"/>
                <a:gd name="connsiteX17" fmla="*/ 9340 w 9921"/>
                <a:gd name="connsiteY17" fmla="*/ 4491 h 10000"/>
                <a:gd name="connsiteX18" fmla="*/ 9340 w 9921"/>
                <a:gd name="connsiteY18" fmla="*/ 5057 h 10000"/>
                <a:gd name="connsiteX19" fmla="*/ 9594 w 9921"/>
                <a:gd name="connsiteY19" fmla="*/ 5547 h 10000"/>
                <a:gd name="connsiteX20" fmla="*/ 9594 w 9921"/>
                <a:gd name="connsiteY20" fmla="*/ 5698 h 10000"/>
                <a:gd name="connsiteX21" fmla="*/ 9492 w 9921"/>
                <a:gd name="connsiteY21" fmla="*/ 6264 h 10000"/>
                <a:gd name="connsiteX22" fmla="*/ 9645 w 9921"/>
                <a:gd name="connsiteY22" fmla="*/ 6679 h 10000"/>
                <a:gd name="connsiteX23" fmla="*/ 9695 w 9921"/>
                <a:gd name="connsiteY23" fmla="*/ 7245 h 10000"/>
                <a:gd name="connsiteX24" fmla="*/ 9898 w 9921"/>
                <a:gd name="connsiteY24" fmla="*/ 7547 h 10000"/>
                <a:gd name="connsiteX25" fmla="*/ 9492 w 9921"/>
                <a:gd name="connsiteY25" fmla="*/ 7887 h 10000"/>
                <a:gd name="connsiteX26" fmla="*/ 9746 w 9921"/>
                <a:gd name="connsiteY26" fmla="*/ 8264 h 10000"/>
                <a:gd name="connsiteX27" fmla="*/ 9746 w 9921"/>
                <a:gd name="connsiteY27" fmla="*/ 8264 h 10000"/>
                <a:gd name="connsiteX28" fmla="*/ 8071 w 9921"/>
                <a:gd name="connsiteY28" fmla="*/ 9057 h 10000"/>
                <a:gd name="connsiteX29" fmla="*/ 8071 w 9921"/>
                <a:gd name="connsiteY29" fmla="*/ 9057 h 10000"/>
                <a:gd name="connsiteX30" fmla="*/ 8071 w 9921"/>
                <a:gd name="connsiteY30" fmla="*/ 9057 h 10000"/>
                <a:gd name="connsiteX31" fmla="*/ 7868 w 9921"/>
                <a:gd name="connsiteY31" fmla="*/ 9170 h 10000"/>
                <a:gd name="connsiteX32" fmla="*/ 7462 w 9921"/>
                <a:gd name="connsiteY32" fmla="*/ 9396 h 10000"/>
                <a:gd name="connsiteX33" fmla="*/ 6954 w 9921"/>
                <a:gd name="connsiteY33" fmla="*/ 9736 h 10000"/>
                <a:gd name="connsiteX34" fmla="*/ 6701 w 9921"/>
                <a:gd name="connsiteY34" fmla="*/ 10000 h 10000"/>
                <a:gd name="connsiteX35" fmla="*/ 6701 w 9921"/>
                <a:gd name="connsiteY35" fmla="*/ 10000 h 10000"/>
                <a:gd name="connsiteX36" fmla="*/ 6244 w 9921"/>
                <a:gd name="connsiteY36" fmla="*/ 9774 h 10000"/>
                <a:gd name="connsiteX37" fmla="*/ 5990 w 9921"/>
                <a:gd name="connsiteY37" fmla="*/ 9623 h 10000"/>
                <a:gd name="connsiteX38" fmla="*/ 5482 w 9921"/>
                <a:gd name="connsiteY38" fmla="*/ 9547 h 10000"/>
                <a:gd name="connsiteX39" fmla="*/ 4061 w 9921"/>
                <a:gd name="connsiteY39" fmla="*/ 8981 h 10000"/>
                <a:gd name="connsiteX40" fmla="*/ 2640 w 9921"/>
                <a:gd name="connsiteY40" fmla="*/ 8113 h 10000"/>
                <a:gd name="connsiteX41" fmla="*/ 1777 w 9921"/>
                <a:gd name="connsiteY41" fmla="*/ 7585 h 10000"/>
                <a:gd name="connsiteX42" fmla="*/ 1269 w 9921"/>
                <a:gd name="connsiteY42" fmla="*/ 7094 h 10000"/>
                <a:gd name="connsiteX43" fmla="*/ 609 w 9921"/>
                <a:gd name="connsiteY43" fmla="*/ 7057 h 10000"/>
                <a:gd name="connsiteX44" fmla="*/ 457 w 9921"/>
                <a:gd name="connsiteY44" fmla="*/ 7057 h 10000"/>
                <a:gd name="connsiteX45" fmla="*/ 457 w 9921"/>
                <a:gd name="connsiteY45" fmla="*/ 7057 h 10000"/>
                <a:gd name="connsiteX46" fmla="*/ 305 w 9921"/>
                <a:gd name="connsiteY46" fmla="*/ 6906 h 10000"/>
                <a:gd name="connsiteX47" fmla="*/ 203 w 9921"/>
                <a:gd name="connsiteY47" fmla="*/ 6792 h 10000"/>
                <a:gd name="connsiteX48" fmla="*/ 102 w 9921"/>
                <a:gd name="connsiteY48" fmla="*/ 6717 h 10000"/>
                <a:gd name="connsiteX49" fmla="*/ 51 w 9921"/>
                <a:gd name="connsiteY49" fmla="*/ 6679 h 10000"/>
                <a:gd name="connsiteX50" fmla="*/ 51 w 9921"/>
                <a:gd name="connsiteY50" fmla="*/ 6642 h 10000"/>
                <a:gd name="connsiteX51" fmla="*/ 0 w 9921"/>
                <a:gd name="connsiteY51" fmla="*/ 6528 h 10000"/>
                <a:gd name="connsiteX52" fmla="*/ 2183 w 9921"/>
                <a:gd name="connsiteY52" fmla="*/ 2226 h 10000"/>
                <a:gd name="connsiteX53" fmla="*/ 2183 w 9921"/>
                <a:gd name="connsiteY53" fmla="*/ 2226 h 10000"/>
                <a:gd name="connsiteX54" fmla="*/ 6193 w 9921"/>
                <a:gd name="connsiteY54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698 w 10001"/>
                <a:gd name="connsiteY14" fmla="*/ 3736 h 10000"/>
                <a:gd name="connsiteX15" fmla="*/ 8954 w 10001"/>
                <a:gd name="connsiteY15" fmla="*/ 3849 h 10000"/>
                <a:gd name="connsiteX16" fmla="*/ 9414 w 10001"/>
                <a:gd name="connsiteY16" fmla="*/ 4491 h 10000"/>
                <a:gd name="connsiteX17" fmla="*/ 9414 w 10001"/>
                <a:gd name="connsiteY17" fmla="*/ 5057 h 10000"/>
                <a:gd name="connsiteX18" fmla="*/ 9670 w 10001"/>
                <a:gd name="connsiteY18" fmla="*/ 5547 h 10000"/>
                <a:gd name="connsiteX19" fmla="*/ 9670 w 10001"/>
                <a:gd name="connsiteY19" fmla="*/ 5698 h 10000"/>
                <a:gd name="connsiteX20" fmla="*/ 9568 w 10001"/>
                <a:gd name="connsiteY20" fmla="*/ 6264 h 10000"/>
                <a:gd name="connsiteX21" fmla="*/ 9722 w 10001"/>
                <a:gd name="connsiteY21" fmla="*/ 6679 h 10000"/>
                <a:gd name="connsiteX22" fmla="*/ 9772 w 10001"/>
                <a:gd name="connsiteY22" fmla="*/ 7245 h 10000"/>
                <a:gd name="connsiteX23" fmla="*/ 9977 w 10001"/>
                <a:gd name="connsiteY23" fmla="*/ 7547 h 10000"/>
                <a:gd name="connsiteX24" fmla="*/ 9568 w 10001"/>
                <a:gd name="connsiteY24" fmla="*/ 7887 h 10000"/>
                <a:gd name="connsiteX25" fmla="*/ 9824 w 10001"/>
                <a:gd name="connsiteY25" fmla="*/ 8264 h 10000"/>
                <a:gd name="connsiteX26" fmla="*/ 9824 w 10001"/>
                <a:gd name="connsiteY26" fmla="*/ 8264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8135 w 10001"/>
                <a:gd name="connsiteY29" fmla="*/ 9057 h 10000"/>
                <a:gd name="connsiteX30" fmla="*/ 7931 w 10001"/>
                <a:gd name="connsiteY30" fmla="*/ 9170 h 10000"/>
                <a:gd name="connsiteX31" fmla="*/ 7521 w 10001"/>
                <a:gd name="connsiteY31" fmla="*/ 9396 h 10000"/>
                <a:gd name="connsiteX32" fmla="*/ 7009 w 10001"/>
                <a:gd name="connsiteY32" fmla="*/ 9736 h 10000"/>
                <a:gd name="connsiteX33" fmla="*/ 6754 w 10001"/>
                <a:gd name="connsiteY33" fmla="*/ 10000 h 10000"/>
                <a:gd name="connsiteX34" fmla="*/ 6754 w 10001"/>
                <a:gd name="connsiteY34" fmla="*/ 10000 h 10000"/>
                <a:gd name="connsiteX35" fmla="*/ 6294 w 10001"/>
                <a:gd name="connsiteY35" fmla="*/ 9774 h 10000"/>
                <a:gd name="connsiteX36" fmla="*/ 6038 w 10001"/>
                <a:gd name="connsiteY36" fmla="*/ 9623 h 10000"/>
                <a:gd name="connsiteX37" fmla="*/ 5526 w 10001"/>
                <a:gd name="connsiteY37" fmla="*/ 9547 h 10000"/>
                <a:gd name="connsiteX38" fmla="*/ 4093 w 10001"/>
                <a:gd name="connsiteY38" fmla="*/ 8981 h 10000"/>
                <a:gd name="connsiteX39" fmla="*/ 2661 w 10001"/>
                <a:gd name="connsiteY39" fmla="*/ 8113 h 10000"/>
                <a:gd name="connsiteX40" fmla="*/ 1791 w 10001"/>
                <a:gd name="connsiteY40" fmla="*/ 7585 h 10000"/>
                <a:gd name="connsiteX41" fmla="*/ 1279 w 10001"/>
                <a:gd name="connsiteY41" fmla="*/ 7094 h 10000"/>
                <a:gd name="connsiteX42" fmla="*/ 614 w 10001"/>
                <a:gd name="connsiteY42" fmla="*/ 7057 h 10000"/>
                <a:gd name="connsiteX43" fmla="*/ 461 w 10001"/>
                <a:gd name="connsiteY43" fmla="*/ 7057 h 10000"/>
                <a:gd name="connsiteX44" fmla="*/ 461 w 10001"/>
                <a:gd name="connsiteY44" fmla="*/ 7057 h 10000"/>
                <a:gd name="connsiteX45" fmla="*/ 307 w 10001"/>
                <a:gd name="connsiteY45" fmla="*/ 6906 h 10000"/>
                <a:gd name="connsiteX46" fmla="*/ 205 w 10001"/>
                <a:gd name="connsiteY46" fmla="*/ 6792 h 10000"/>
                <a:gd name="connsiteX47" fmla="*/ 103 w 10001"/>
                <a:gd name="connsiteY47" fmla="*/ 6717 h 10000"/>
                <a:gd name="connsiteX48" fmla="*/ 51 w 10001"/>
                <a:gd name="connsiteY48" fmla="*/ 6679 h 10000"/>
                <a:gd name="connsiteX49" fmla="*/ 51 w 10001"/>
                <a:gd name="connsiteY49" fmla="*/ 6642 h 10000"/>
                <a:gd name="connsiteX50" fmla="*/ 0 w 10001"/>
                <a:gd name="connsiteY50" fmla="*/ 6528 h 10000"/>
                <a:gd name="connsiteX51" fmla="*/ 2200 w 10001"/>
                <a:gd name="connsiteY51" fmla="*/ 2226 h 10000"/>
                <a:gd name="connsiteX52" fmla="*/ 2200 w 10001"/>
                <a:gd name="connsiteY52" fmla="*/ 2226 h 10000"/>
                <a:gd name="connsiteX53" fmla="*/ 6242 w 10001"/>
                <a:gd name="connsiteY53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954 w 10001"/>
                <a:gd name="connsiteY14" fmla="*/ 3849 h 10000"/>
                <a:gd name="connsiteX15" fmla="*/ 9414 w 10001"/>
                <a:gd name="connsiteY15" fmla="*/ 4491 h 10000"/>
                <a:gd name="connsiteX16" fmla="*/ 9414 w 10001"/>
                <a:gd name="connsiteY16" fmla="*/ 5057 h 10000"/>
                <a:gd name="connsiteX17" fmla="*/ 9670 w 10001"/>
                <a:gd name="connsiteY17" fmla="*/ 5547 h 10000"/>
                <a:gd name="connsiteX18" fmla="*/ 9670 w 10001"/>
                <a:gd name="connsiteY18" fmla="*/ 5698 h 10000"/>
                <a:gd name="connsiteX19" fmla="*/ 9568 w 10001"/>
                <a:gd name="connsiteY19" fmla="*/ 6264 h 10000"/>
                <a:gd name="connsiteX20" fmla="*/ 9722 w 10001"/>
                <a:gd name="connsiteY20" fmla="*/ 6679 h 10000"/>
                <a:gd name="connsiteX21" fmla="*/ 9772 w 10001"/>
                <a:gd name="connsiteY21" fmla="*/ 7245 h 10000"/>
                <a:gd name="connsiteX22" fmla="*/ 9977 w 10001"/>
                <a:gd name="connsiteY22" fmla="*/ 7547 h 10000"/>
                <a:gd name="connsiteX23" fmla="*/ 9568 w 10001"/>
                <a:gd name="connsiteY23" fmla="*/ 7887 h 10000"/>
                <a:gd name="connsiteX24" fmla="*/ 9824 w 10001"/>
                <a:gd name="connsiteY24" fmla="*/ 8264 h 10000"/>
                <a:gd name="connsiteX25" fmla="*/ 9824 w 10001"/>
                <a:gd name="connsiteY25" fmla="*/ 8264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7931 w 10001"/>
                <a:gd name="connsiteY29" fmla="*/ 9170 h 10000"/>
                <a:gd name="connsiteX30" fmla="*/ 7521 w 10001"/>
                <a:gd name="connsiteY30" fmla="*/ 9396 h 10000"/>
                <a:gd name="connsiteX31" fmla="*/ 7009 w 10001"/>
                <a:gd name="connsiteY31" fmla="*/ 9736 h 10000"/>
                <a:gd name="connsiteX32" fmla="*/ 6754 w 10001"/>
                <a:gd name="connsiteY32" fmla="*/ 10000 h 10000"/>
                <a:gd name="connsiteX33" fmla="*/ 6754 w 10001"/>
                <a:gd name="connsiteY33" fmla="*/ 10000 h 10000"/>
                <a:gd name="connsiteX34" fmla="*/ 6294 w 10001"/>
                <a:gd name="connsiteY34" fmla="*/ 9774 h 10000"/>
                <a:gd name="connsiteX35" fmla="*/ 6038 w 10001"/>
                <a:gd name="connsiteY35" fmla="*/ 9623 h 10000"/>
                <a:gd name="connsiteX36" fmla="*/ 5526 w 10001"/>
                <a:gd name="connsiteY36" fmla="*/ 9547 h 10000"/>
                <a:gd name="connsiteX37" fmla="*/ 4093 w 10001"/>
                <a:gd name="connsiteY37" fmla="*/ 8981 h 10000"/>
                <a:gd name="connsiteX38" fmla="*/ 2661 w 10001"/>
                <a:gd name="connsiteY38" fmla="*/ 8113 h 10000"/>
                <a:gd name="connsiteX39" fmla="*/ 1791 w 10001"/>
                <a:gd name="connsiteY39" fmla="*/ 7585 h 10000"/>
                <a:gd name="connsiteX40" fmla="*/ 1279 w 10001"/>
                <a:gd name="connsiteY40" fmla="*/ 7094 h 10000"/>
                <a:gd name="connsiteX41" fmla="*/ 614 w 10001"/>
                <a:gd name="connsiteY41" fmla="*/ 7057 h 10000"/>
                <a:gd name="connsiteX42" fmla="*/ 461 w 10001"/>
                <a:gd name="connsiteY42" fmla="*/ 7057 h 10000"/>
                <a:gd name="connsiteX43" fmla="*/ 461 w 10001"/>
                <a:gd name="connsiteY43" fmla="*/ 7057 h 10000"/>
                <a:gd name="connsiteX44" fmla="*/ 307 w 10001"/>
                <a:gd name="connsiteY44" fmla="*/ 6906 h 10000"/>
                <a:gd name="connsiteX45" fmla="*/ 205 w 10001"/>
                <a:gd name="connsiteY45" fmla="*/ 6792 h 10000"/>
                <a:gd name="connsiteX46" fmla="*/ 103 w 10001"/>
                <a:gd name="connsiteY46" fmla="*/ 6717 h 10000"/>
                <a:gd name="connsiteX47" fmla="*/ 51 w 10001"/>
                <a:gd name="connsiteY47" fmla="*/ 6679 h 10000"/>
                <a:gd name="connsiteX48" fmla="*/ 51 w 10001"/>
                <a:gd name="connsiteY48" fmla="*/ 6642 h 10000"/>
                <a:gd name="connsiteX49" fmla="*/ 0 w 10001"/>
                <a:gd name="connsiteY49" fmla="*/ 6528 h 10000"/>
                <a:gd name="connsiteX50" fmla="*/ 2200 w 10001"/>
                <a:gd name="connsiteY50" fmla="*/ 2226 h 10000"/>
                <a:gd name="connsiteX51" fmla="*/ 2200 w 10001"/>
                <a:gd name="connsiteY51" fmla="*/ 2226 h 10000"/>
                <a:gd name="connsiteX52" fmla="*/ 6242 w 10001"/>
                <a:gd name="connsiteY52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698 w 10001"/>
                <a:gd name="connsiteY12" fmla="*/ 3396 h 10000"/>
                <a:gd name="connsiteX13" fmla="*/ 8954 w 10001"/>
                <a:gd name="connsiteY13" fmla="*/ 3849 h 10000"/>
                <a:gd name="connsiteX14" fmla="*/ 9414 w 10001"/>
                <a:gd name="connsiteY14" fmla="*/ 4491 h 10000"/>
                <a:gd name="connsiteX15" fmla="*/ 9414 w 10001"/>
                <a:gd name="connsiteY15" fmla="*/ 5057 h 10000"/>
                <a:gd name="connsiteX16" fmla="*/ 9670 w 10001"/>
                <a:gd name="connsiteY16" fmla="*/ 5547 h 10000"/>
                <a:gd name="connsiteX17" fmla="*/ 9670 w 10001"/>
                <a:gd name="connsiteY17" fmla="*/ 5698 h 10000"/>
                <a:gd name="connsiteX18" fmla="*/ 9568 w 10001"/>
                <a:gd name="connsiteY18" fmla="*/ 6264 h 10000"/>
                <a:gd name="connsiteX19" fmla="*/ 9722 w 10001"/>
                <a:gd name="connsiteY19" fmla="*/ 6679 h 10000"/>
                <a:gd name="connsiteX20" fmla="*/ 9772 w 10001"/>
                <a:gd name="connsiteY20" fmla="*/ 7245 h 10000"/>
                <a:gd name="connsiteX21" fmla="*/ 9977 w 10001"/>
                <a:gd name="connsiteY21" fmla="*/ 7547 h 10000"/>
                <a:gd name="connsiteX22" fmla="*/ 9568 w 10001"/>
                <a:gd name="connsiteY22" fmla="*/ 7887 h 10000"/>
                <a:gd name="connsiteX23" fmla="*/ 9824 w 10001"/>
                <a:gd name="connsiteY23" fmla="*/ 8264 h 10000"/>
                <a:gd name="connsiteX24" fmla="*/ 9824 w 10001"/>
                <a:gd name="connsiteY24" fmla="*/ 8264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7931 w 10001"/>
                <a:gd name="connsiteY28" fmla="*/ 9170 h 10000"/>
                <a:gd name="connsiteX29" fmla="*/ 7521 w 10001"/>
                <a:gd name="connsiteY29" fmla="*/ 9396 h 10000"/>
                <a:gd name="connsiteX30" fmla="*/ 7009 w 10001"/>
                <a:gd name="connsiteY30" fmla="*/ 9736 h 10000"/>
                <a:gd name="connsiteX31" fmla="*/ 6754 w 10001"/>
                <a:gd name="connsiteY31" fmla="*/ 10000 h 10000"/>
                <a:gd name="connsiteX32" fmla="*/ 6754 w 10001"/>
                <a:gd name="connsiteY32" fmla="*/ 10000 h 10000"/>
                <a:gd name="connsiteX33" fmla="*/ 6294 w 10001"/>
                <a:gd name="connsiteY33" fmla="*/ 9774 h 10000"/>
                <a:gd name="connsiteX34" fmla="*/ 6038 w 10001"/>
                <a:gd name="connsiteY34" fmla="*/ 9623 h 10000"/>
                <a:gd name="connsiteX35" fmla="*/ 5526 w 10001"/>
                <a:gd name="connsiteY35" fmla="*/ 9547 h 10000"/>
                <a:gd name="connsiteX36" fmla="*/ 4093 w 10001"/>
                <a:gd name="connsiteY36" fmla="*/ 8981 h 10000"/>
                <a:gd name="connsiteX37" fmla="*/ 2661 w 10001"/>
                <a:gd name="connsiteY37" fmla="*/ 8113 h 10000"/>
                <a:gd name="connsiteX38" fmla="*/ 1791 w 10001"/>
                <a:gd name="connsiteY38" fmla="*/ 7585 h 10000"/>
                <a:gd name="connsiteX39" fmla="*/ 1279 w 10001"/>
                <a:gd name="connsiteY39" fmla="*/ 7094 h 10000"/>
                <a:gd name="connsiteX40" fmla="*/ 614 w 10001"/>
                <a:gd name="connsiteY40" fmla="*/ 7057 h 10000"/>
                <a:gd name="connsiteX41" fmla="*/ 461 w 10001"/>
                <a:gd name="connsiteY41" fmla="*/ 7057 h 10000"/>
                <a:gd name="connsiteX42" fmla="*/ 461 w 10001"/>
                <a:gd name="connsiteY42" fmla="*/ 7057 h 10000"/>
                <a:gd name="connsiteX43" fmla="*/ 307 w 10001"/>
                <a:gd name="connsiteY43" fmla="*/ 6906 h 10000"/>
                <a:gd name="connsiteX44" fmla="*/ 205 w 10001"/>
                <a:gd name="connsiteY44" fmla="*/ 6792 h 10000"/>
                <a:gd name="connsiteX45" fmla="*/ 103 w 10001"/>
                <a:gd name="connsiteY45" fmla="*/ 6717 h 10000"/>
                <a:gd name="connsiteX46" fmla="*/ 51 w 10001"/>
                <a:gd name="connsiteY46" fmla="*/ 6679 h 10000"/>
                <a:gd name="connsiteX47" fmla="*/ 51 w 10001"/>
                <a:gd name="connsiteY47" fmla="*/ 6642 h 10000"/>
                <a:gd name="connsiteX48" fmla="*/ 0 w 10001"/>
                <a:gd name="connsiteY48" fmla="*/ 6528 h 10000"/>
                <a:gd name="connsiteX49" fmla="*/ 2200 w 10001"/>
                <a:gd name="connsiteY49" fmla="*/ 2226 h 10000"/>
                <a:gd name="connsiteX50" fmla="*/ 2200 w 10001"/>
                <a:gd name="connsiteY50" fmla="*/ 2226 h 10000"/>
                <a:gd name="connsiteX51" fmla="*/ 6242 w 10001"/>
                <a:gd name="connsiteY51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4491 h 10000"/>
                <a:gd name="connsiteX14" fmla="*/ 9414 w 10001"/>
                <a:gd name="connsiteY14" fmla="*/ 5057 h 10000"/>
                <a:gd name="connsiteX15" fmla="*/ 9670 w 10001"/>
                <a:gd name="connsiteY15" fmla="*/ 5547 h 10000"/>
                <a:gd name="connsiteX16" fmla="*/ 9670 w 10001"/>
                <a:gd name="connsiteY16" fmla="*/ 5698 h 10000"/>
                <a:gd name="connsiteX17" fmla="*/ 9568 w 10001"/>
                <a:gd name="connsiteY17" fmla="*/ 6264 h 10000"/>
                <a:gd name="connsiteX18" fmla="*/ 9722 w 10001"/>
                <a:gd name="connsiteY18" fmla="*/ 6679 h 10000"/>
                <a:gd name="connsiteX19" fmla="*/ 9772 w 10001"/>
                <a:gd name="connsiteY19" fmla="*/ 7245 h 10000"/>
                <a:gd name="connsiteX20" fmla="*/ 9977 w 10001"/>
                <a:gd name="connsiteY20" fmla="*/ 7547 h 10000"/>
                <a:gd name="connsiteX21" fmla="*/ 9568 w 10001"/>
                <a:gd name="connsiteY21" fmla="*/ 7887 h 10000"/>
                <a:gd name="connsiteX22" fmla="*/ 9824 w 10001"/>
                <a:gd name="connsiteY22" fmla="*/ 8264 h 10000"/>
                <a:gd name="connsiteX23" fmla="*/ 9824 w 10001"/>
                <a:gd name="connsiteY23" fmla="*/ 8264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7931 w 10001"/>
                <a:gd name="connsiteY27" fmla="*/ 9170 h 10000"/>
                <a:gd name="connsiteX28" fmla="*/ 7521 w 10001"/>
                <a:gd name="connsiteY28" fmla="*/ 9396 h 10000"/>
                <a:gd name="connsiteX29" fmla="*/ 7009 w 10001"/>
                <a:gd name="connsiteY29" fmla="*/ 9736 h 10000"/>
                <a:gd name="connsiteX30" fmla="*/ 6754 w 10001"/>
                <a:gd name="connsiteY30" fmla="*/ 10000 h 10000"/>
                <a:gd name="connsiteX31" fmla="*/ 6754 w 10001"/>
                <a:gd name="connsiteY31" fmla="*/ 10000 h 10000"/>
                <a:gd name="connsiteX32" fmla="*/ 6294 w 10001"/>
                <a:gd name="connsiteY32" fmla="*/ 9774 h 10000"/>
                <a:gd name="connsiteX33" fmla="*/ 6038 w 10001"/>
                <a:gd name="connsiteY33" fmla="*/ 9623 h 10000"/>
                <a:gd name="connsiteX34" fmla="*/ 5526 w 10001"/>
                <a:gd name="connsiteY34" fmla="*/ 9547 h 10000"/>
                <a:gd name="connsiteX35" fmla="*/ 4093 w 10001"/>
                <a:gd name="connsiteY35" fmla="*/ 8981 h 10000"/>
                <a:gd name="connsiteX36" fmla="*/ 2661 w 10001"/>
                <a:gd name="connsiteY36" fmla="*/ 8113 h 10000"/>
                <a:gd name="connsiteX37" fmla="*/ 1791 w 10001"/>
                <a:gd name="connsiteY37" fmla="*/ 7585 h 10000"/>
                <a:gd name="connsiteX38" fmla="*/ 1279 w 10001"/>
                <a:gd name="connsiteY38" fmla="*/ 7094 h 10000"/>
                <a:gd name="connsiteX39" fmla="*/ 614 w 10001"/>
                <a:gd name="connsiteY39" fmla="*/ 7057 h 10000"/>
                <a:gd name="connsiteX40" fmla="*/ 461 w 10001"/>
                <a:gd name="connsiteY40" fmla="*/ 7057 h 10000"/>
                <a:gd name="connsiteX41" fmla="*/ 461 w 10001"/>
                <a:gd name="connsiteY41" fmla="*/ 7057 h 10000"/>
                <a:gd name="connsiteX42" fmla="*/ 307 w 10001"/>
                <a:gd name="connsiteY42" fmla="*/ 6906 h 10000"/>
                <a:gd name="connsiteX43" fmla="*/ 205 w 10001"/>
                <a:gd name="connsiteY43" fmla="*/ 6792 h 10000"/>
                <a:gd name="connsiteX44" fmla="*/ 103 w 10001"/>
                <a:gd name="connsiteY44" fmla="*/ 6717 h 10000"/>
                <a:gd name="connsiteX45" fmla="*/ 51 w 10001"/>
                <a:gd name="connsiteY45" fmla="*/ 6679 h 10000"/>
                <a:gd name="connsiteX46" fmla="*/ 51 w 10001"/>
                <a:gd name="connsiteY46" fmla="*/ 6642 h 10000"/>
                <a:gd name="connsiteX47" fmla="*/ 0 w 10001"/>
                <a:gd name="connsiteY47" fmla="*/ 6528 h 10000"/>
                <a:gd name="connsiteX48" fmla="*/ 2200 w 10001"/>
                <a:gd name="connsiteY48" fmla="*/ 2226 h 10000"/>
                <a:gd name="connsiteX49" fmla="*/ 2200 w 10001"/>
                <a:gd name="connsiteY49" fmla="*/ 2226 h 10000"/>
                <a:gd name="connsiteX50" fmla="*/ 6242 w 10001"/>
                <a:gd name="connsiteY50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5057 h 10000"/>
                <a:gd name="connsiteX14" fmla="*/ 9670 w 10001"/>
                <a:gd name="connsiteY14" fmla="*/ 5547 h 10000"/>
                <a:gd name="connsiteX15" fmla="*/ 9670 w 10001"/>
                <a:gd name="connsiteY15" fmla="*/ 5698 h 10000"/>
                <a:gd name="connsiteX16" fmla="*/ 9568 w 10001"/>
                <a:gd name="connsiteY16" fmla="*/ 6264 h 10000"/>
                <a:gd name="connsiteX17" fmla="*/ 9722 w 10001"/>
                <a:gd name="connsiteY17" fmla="*/ 6679 h 10000"/>
                <a:gd name="connsiteX18" fmla="*/ 9772 w 10001"/>
                <a:gd name="connsiteY18" fmla="*/ 7245 h 10000"/>
                <a:gd name="connsiteX19" fmla="*/ 9977 w 10001"/>
                <a:gd name="connsiteY19" fmla="*/ 7547 h 10000"/>
                <a:gd name="connsiteX20" fmla="*/ 9568 w 10001"/>
                <a:gd name="connsiteY20" fmla="*/ 7887 h 10000"/>
                <a:gd name="connsiteX21" fmla="*/ 9824 w 10001"/>
                <a:gd name="connsiteY21" fmla="*/ 8264 h 10000"/>
                <a:gd name="connsiteX22" fmla="*/ 9824 w 10001"/>
                <a:gd name="connsiteY22" fmla="*/ 8264 h 10000"/>
                <a:gd name="connsiteX23" fmla="*/ 8135 w 10001"/>
                <a:gd name="connsiteY23" fmla="*/ 9057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7931 w 10001"/>
                <a:gd name="connsiteY26" fmla="*/ 9170 h 10000"/>
                <a:gd name="connsiteX27" fmla="*/ 7521 w 10001"/>
                <a:gd name="connsiteY27" fmla="*/ 9396 h 10000"/>
                <a:gd name="connsiteX28" fmla="*/ 7009 w 10001"/>
                <a:gd name="connsiteY28" fmla="*/ 9736 h 10000"/>
                <a:gd name="connsiteX29" fmla="*/ 6754 w 10001"/>
                <a:gd name="connsiteY29" fmla="*/ 10000 h 10000"/>
                <a:gd name="connsiteX30" fmla="*/ 6754 w 10001"/>
                <a:gd name="connsiteY30" fmla="*/ 10000 h 10000"/>
                <a:gd name="connsiteX31" fmla="*/ 6294 w 10001"/>
                <a:gd name="connsiteY31" fmla="*/ 9774 h 10000"/>
                <a:gd name="connsiteX32" fmla="*/ 6038 w 10001"/>
                <a:gd name="connsiteY32" fmla="*/ 9623 h 10000"/>
                <a:gd name="connsiteX33" fmla="*/ 5526 w 10001"/>
                <a:gd name="connsiteY33" fmla="*/ 9547 h 10000"/>
                <a:gd name="connsiteX34" fmla="*/ 4093 w 10001"/>
                <a:gd name="connsiteY34" fmla="*/ 8981 h 10000"/>
                <a:gd name="connsiteX35" fmla="*/ 2661 w 10001"/>
                <a:gd name="connsiteY35" fmla="*/ 8113 h 10000"/>
                <a:gd name="connsiteX36" fmla="*/ 1791 w 10001"/>
                <a:gd name="connsiteY36" fmla="*/ 7585 h 10000"/>
                <a:gd name="connsiteX37" fmla="*/ 1279 w 10001"/>
                <a:gd name="connsiteY37" fmla="*/ 7094 h 10000"/>
                <a:gd name="connsiteX38" fmla="*/ 614 w 10001"/>
                <a:gd name="connsiteY38" fmla="*/ 7057 h 10000"/>
                <a:gd name="connsiteX39" fmla="*/ 461 w 10001"/>
                <a:gd name="connsiteY39" fmla="*/ 7057 h 10000"/>
                <a:gd name="connsiteX40" fmla="*/ 461 w 10001"/>
                <a:gd name="connsiteY40" fmla="*/ 7057 h 10000"/>
                <a:gd name="connsiteX41" fmla="*/ 307 w 10001"/>
                <a:gd name="connsiteY41" fmla="*/ 6906 h 10000"/>
                <a:gd name="connsiteX42" fmla="*/ 205 w 10001"/>
                <a:gd name="connsiteY42" fmla="*/ 6792 h 10000"/>
                <a:gd name="connsiteX43" fmla="*/ 103 w 10001"/>
                <a:gd name="connsiteY43" fmla="*/ 6717 h 10000"/>
                <a:gd name="connsiteX44" fmla="*/ 51 w 10001"/>
                <a:gd name="connsiteY44" fmla="*/ 6679 h 10000"/>
                <a:gd name="connsiteX45" fmla="*/ 51 w 10001"/>
                <a:gd name="connsiteY45" fmla="*/ 6642 h 10000"/>
                <a:gd name="connsiteX46" fmla="*/ 0 w 10001"/>
                <a:gd name="connsiteY46" fmla="*/ 6528 h 10000"/>
                <a:gd name="connsiteX47" fmla="*/ 2200 w 10001"/>
                <a:gd name="connsiteY47" fmla="*/ 2226 h 10000"/>
                <a:gd name="connsiteX48" fmla="*/ 2200 w 10001"/>
                <a:gd name="connsiteY48" fmla="*/ 2226 h 10000"/>
                <a:gd name="connsiteX49" fmla="*/ 6242 w 10001"/>
                <a:gd name="connsiteY4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01" h="10000">
                  <a:moveTo>
                    <a:pt x="6242" y="0"/>
                  </a:moveTo>
                  <a:cubicBezTo>
                    <a:pt x="6294" y="0"/>
                    <a:pt x="6294" y="38"/>
                    <a:pt x="6294" y="38"/>
                  </a:cubicBezTo>
                  <a:cubicBezTo>
                    <a:pt x="6498" y="226"/>
                    <a:pt x="6703" y="226"/>
                    <a:pt x="6959" y="264"/>
                  </a:cubicBezTo>
                  <a:cubicBezTo>
                    <a:pt x="7009" y="340"/>
                    <a:pt x="7265" y="453"/>
                    <a:pt x="7368" y="528"/>
                  </a:cubicBezTo>
                  <a:cubicBezTo>
                    <a:pt x="7470" y="566"/>
                    <a:pt x="7419" y="717"/>
                    <a:pt x="7521" y="792"/>
                  </a:cubicBezTo>
                  <a:cubicBezTo>
                    <a:pt x="7982" y="868"/>
                    <a:pt x="7982" y="1132"/>
                    <a:pt x="7879" y="1434"/>
                  </a:cubicBezTo>
                  <a:cubicBezTo>
                    <a:pt x="7828" y="1698"/>
                    <a:pt x="7623" y="1509"/>
                    <a:pt x="7521" y="1698"/>
                  </a:cubicBezTo>
                  <a:cubicBezTo>
                    <a:pt x="7419" y="1774"/>
                    <a:pt x="7726" y="1962"/>
                    <a:pt x="7726" y="2075"/>
                  </a:cubicBezTo>
                  <a:cubicBezTo>
                    <a:pt x="7828" y="2264"/>
                    <a:pt x="8084" y="2453"/>
                    <a:pt x="8135" y="2642"/>
                  </a:cubicBezTo>
                  <a:cubicBezTo>
                    <a:pt x="8187" y="2868"/>
                    <a:pt x="8084" y="2906"/>
                    <a:pt x="8493" y="2906"/>
                  </a:cubicBezTo>
                  <a:lnTo>
                    <a:pt x="8545" y="2906"/>
                  </a:lnTo>
                  <a:lnTo>
                    <a:pt x="8238" y="3283"/>
                  </a:lnTo>
                  <a:cubicBezTo>
                    <a:pt x="8306" y="3440"/>
                    <a:pt x="8758" y="3553"/>
                    <a:pt x="8954" y="3849"/>
                  </a:cubicBezTo>
                  <a:cubicBezTo>
                    <a:pt x="9150" y="4145"/>
                    <a:pt x="9295" y="4774"/>
                    <a:pt x="9414" y="5057"/>
                  </a:cubicBezTo>
                  <a:cubicBezTo>
                    <a:pt x="9313" y="5358"/>
                    <a:pt x="9670" y="5358"/>
                    <a:pt x="9670" y="5547"/>
                  </a:cubicBezTo>
                  <a:cubicBezTo>
                    <a:pt x="9619" y="5547"/>
                    <a:pt x="9670" y="5660"/>
                    <a:pt x="9670" y="5698"/>
                  </a:cubicBezTo>
                  <a:cubicBezTo>
                    <a:pt x="9653" y="5817"/>
                    <a:pt x="9560" y="6101"/>
                    <a:pt x="9568" y="6264"/>
                  </a:cubicBezTo>
                  <a:cubicBezTo>
                    <a:pt x="9261" y="6528"/>
                    <a:pt x="9517" y="6528"/>
                    <a:pt x="9722" y="6679"/>
                  </a:cubicBezTo>
                  <a:cubicBezTo>
                    <a:pt x="9824" y="6830"/>
                    <a:pt x="9722" y="7094"/>
                    <a:pt x="9772" y="7245"/>
                  </a:cubicBezTo>
                  <a:cubicBezTo>
                    <a:pt x="9824" y="7358"/>
                    <a:pt x="10080" y="7434"/>
                    <a:pt x="9977" y="7547"/>
                  </a:cubicBezTo>
                  <a:cubicBezTo>
                    <a:pt x="9824" y="7698"/>
                    <a:pt x="9619" y="7698"/>
                    <a:pt x="9568" y="7887"/>
                  </a:cubicBezTo>
                  <a:cubicBezTo>
                    <a:pt x="9568" y="8000"/>
                    <a:pt x="9670" y="8151"/>
                    <a:pt x="9824" y="8264"/>
                  </a:cubicBezTo>
                  <a:lnTo>
                    <a:pt x="9824" y="8264"/>
                  </a:lnTo>
                  <a:lnTo>
                    <a:pt x="8135" y="9057"/>
                  </a:lnTo>
                  <a:lnTo>
                    <a:pt x="8135" y="9057"/>
                  </a:lnTo>
                  <a:lnTo>
                    <a:pt x="8135" y="9057"/>
                  </a:lnTo>
                  <a:cubicBezTo>
                    <a:pt x="8084" y="9132"/>
                    <a:pt x="7982" y="9132"/>
                    <a:pt x="7931" y="9170"/>
                  </a:cubicBezTo>
                  <a:cubicBezTo>
                    <a:pt x="7828" y="9283"/>
                    <a:pt x="7675" y="9321"/>
                    <a:pt x="7521" y="9396"/>
                  </a:cubicBezTo>
                  <a:cubicBezTo>
                    <a:pt x="7368" y="9509"/>
                    <a:pt x="7164" y="9623"/>
                    <a:pt x="7009" y="9736"/>
                  </a:cubicBezTo>
                  <a:lnTo>
                    <a:pt x="6754" y="10000"/>
                  </a:lnTo>
                  <a:lnTo>
                    <a:pt x="6754" y="10000"/>
                  </a:lnTo>
                  <a:lnTo>
                    <a:pt x="6294" y="9774"/>
                  </a:lnTo>
                  <a:cubicBezTo>
                    <a:pt x="6191" y="9698"/>
                    <a:pt x="6089" y="9660"/>
                    <a:pt x="6038" y="9623"/>
                  </a:cubicBezTo>
                  <a:cubicBezTo>
                    <a:pt x="5833" y="9623"/>
                    <a:pt x="5680" y="9585"/>
                    <a:pt x="5526" y="9547"/>
                  </a:cubicBezTo>
                  <a:cubicBezTo>
                    <a:pt x="5270" y="9283"/>
                    <a:pt x="4503" y="9094"/>
                    <a:pt x="4093" y="8981"/>
                  </a:cubicBezTo>
                  <a:cubicBezTo>
                    <a:pt x="3479" y="8755"/>
                    <a:pt x="3172" y="8453"/>
                    <a:pt x="2661" y="8113"/>
                  </a:cubicBezTo>
                  <a:cubicBezTo>
                    <a:pt x="2456" y="7962"/>
                    <a:pt x="1893" y="7774"/>
                    <a:pt x="1791" y="7585"/>
                  </a:cubicBezTo>
                  <a:cubicBezTo>
                    <a:pt x="1587" y="7509"/>
                    <a:pt x="1484" y="7208"/>
                    <a:pt x="1279" y="7094"/>
                  </a:cubicBezTo>
                  <a:cubicBezTo>
                    <a:pt x="1023" y="6906"/>
                    <a:pt x="818" y="7170"/>
                    <a:pt x="614" y="7057"/>
                  </a:cubicBezTo>
                  <a:lnTo>
                    <a:pt x="461" y="7057"/>
                  </a:lnTo>
                  <a:lnTo>
                    <a:pt x="461" y="7057"/>
                  </a:lnTo>
                  <a:lnTo>
                    <a:pt x="307" y="6906"/>
                  </a:lnTo>
                  <a:cubicBezTo>
                    <a:pt x="307" y="6868"/>
                    <a:pt x="256" y="6830"/>
                    <a:pt x="205" y="6792"/>
                  </a:cubicBezTo>
                  <a:cubicBezTo>
                    <a:pt x="153" y="6792"/>
                    <a:pt x="153" y="6755"/>
                    <a:pt x="103" y="6717"/>
                  </a:cubicBezTo>
                  <a:cubicBezTo>
                    <a:pt x="103" y="6717"/>
                    <a:pt x="103" y="6679"/>
                    <a:pt x="51" y="6679"/>
                  </a:cubicBezTo>
                  <a:lnTo>
                    <a:pt x="51" y="6642"/>
                  </a:lnTo>
                  <a:cubicBezTo>
                    <a:pt x="0" y="6604"/>
                    <a:pt x="0" y="6566"/>
                    <a:pt x="0" y="6528"/>
                  </a:cubicBezTo>
                  <a:lnTo>
                    <a:pt x="2200" y="2226"/>
                  </a:lnTo>
                  <a:lnTo>
                    <a:pt x="2200" y="2226"/>
                  </a:lnTo>
                  <a:lnTo>
                    <a:pt x="6242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0" name="STEPHENS"/>
            <p:cNvSpPr>
              <a:spLocks/>
            </p:cNvSpPr>
            <p:nvPr/>
          </p:nvSpPr>
          <p:spPr bwMode="auto">
            <a:xfrm>
              <a:off x="4314825" y="1123950"/>
              <a:ext cx="342900" cy="265113"/>
            </a:xfrm>
            <a:custGeom>
              <a:avLst/>
              <a:gdLst>
                <a:gd name="T0" fmla="*/ 0 w 144"/>
                <a:gd name="T1" fmla="*/ 99 h 111"/>
                <a:gd name="T2" fmla="*/ 27 w 144"/>
                <a:gd name="T3" fmla="*/ 111 h 111"/>
                <a:gd name="T4" fmla="*/ 27 w 144"/>
                <a:gd name="T5" fmla="*/ 111 h 111"/>
                <a:gd name="T6" fmla="*/ 33 w 144"/>
                <a:gd name="T7" fmla="*/ 108 h 111"/>
                <a:gd name="T8" fmla="*/ 50 w 144"/>
                <a:gd name="T9" fmla="*/ 104 h 111"/>
                <a:gd name="T10" fmla="*/ 71 w 144"/>
                <a:gd name="T11" fmla="*/ 102 h 111"/>
                <a:gd name="T12" fmla="*/ 112 w 144"/>
                <a:gd name="T13" fmla="*/ 101 h 111"/>
                <a:gd name="T14" fmla="*/ 119 w 144"/>
                <a:gd name="T15" fmla="*/ 98 h 111"/>
                <a:gd name="T16" fmla="*/ 132 w 144"/>
                <a:gd name="T17" fmla="*/ 87 h 111"/>
                <a:gd name="T18" fmla="*/ 144 w 144"/>
                <a:gd name="T19" fmla="*/ 74 h 111"/>
                <a:gd name="T20" fmla="*/ 144 w 144"/>
                <a:gd name="T21" fmla="*/ 74 h 111"/>
                <a:gd name="T22" fmla="*/ 141 w 144"/>
                <a:gd name="T23" fmla="*/ 70 h 111"/>
                <a:gd name="T24" fmla="*/ 117 w 144"/>
                <a:gd name="T25" fmla="*/ 47 h 111"/>
                <a:gd name="T26" fmla="*/ 118 w 144"/>
                <a:gd name="T27" fmla="*/ 39 h 111"/>
                <a:gd name="T28" fmla="*/ 118 w 144"/>
                <a:gd name="T29" fmla="*/ 39 h 111"/>
                <a:gd name="T30" fmla="*/ 105 w 144"/>
                <a:gd name="T31" fmla="*/ 37 h 111"/>
                <a:gd name="T32" fmla="*/ 87 w 144"/>
                <a:gd name="T33" fmla="*/ 30 h 111"/>
                <a:gd name="T34" fmla="*/ 71 w 144"/>
                <a:gd name="T35" fmla="*/ 21 h 111"/>
                <a:gd name="T36" fmla="*/ 62 w 144"/>
                <a:gd name="T37" fmla="*/ 9 h 111"/>
                <a:gd name="T38" fmla="*/ 46 w 144"/>
                <a:gd name="T39" fmla="*/ 0 h 111"/>
                <a:gd name="T40" fmla="*/ 46 w 144"/>
                <a:gd name="T41" fmla="*/ 0 h 111"/>
                <a:gd name="T42" fmla="*/ 39 w 144"/>
                <a:gd name="T43" fmla="*/ 3 h 111"/>
                <a:gd name="T44" fmla="*/ 36 w 144"/>
                <a:gd name="T45" fmla="*/ 8 h 111"/>
                <a:gd name="T46" fmla="*/ 30 w 144"/>
                <a:gd name="T47" fmla="*/ 25 h 111"/>
                <a:gd name="T48" fmla="*/ 25 w 144"/>
                <a:gd name="T49" fmla="*/ 39 h 111"/>
                <a:gd name="T50" fmla="*/ 14 w 144"/>
                <a:gd name="T51" fmla="*/ 64 h 111"/>
                <a:gd name="T52" fmla="*/ 5 w 144"/>
                <a:gd name="T53" fmla="*/ 88 h 111"/>
                <a:gd name="T54" fmla="*/ 0 w 144"/>
                <a:gd name="T55" fmla="*/ 99 h 111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4306 w 10000"/>
                <a:gd name="connsiteY17" fmla="*/ 811 h 10000"/>
                <a:gd name="connsiteX18" fmla="*/ 3194 w 10000"/>
                <a:gd name="connsiteY18" fmla="*/ 0 h 10000"/>
                <a:gd name="connsiteX19" fmla="*/ 3194 w 10000"/>
                <a:gd name="connsiteY19" fmla="*/ 0 h 10000"/>
                <a:gd name="connsiteX20" fmla="*/ 2708 w 10000"/>
                <a:gd name="connsiteY20" fmla="*/ 270 h 10000"/>
                <a:gd name="connsiteX21" fmla="*/ 2500 w 10000"/>
                <a:gd name="connsiteY21" fmla="*/ 721 h 10000"/>
                <a:gd name="connsiteX22" fmla="*/ 2083 w 10000"/>
                <a:gd name="connsiteY22" fmla="*/ 2252 h 10000"/>
                <a:gd name="connsiteX23" fmla="*/ 1736 w 10000"/>
                <a:gd name="connsiteY23" fmla="*/ 3514 h 10000"/>
                <a:gd name="connsiteX24" fmla="*/ 972 w 10000"/>
                <a:gd name="connsiteY24" fmla="*/ 5766 h 10000"/>
                <a:gd name="connsiteX25" fmla="*/ 347 w 10000"/>
                <a:gd name="connsiteY25" fmla="*/ 7928 h 10000"/>
                <a:gd name="connsiteX26" fmla="*/ 0 w 10000"/>
                <a:gd name="connsiteY26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4931 w 10000"/>
                <a:gd name="connsiteY16" fmla="*/ 1625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7292 w 10000"/>
                <a:gd name="connsiteY14" fmla="*/ 3333 h 10000"/>
                <a:gd name="connsiteX15" fmla="*/ 4931 w 10000"/>
                <a:gd name="connsiteY15" fmla="*/ 1625 h 10000"/>
                <a:gd name="connsiteX16" fmla="*/ 3194 w 10000"/>
                <a:gd name="connsiteY16" fmla="*/ 0 h 10000"/>
                <a:gd name="connsiteX17" fmla="*/ 3194 w 10000"/>
                <a:gd name="connsiteY17" fmla="*/ 0 h 10000"/>
                <a:gd name="connsiteX18" fmla="*/ 2708 w 10000"/>
                <a:gd name="connsiteY18" fmla="*/ 270 h 10000"/>
                <a:gd name="connsiteX19" fmla="*/ 2500 w 10000"/>
                <a:gd name="connsiteY19" fmla="*/ 721 h 10000"/>
                <a:gd name="connsiteX20" fmla="*/ 2083 w 10000"/>
                <a:gd name="connsiteY20" fmla="*/ 2252 h 10000"/>
                <a:gd name="connsiteX21" fmla="*/ 1736 w 10000"/>
                <a:gd name="connsiteY21" fmla="*/ 3514 h 10000"/>
                <a:gd name="connsiteX22" fmla="*/ 972 w 10000"/>
                <a:gd name="connsiteY22" fmla="*/ 5766 h 10000"/>
                <a:gd name="connsiteX23" fmla="*/ 347 w 10000"/>
                <a:gd name="connsiteY23" fmla="*/ 7928 h 10000"/>
                <a:gd name="connsiteX24" fmla="*/ 0 w 10000"/>
                <a:gd name="connsiteY24" fmla="*/ 891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10000">
                  <a:moveTo>
                    <a:pt x="0" y="8919"/>
                  </a:moveTo>
                  <a:lnTo>
                    <a:pt x="1875" y="10000"/>
                  </a:lnTo>
                  <a:lnTo>
                    <a:pt x="1875" y="10000"/>
                  </a:lnTo>
                  <a:lnTo>
                    <a:pt x="2292" y="9730"/>
                  </a:lnTo>
                  <a:cubicBezTo>
                    <a:pt x="2708" y="9640"/>
                    <a:pt x="3056" y="9459"/>
                    <a:pt x="3472" y="9369"/>
                  </a:cubicBezTo>
                  <a:cubicBezTo>
                    <a:pt x="3958" y="9279"/>
                    <a:pt x="4444" y="9279"/>
                    <a:pt x="4931" y="9189"/>
                  </a:cubicBezTo>
                  <a:cubicBezTo>
                    <a:pt x="5903" y="9099"/>
                    <a:pt x="6875" y="9279"/>
                    <a:pt x="7778" y="9099"/>
                  </a:cubicBezTo>
                  <a:cubicBezTo>
                    <a:pt x="7986" y="9099"/>
                    <a:pt x="8125" y="8829"/>
                    <a:pt x="8264" y="8829"/>
                  </a:cubicBezTo>
                  <a:cubicBezTo>
                    <a:pt x="8472" y="8559"/>
                    <a:pt x="8889" y="8018"/>
                    <a:pt x="9167" y="7838"/>
                  </a:cubicBezTo>
                  <a:lnTo>
                    <a:pt x="10000" y="6667"/>
                  </a:lnTo>
                  <a:lnTo>
                    <a:pt x="10000" y="6667"/>
                  </a:lnTo>
                  <a:cubicBezTo>
                    <a:pt x="9931" y="6577"/>
                    <a:pt x="9861" y="6486"/>
                    <a:pt x="9792" y="6306"/>
                  </a:cubicBezTo>
                  <a:cubicBezTo>
                    <a:pt x="9375" y="5676"/>
                    <a:pt x="8750" y="4595"/>
                    <a:pt x="8125" y="4234"/>
                  </a:cubicBezTo>
                  <a:cubicBezTo>
                    <a:pt x="8125" y="3964"/>
                    <a:pt x="8194" y="3784"/>
                    <a:pt x="8194" y="3514"/>
                  </a:cubicBezTo>
                  <a:lnTo>
                    <a:pt x="7292" y="3333"/>
                  </a:lnTo>
                  <a:cubicBezTo>
                    <a:pt x="6944" y="2973"/>
                    <a:pt x="5208" y="2255"/>
                    <a:pt x="4931" y="1625"/>
                  </a:cubicBezTo>
                  <a:cubicBezTo>
                    <a:pt x="4248" y="1070"/>
                    <a:pt x="3484" y="271"/>
                    <a:pt x="3194" y="0"/>
                  </a:cubicBezTo>
                  <a:lnTo>
                    <a:pt x="3194" y="0"/>
                  </a:lnTo>
                  <a:lnTo>
                    <a:pt x="2708" y="270"/>
                  </a:lnTo>
                  <a:cubicBezTo>
                    <a:pt x="2639" y="450"/>
                    <a:pt x="2569" y="541"/>
                    <a:pt x="2500" y="721"/>
                  </a:cubicBezTo>
                  <a:cubicBezTo>
                    <a:pt x="2500" y="901"/>
                    <a:pt x="2153" y="2072"/>
                    <a:pt x="2083" y="2252"/>
                  </a:cubicBezTo>
                  <a:cubicBezTo>
                    <a:pt x="2083" y="2432"/>
                    <a:pt x="1806" y="3333"/>
                    <a:pt x="1736" y="3514"/>
                  </a:cubicBezTo>
                  <a:cubicBezTo>
                    <a:pt x="1389" y="4144"/>
                    <a:pt x="1181" y="5045"/>
                    <a:pt x="972" y="5766"/>
                  </a:cubicBezTo>
                  <a:cubicBezTo>
                    <a:pt x="833" y="6396"/>
                    <a:pt x="347" y="7207"/>
                    <a:pt x="347" y="7928"/>
                  </a:cubicBezTo>
                  <a:cubicBezTo>
                    <a:pt x="231" y="8258"/>
                    <a:pt x="116" y="8589"/>
                    <a:pt x="0" y="891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1" name="STEWART"/>
            <p:cNvSpPr>
              <a:spLocks/>
            </p:cNvSpPr>
            <p:nvPr/>
          </p:nvSpPr>
          <p:spPr bwMode="auto">
            <a:xfrm>
              <a:off x="2725738" y="4003675"/>
              <a:ext cx="421828" cy="361950"/>
            </a:xfrm>
            <a:custGeom>
              <a:avLst/>
              <a:gdLst>
                <a:gd name="T0" fmla="*/ 169 w 178"/>
                <a:gd name="T1" fmla="*/ 0 h 152"/>
                <a:gd name="T2" fmla="*/ 177 w 178"/>
                <a:gd name="T3" fmla="*/ 6 h 152"/>
                <a:gd name="T4" fmla="*/ 177 w 178"/>
                <a:gd name="T5" fmla="*/ 21 h 152"/>
                <a:gd name="T6" fmla="*/ 175 w 178"/>
                <a:gd name="T7" fmla="*/ 35 h 152"/>
                <a:gd name="T8" fmla="*/ 175 w 178"/>
                <a:gd name="T9" fmla="*/ 40 h 152"/>
                <a:gd name="T10" fmla="*/ 177 w 178"/>
                <a:gd name="T11" fmla="*/ 66 h 152"/>
                <a:gd name="T12" fmla="*/ 177 w 178"/>
                <a:gd name="T13" fmla="*/ 91 h 152"/>
                <a:gd name="T14" fmla="*/ 172 w 178"/>
                <a:gd name="T15" fmla="*/ 103 h 152"/>
                <a:gd name="T16" fmla="*/ 172 w 178"/>
                <a:gd name="T17" fmla="*/ 103 h 152"/>
                <a:gd name="T18" fmla="*/ 171 w 178"/>
                <a:gd name="T19" fmla="*/ 103 h 152"/>
                <a:gd name="T20" fmla="*/ 172 w 178"/>
                <a:gd name="T21" fmla="*/ 122 h 152"/>
                <a:gd name="T22" fmla="*/ 173 w 178"/>
                <a:gd name="T23" fmla="*/ 122 h 152"/>
                <a:gd name="T24" fmla="*/ 173 w 178"/>
                <a:gd name="T25" fmla="*/ 152 h 152"/>
                <a:gd name="T26" fmla="*/ 173 w 178"/>
                <a:gd name="T27" fmla="*/ 152 h 152"/>
                <a:gd name="T28" fmla="*/ 66 w 178"/>
                <a:gd name="T29" fmla="*/ 152 h 152"/>
                <a:gd name="T30" fmla="*/ 66 w 178"/>
                <a:gd name="T31" fmla="*/ 152 h 152"/>
                <a:gd name="T32" fmla="*/ 61 w 178"/>
                <a:gd name="T33" fmla="*/ 147 h 152"/>
                <a:gd name="T34" fmla="*/ 60 w 178"/>
                <a:gd name="T35" fmla="*/ 147 h 152"/>
                <a:gd name="T36" fmla="*/ 55 w 178"/>
                <a:gd name="T37" fmla="*/ 146 h 152"/>
                <a:gd name="T38" fmla="*/ 52 w 178"/>
                <a:gd name="T39" fmla="*/ 144 h 152"/>
                <a:gd name="T40" fmla="*/ 46 w 178"/>
                <a:gd name="T41" fmla="*/ 141 h 152"/>
                <a:gd name="T42" fmla="*/ 44 w 178"/>
                <a:gd name="T43" fmla="*/ 136 h 152"/>
                <a:gd name="T44" fmla="*/ 45 w 178"/>
                <a:gd name="T45" fmla="*/ 129 h 152"/>
                <a:gd name="T46" fmla="*/ 47 w 178"/>
                <a:gd name="T47" fmla="*/ 124 h 152"/>
                <a:gd name="T48" fmla="*/ 36 w 178"/>
                <a:gd name="T49" fmla="*/ 125 h 152"/>
                <a:gd name="T50" fmla="*/ 19 w 178"/>
                <a:gd name="T51" fmla="*/ 124 h 152"/>
                <a:gd name="T52" fmla="*/ 11 w 178"/>
                <a:gd name="T53" fmla="*/ 124 h 152"/>
                <a:gd name="T54" fmla="*/ 2 w 178"/>
                <a:gd name="T55" fmla="*/ 119 h 152"/>
                <a:gd name="T56" fmla="*/ 2 w 178"/>
                <a:gd name="T57" fmla="*/ 119 h 152"/>
                <a:gd name="T58" fmla="*/ 4 w 178"/>
                <a:gd name="T59" fmla="*/ 111 h 152"/>
                <a:gd name="T60" fmla="*/ 5 w 178"/>
                <a:gd name="T61" fmla="*/ 85 h 152"/>
                <a:gd name="T62" fmla="*/ 0 w 178"/>
                <a:gd name="T63" fmla="*/ 61 h 152"/>
                <a:gd name="T64" fmla="*/ 36 w 178"/>
                <a:gd name="T65" fmla="*/ 30 h 152"/>
                <a:gd name="T66" fmla="*/ 34 w 178"/>
                <a:gd name="T67" fmla="*/ 20 h 152"/>
                <a:gd name="T68" fmla="*/ 43 w 178"/>
                <a:gd name="T69" fmla="*/ 19 h 152"/>
                <a:gd name="T70" fmla="*/ 50 w 178"/>
                <a:gd name="T71" fmla="*/ 18 h 152"/>
                <a:gd name="T72" fmla="*/ 57 w 178"/>
                <a:gd name="T73" fmla="*/ 11 h 152"/>
                <a:gd name="T74" fmla="*/ 59 w 178"/>
                <a:gd name="T75" fmla="*/ 2 h 152"/>
                <a:gd name="T76" fmla="*/ 60 w 178"/>
                <a:gd name="T77" fmla="*/ 1 h 152"/>
                <a:gd name="T78" fmla="*/ 60 w 178"/>
                <a:gd name="T79" fmla="*/ 1 h 152"/>
                <a:gd name="T80" fmla="*/ 104 w 178"/>
                <a:gd name="T81" fmla="*/ 1 h 152"/>
                <a:gd name="T82" fmla="*/ 104 w 178"/>
                <a:gd name="T83" fmla="*/ 5 h 152"/>
                <a:gd name="T84" fmla="*/ 110 w 178"/>
                <a:gd name="T85" fmla="*/ 5 h 152"/>
                <a:gd name="T86" fmla="*/ 110 w 178"/>
                <a:gd name="T87" fmla="*/ 1 h 152"/>
                <a:gd name="T88" fmla="*/ 169 w 178"/>
                <a:gd name="T89" fmla="*/ 0 h 152"/>
                <a:gd name="connsiteX0" fmla="*/ 9494 w 9952"/>
                <a:gd name="connsiteY0" fmla="*/ 0 h 10000"/>
                <a:gd name="connsiteX1" fmla="*/ 9944 w 9952"/>
                <a:gd name="connsiteY1" fmla="*/ 395 h 10000"/>
                <a:gd name="connsiteX2" fmla="*/ 9944 w 9952"/>
                <a:gd name="connsiteY2" fmla="*/ 1382 h 10000"/>
                <a:gd name="connsiteX3" fmla="*/ 9831 w 9952"/>
                <a:gd name="connsiteY3" fmla="*/ 2303 h 10000"/>
                <a:gd name="connsiteX4" fmla="*/ 9831 w 9952"/>
                <a:gd name="connsiteY4" fmla="*/ 2632 h 10000"/>
                <a:gd name="connsiteX5" fmla="*/ 9944 w 9952"/>
                <a:gd name="connsiteY5" fmla="*/ 4342 h 10000"/>
                <a:gd name="connsiteX6" fmla="*/ 9944 w 9952"/>
                <a:gd name="connsiteY6" fmla="*/ 5987 h 10000"/>
                <a:gd name="connsiteX7" fmla="*/ 9663 w 9952"/>
                <a:gd name="connsiteY7" fmla="*/ 6776 h 10000"/>
                <a:gd name="connsiteX8" fmla="*/ 9663 w 9952"/>
                <a:gd name="connsiteY8" fmla="*/ 6776 h 10000"/>
                <a:gd name="connsiteX9" fmla="*/ 9607 w 9952"/>
                <a:gd name="connsiteY9" fmla="*/ 6776 h 10000"/>
                <a:gd name="connsiteX10" fmla="*/ 9663 w 9952"/>
                <a:gd name="connsiteY10" fmla="*/ 8026 h 10000"/>
                <a:gd name="connsiteX11" fmla="*/ 9719 w 9952"/>
                <a:gd name="connsiteY11" fmla="*/ 8026 h 10000"/>
                <a:gd name="connsiteX12" fmla="*/ 9719 w 9952"/>
                <a:gd name="connsiteY12" fmla="*/ 10000 h 10000"/>
                <a:gd name="connsiteX13" fmla="*/ 9719 w 9952"/>
                <a:gd name="connsiteY13" fmla="*/ 10000 h 10000"/>
                <a:gd name="connsiteX14" fmla="*/ 3708 w 9952"/>
                <a:gd name="connsiteY14" fmla="*/ 10000 h 10000"/>
                <a:gd name="connsiteX15" fmla="*/ 3708 w 9952"/>
                <a:gd name="connsiteY15" fmla="*/ 10000 h 10000"/>
                <a:gd name="connsiteX16" fmla="*/ 3427 w 9952"/>
                <a:gd name="connsiteY16" fmla="*/ 9671 h 10000"/>
                <a:gd name="connsiteX17" fmla="*/ 3371 w 9952"/>
                <a:gd name="connsiteY17" fmla="*/ 9671 h 10000"/>
                <a:gd name="connsiteX18" fmla="*/ 3090 w 9952"/>
                <a:gd name="connsiteY18" fmla="*/ 9605 h 10000"/>
                <a:gd name="connsiteX19" fmla="*/ 2921 w 9952"/>
                <a:gd name="connsiteY19" fmla="*/ 9474 h 10000"/>
                <a:gd name="connsiteX20" fmla="*/ 2584 w 9952"/>
                <a:gd name="connsiteY20" fmla="*/ 9276 h 10000"/>
                <a:gd name="connsiteX21" fmla="*/ 2472 w 9952"/>
                <a:gd name="connsiteY21" fmla="*/ 8947 h 10000"/>
                <a:gd name="connsiteX22" fmla="*/ 2528 w 9952"/>
                <a:gd name="connsiteY22" fmla="*/ 8487 h 10000"/>
                <a:gd name="connsiteX23" fmla="*/ 2640 w 9952"/>
                <a:gd name="connsiteY23" fmla="*/ 8158 h 10000"/>
                <a:gd name="connsiteX24" fmla="*/ 2022 w 9952"/>
                <a:gd name="connsiteY24" fmla="*/ 8224 h 10000"/>
                <a:gd name="connsiteX25" fmla="*/ 1067 w 9952"/>
                <a:gd name="connsiteY25" fmla="*/ 8158 h 10000"/>
                <a:gd name="connsiteX26" fmla="*/ 618 w 9952"/>
                <a:gd name="connsiteY26" fmla="*/ 8158 h 10000"/>
                <a:gd name="connsiteX27" fmla="*/ 112 w 9952"/>
                <a:gd name="connsiteY27" fmla="*/ 7829 h 10000"/>
                <a:gd name="connsiteX28" fmla="*/ 112 w 9952"/>
                <a:gd name="connsiteY28" fmla="*/ 7829 h 10000"/>
                <a:gd name="connsiteX29" fmla="*/ 225 w 9952"/>
                <a:gd name="connsiteY29" fmla="*/ 7303 h 10000"/>
                <a:gd name="connsiteX30" fmla="*/ 281 w 9952"/>
                <a:gd name="connsiteY30" fmla="*/ 5592 h 10000"/>
                <a:gd name="connsiteX31" fmla="*/ 0 w 9952"/>
                <a:gd name="connsiteY31" fmla="*/ 4013 h 10000"/>
                <a:gd name="connsiteX32" fmla="*/ 2022 w 9952"/>
                <a:gd name="connsiteY32" fmla="*/ 1974 h 10000"/>
                <a:gd name="connsiteX33" fmla="*/ 1910 w 9952"/>
                <a:gd name="connsiteY33" fmla="*/ 1316 h 10000"/>
                <a:gd name="connsiteX34" fmla="*/ 2416 w 9952"/>
                <a:gd name="connsiteY34" fmla="*/ 1250 h 10000"/>
                <a:gd name="connsiteX35" fmla="*/ 3202 w 9952"/>
                <a:gd name="connsiteY35" fmla="*/ 724 h 10000"/>
                <a:gd name="connsiteX36" fmla="*/ 3315 w 9952"/>
                <a:gd name="connsiteY36" fmla="*/ 132 h 10000"/>
                <a:gd name="connsiteX37" fmla="*/ 3371 w 9952"/>
                <a:gd name="connsiteY37" fmla="*/ 66 h 10000"/>
                <a:gd name="connsiteX38" fmla="*/ 3371 w 9952"/>
                <a:gd name="connsiteY38" fmla="*/ 66 h 10000"/>
                <a:gd name="connsiteX39" fmla="*/ 5843 w 9952"/>
                <a:gd name="connsiteY39" fmla="*/ 66 h 10000"/>
                <a:gd name="connsiteX40" fmla="*/ 5843 w 9952"/>
                <a:gd name="connsiteY40" fmla="*/ 329 h 10000"/>
                <a:gd name="connsiteX41" fmla="*/ 6180 w 9952"/>
                <a:gd name="connsiteY41" fmla="*/ 329 h 10000"/>
                <a:gd name="connsiteX42" fmla="*/ 6180 w 9952"/>
                <a:gd name="connsiteY42" fmla="*/ 66 h 10000"/>
                <a:gd name="connsiteX43" fmla="*/ 9494 w 9952"/>
                <a:gd name="connsiteY43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1919 w 10000"/>
                <a:gd name="connsiteY33" fmla="*/ 1316 h 10000"/>
                <a:gd name="connsiteX34" fmla="*/ 3217 w 10000"/>
                <a:gd name="connsiteY34" fmla="*/ 724 h 10000"/>
                <a:gd name="connsiteX35" fmla="*/ 3331 w 10000"/>
                <a:gd name="connsiteY35" fmla="*/ 132 h 10000"/>
                <a:gd name="connsiteX36" fmla="*/ 3387 w 10000"/>
                <a:gd name="connsiteY36" fmla="*/ 66 h 10000"/>
                <a:gd name="connsiteX37" fmla="*/ 3387 w 10000"/>
                <a:gd name="connsiteY37" fmla="*/ 66 h 10000"/>
                <a:gd name="connsiteX38" fmla="*/ 5871 w 10000"/>
                <a:gd name="connsiteY38" fmla="*/ 66 h 10000"/>
                <a:gd name="connsiteX39" fmla="*/ 5871 w 10000"/>
                <a:gd name="connsiteY39" fmla="*/ 329 h 10000"/>
                <a:gd name="connsiteX40" fmla="*/ 6210 w 10000"/>
                <a:gd name="connsiteY40" fmla="*/ 329 h 10000"/>
                <a:gd name="connsiteX41" fmla="*/ 6210 w 10000"/>
                <a:gd name="connsiteY41" fmla="*/ 66 h 10000"/>
                <a:gd name="connsiteX42" fmla="*/ 9540 w 10000"/>
                <a:gd name="connsiteY42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3217 w 10000"/>
                <a:gd name="connsiteY33" fmla="*/ 724 h 10000"/>
                <a:gd name="connsiteX34" fmla="*/ 3331 w 10000"/>
                <a:gd name="connsiteY34" fmla="*/ 132 h 10000"/>
                <a:gd name="connsiteX35" fmla="*/ 3387 w 10000"/>
                <a:gd name="connsiteY35" fmla="*/ 66 h 10000"/>
                <a:gd name="connsiteX36" fmla="*/ 3387 w 10000"/>
                <a:gd name="connsiteY36" fmla="*/ 66 h 10000"/>
                <a:gd name="connsiteX37" fmla="*/ 5871 w 10000"/>
                <a:gd name="connsiteY37" fmla="*/ 66 h 10000"/>
                <a:gd name="connsiteX38" fmla="*/ 5871 w 10000"/>
                <a:gd name="connsiteY38" fmla="*/ 329 h 10000"/>
                <a:gd name="connsiteX39" fmla="*/ 6210 w 10000"/>
                <a:gd name="connsiteY39" fmla="*/ 329 h 10000"/>
                <a:gd name="connsiteX40" fmla="*/ 6210 w 10000"/>
                <a:gd name="connsiteY40" fmla="*/ 66 h 10000"/>
                <a:gd name="connsiteX41" fmla="*/ 9540 w 10000"/>
                <a:gd name="connsiteY4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00" h="10000">
                  <a:moveTo>
                    <a:pt x="9540" y="0"/>
                  </a:moveTo>
                  <a:cubicBezTo>
                    <a:pt x="9653" y="132"/>
                    <a:pt x="9878" y="263"/>
                    <a:pt x="9992" y="395"/>
                  </a:cubicBezTo>
                  <a:lnTo>
                    <a:pt x="9992" y="1382"/>
                  </a:lnTo>
                  <a:cubicBezTo>
                    <a:pt x="9992" y="1711"/>
                    <a:pt x="10048" y="2039"/>
                    <a:pt x="9878" y="2303"/>
                  </a:cubicBezTo>
                  <a:lnTo>
                    <a:pt x="9878" y="2632"/>
                  </a:lnTo>
                  <a:cubicBezTo>
                    <a:pt x="10048" y="3158"/>
                    <a:pt x="9992" y="3816"/>
                    <a:pt x="9992" y="4342"/>
                  </a:cubicBezTo>
                  <a:cubicBezTo>
                    <a:pt x="9878" y="4803"/>
                    <a:pt x="9992" y="5461"/>
                    <a:pt x="9992" y="5987"/>
                  </a:cubicBezTo>
                  <a:cubicBezTo>
                    <a:pt x="9992" y="6382"/>
                    <a:pt x="10048" y="6645"/>
                    <a:pt x="9710" y="6776"/>
                  </a:cubicBezTo>
                  <a:lnTo>
                    <a:pt x="9710" y="6776"/>
                  </a:lnTo>
                  <a:lnTo>
                    <a:pt x="9653" y="6776"/>
                  </a:lnTo>
                  <a:cubicBezTo>
                    <a:pt x="9653" y="7303"/>
                    <a:pt x="9597" y="7566"/>
                    <a:pt x="9710" y="8026"/>
                  </a:cubicBezTo>
                  <a:lnTo>
                    <a:pt x="9766" y="8026"/>
                  </a:lnTo>
                  <a:cubicBezTo>
                    <a:pt x="9878" y="8618"/>
                    <a:pt x="9710" y="9342"/>
                    <a:pt x="9766" y="10000"/>
                  </a:cubicBezTo>
                  <a:lnTo>
                    <a:pt x="9766" y="10000"/>
                  </a:lnTo>
                  <a:lnTo>
                    <a:pt x="3726" y="10000"/>
                  </a:lnTo>
                  <a:lnTo>
                    <a:pt x="3726" y="10000"/>
                  </a:lnTo>
                  <a:lnTo>
                    <a:pt x="3444" y="9671"/>
                  </a:lnTo>
                  <a:lnTo>
                    <a:pt x="3387" y="9671"/>
                  </a:lnTo>
                  <a:cubicBezTo>
                    <a:pt x="3387" y="9605"/>
                    <a:pt x="3217" y="9605"/>
                    <a:pt x="3105" y="9605"/>
                  </a:cubicBezTo>
                  <a:cubicBezTo>
                    <a:pt x="3049" y="9539"/>
                    <a:pt x="2992" y="9474"/>
                    <a:pt x="2935" y="9474"/>
                  </a:cubicBezTo>
                  <a:lnTo>
                    <a:pt x="2596" y="9276"/>
                  </a:lnTo>
                  <a:cubicBezTo>
                    <a:pt x="2540" y="9145"/>
                    <a:pt x="2484" y="9013"/>
                    <a:pt x="2484" y="8947"/>
                  </a:cubicBezTo>
                  <a:cubicBezTo>
                    <a:pt x="2428" y="8750"/>
                    <a:pt x="2484" y="8684"/>
                    <a:pt x="2540" y="8487"/>
                  </a:cubicBezTo>
                  <a:cubicBezTo>
                    <a:pt x="2540" y="8421"/>
                    <a:pt x="2653" y="8289"/>
                    <a:pt x="2653" y="8158"/>
                  </a:cubicBezTo>
                  <a:cubicBezTo>
                    <a:pt x="2428" y="8158"/>
                    <a:pt x="2202" y="8158"/>
                    <a:pt x="2032" y="8224"/>
                  </a:cubicBezTo>
                  <a:cubicBezTo>
                    <a:pt x="1693" y="8289"/>
                    <a:pt x="1355" y="8158"/>
                    <a:pt x="1072" y="8158"/>
                  </a:cubicBezTo>
                  <a:cubicBezTo>
                    <a:pt x="903" y="8158"/>
                    <a:pt x="734" y="8224"/>
                    <a:pt x="621" y="8158"/>
                  </a:cubicBezTo>
                  <a:lnTo>
                    <a:pt x="113" y="7829"/>
                  </a:lnTo>
                  <a:lnTo>
                    <a:pt x="113" y="7829"/>
                  </a:lnTo>
                  <a:cubicBezTo>
                    <a:pt x="170" y="7632"/>
                    <a:pt x="226" y="7434"/>
                    <a:pt x="226" y="7303"/>
                  </a:cubicBezTo>
                  <a:cubicBezTo>
                    <a:pt x="113" y="6711"/>
                    <a:pt x="282" y="6118"/>
                    <a:pt x="282" y="5592"/>
                  </a:cubicBezTo>
                  <a:cubicBezTo>
                    <a:pt x="339" y="5000"/>
                    <a:pt x="0" y="4539"/>
                    <a:pt x="0" y="4013"/>
                  </a:cubicBezTo>
                  <a:cubicBezTo>
                    <a:pt x="0" y="3026"/>
                    <a:pt x="1355" y="2368"/>
                    <a:pt x="2032" y="1974"/>
                  </a:cubicBezTo>
                  <a:cubicBezTo>
                    <a:pt x="2568" y="1426"/>
                    <a:pt x="3001" y="1031"/>
                    <a:pt x="3217" y="724"/>
                  </a:cubicBezTo>
                  <a:cubicBezTo>
                    <a:pt x="3217" y="526"/>
                    <a:pt x="3217" y="329"/>
                    <a:pt x="3331" y="132"/>
                  </a:cubicBezTo>
                  <a:cubicBezTo>
                    <a:pt x="3331" y="132"/>
                    <a:pt x="3331" y="66"/>
                    <a:pt x="3387" y="66"/>
                  </a:cubicBezTo>
                  <a:lnTo>
                    <a:pt x="3387" y="66"/>
                  </a:lnTo>
                  <a:lnTo>
                    <a:pt x="5871" y="66"/>
                  </a:lnTo>
                  <a:lnTo>
                    <a:pt x="5871" y="329"/>
                  </a:lnTo>
                  <a:lnTo>
                    <a:pt x="6210" y="329"/>
                  </a:lnTo>
                  <a:lnTo>
                    <a:pt x="6210" y="66"/>
                  </a:lnTo>
                  <a:lnTo>
                    <a:pt x="9540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2" name="SUMTER"/>
            <p:cNvSpPr>
              <a:spLocks/>
            </p:cNvSpPr>
            <p:nvPr/>
          </p:nvSpPr>
          <p:spPr bwMode="auto">
            <a:xfrm>
              <a:off x="3340665" y="4010819"/>
              <a:ext cx="513787" cy="411956"/>
            </a:xfrm>
            <a:custGeom>
              <a:avLst/>
              <a:gdLst>
                <a:gd name="connsiteX0" fmla="*/ 211700 w 725488"/>
                <a:gd name="connsiteY0" fmla="*/ 345283 h 419100"/>
                <a:gd name="connsiteX1" fmla="*/ 202201 w 725488"/>
                <a:gd name="connsiteY1" fmla="*/ 361924 h 419100"/>
                <a:gd name="connsiteX2" fmla="*/ 211700 w 725488"/>
                <a:gd name="connsiteY2" fmla="*/ 345283 h 419100"/>
                <a:gd name="connsiteX3" fmla="*/ 4757 w 725488"/>
                <a:gd name="connsiteY3" fmla="*/ 245269 h 419100"/>
                <a:gd name="connsiteX4" fmla="*/ 4758 w 725488"/>
                <a:gd name="connsiteY4" fmla="*/ 245269 h 419100"/>
                <a:gd name="connsiteX5" fmla="*/ 9516 w 725488"/>
                <a:gd name="connsiteY5" fmla="*/ 290513 h 419100"/>
                <a:gd name="connsiteX6" fmla="*/ 9516 w 725488"/>
                <a:gd name="connsiteY6" fmla="*/ 361950 h 419100"/>
                <a:gd name="connsiteX7" fmla="*/ 9515 w 725488"/>
                <a:gd name="connsiteY7" fmla="*/ 290513 h 419100"/>
                <a:gd name="connsiteX8" fmla="*/ 4757 w 725488"/>
                <a:gd name="connsiteY8" fmla="*/ 245269 h 419100"/>
                <a:gd name="connsiteX9" fmla="*/ 468594 w 725488"/>
                <a:gd name="connsiteY9" fmla="*/ 7144 h 419100"/>
                <a:gd name="connsiteX10" fmla="*/ 518546 w 725488"/>
                <a:gd name="connsiteY10" fmla="*/ 7144 h 419100"/>
                <a:gd name="connsiteX11" fmla="*/ 518546 w 725488"/>
                <a:gd name="connsiteY11" fmla="*/ 47625 h 419100"/>
                <a:gd name="connsiteX12" fmla="*/ 542332 w 725488"/>
                <a:gd name="connsiteY12" fmla="*/ 50006 h 419100"/>
                <a:gd name="connsiteX13" fmla="*/ 561361 w 725488"/>
                <a:gd name="connsiteY13" fmla="*/ 45244 h 419100"/>
                <a:gd name="connsiteX14" fmla="*/ 570876 w 725488"/>
                <a:gd name="connsiteY14" fmla="*/ 50006 h 419100"/>
                <a:gd name="connsiteX15" fmla="*/ 594662 w 725488"/>
                <a:gd name="connsiteY15" fmla="*/ 54769 h 419100"/>
                <a:gd name="connsiteX16" fmla="*/ 611313 w 725488"/>
                <a:gd name="connsiteY16" fmla="*/ 61913 h 419100"/>
                <a:gd name="connsiteX17" fmla="*/ 623206 w 725488"/>
                <a:gd name="connsiteY17" fmla="*/ 71438 h 419100"/>
                <a:gd name="connsiteX18" fmla="*/ 620828 w 725488"/>
                <a:gd name="connsiteY18" fmla="*/ 90488 h 419100"/>
                <a:gd name="connsiteX19" fmla="*/ 630342 w 725488"/>
                <a:gd name="connsiteY19" fmla="*/ 107156 h 419100"/>
                <a:gd name="connsiteX20" fmla="*/ 635099 w 725488"/>
                <a:gd name="connsiteY20" fmla="*/ 121444 h 419100"/>
                <a:gd name="connsiteX21" fmla="*/ 670779 w 725488"/>
                <a:gd name="connsiteY21" fmla="*/ 171450 h 419100"/>
                <a:gd name="connsiteX22" fmla="*/ 666022 w 725488"/>
                <a:gd name="connsiteY22" fmla="*/ 202406 h 419100"/>
                <a:gd name="connsiteX23" fmla="*/ 682672 w 725488"/>
                <a:gd name="connsiteY23" fmla="*/ 223838 h 419100"/>
                <a:gd name="connsiteX24" fmla="*/ 690998 w 725488"/>
                <a:gd name="connsiteY24" fmla="*/ 236339 h 419100"/>
                <a:gd name="connsiteX25" fmla="*/ 692187 w 725488"/>
                <a:gd name="connsiteY25" fmla="*/ 238125 h 419100"/>
                <a:gd name="connsiteX26" fmla="*/ 699323 w 725488"/>
                <a:gd name="connsiteY26" fmla="*/ 269081 h 419100"/>
                <a:gd name="connsiteX27" fmla="*/ 701702 w 725488"/>
                <a:gd name="connsiteY27" fmla="*/ 283369 h 419100"/>
                <a:gd name="connsiteX28" fmla="*/ 706459 w 725488"/>
                <a:gd name="connsiteY28" fmla="*/ 297656 h 419100"/>
                <a:gd name="connsiteX29" fmla="*/ 711216 w 725488"/>
                <a:gd name="connsiteY29" fmla="*/ 314325 h 419100"/>
                <a:gd name="connsiteX30" fmla="*/ 725488 w 725488"/>
                <a:gd name="connsiteY30" fmla="*/ 357188 h 419100"/>
                <a:gd name="connsiteX31" fmla="*/ 725488 w 725488"/>
                <a:gd name="connsiteY31" fmla="*/ 369689 h 419100"/>
                <a:gd name="connsiteX32" fmla="*/ 725488 w 725488"/>
                <a:gd name="connsiteY32" fmla="*/ 371475 h 419100"/>
                <a:gd name="connsiteX33" fmla="*/ 313982 w 725488"/>
                <a:gd name="connsiteY33" fmla="*/ 371475 h 419100"/>
                <a:gd name="connsiteX34" fmla="*/ 313982 w 725488"/>
                <a:gd name="connsiteY34" fmla="*/ 419100 h 419100"/>
                <a:gd name="connsiteX35" fmla="*/ 299413 w 725488"/>
                <a:gd name="connsiteY35" fmla="*/ 408682 h 419100"/>
                <a:gd name="connsiteX36" fmla="*/ 297331 w 725488"/>
                <a:gd name="connsiteY36" fmla="*/ 407194 h 419100"/>
                <a:gd name="connsiteX37" fmla="*/ 290195 w 725488"/>
                <a:gd name="connsiteY37" fmla="*/ 397669 h 419100"/>
                <a:gd name="connsiteX38" fmla="*/ 285438 w 725488"/>
                <a:gd name="connsiteY38" fmla="*/ 385763 h 419100"/>
                <a:gd name="connsiteX39" fmla="*/ 268787 w 725488"/>
                <a:gd name="connsiteY39" fmla="*/ 361950 h 419100"/>
                <a:gd name="connsiteX40" fmla="*/ 245001 w 725488"/>
                <a:gd name="connsiteY40" fmla="*/ 342900 h 419100"/>
                <a:gd name="connsiteX41" fmla="*/ 218836 w 725488"/>
                <a:gd name="connsiteY41" fmla="*/ 321469 h 419100"/>
                <a:gd name="connsiteX42" fmla="*/ 211701 w 725488"/>
                <a:gd name="connsiteY42" fmla="*/ 316707 h 419100"/>
                <a:gd name="connsiteX43" fmla="*/ 211701 w 725488"/>
                <a:gd name="connsiteY43" fmla="*/ 316706 h 419100"/>
                <a:gd name="connsiteX44" fmla="*/ 214625 w 725488"/>
                <a:gd name="connsiteY44" fmla="*/ 318658 h 419100"/>
                <a:gd name="connsiteX45" fmla="*/ 223053 w 725488"/>
                <a:gd name="connsiteY45" fmla="*/ 114300 h 419100"/>
                <a:gd name="connsiteX46" fmla="*/ 223593 w 725488"/>
                <a:gd name="connsiteY46" fmla="*/ 76200 h 419100"/>
                <a:gd name="connsiteX47" fmla="*/ 223594 w 725488"/>
                <a:gd name="connsiteY47" fmla="*/ 76200 h 419100"/>
                <a:gd name="connsiteX48" fmla="*/ 223594 w 725488"/>
                <a:gd name="connsiteY48" fmla="*/ 101167 h 419100"/>
                <a:gd name="connsiteX49" fmla="*/ 223838 w 725488"/>
                <a:gd name="connsiteY49" fmla="*/ 95250 h 419100"/>
                <a:gd name="connsiteX50" fmla="*/ 226626 w 725488"/>
                <a:gd name="connsiteY50" fmla="*/ 76200 h 419100"/>
                <a:gd name="connsiteX51" fmla="*/ 397235 w 725488"/>
                <a:gd name="connsiteY51" fmla="*/ 76200 h 419100"/>
                <a:gd name="connsiteX52" fmla="*/ 397235 w 725488"/>
                <a:gd name="connsiteY52" fmla="*/ 84535 h 419100"/>
                <a:gd name="connsiteX53" fmla="*/ 397235 w 725488"/>
                <a:gd name="connsiteY53" fmla="*/ 85725 h 419100"/>
                <a:gd name="connsiteX54" fmla="*/ 468594 w 725488"/>
                <a:gd name="connsiteY54" fmla="*/ 85725 h 419100"/>
                <a:gd name="connsiteX55" fmla="*/ 468594 w 725488"/>
                <a:gd name="connsiteY55" fmla="*/ 7144 h 419100"/>
                <a:gd name="connsiteX56" fmla="*/ 0 w 725488"/>
                <a:gd name="connsiteY56" fmla="*/ 0 h 419100"/>
                <a:gd name="connsiteX57" fmla="*/ 1 w 725488"/>
                <a:gd name="connsiteY57" fmla="*/ 0 h 419100"/>
                <a:gd name="connsiteX58" fmla="*/ 19030 w 725488"/>
                <a:gd name="connsiteY58" fmla="*/ 14288 h 419100"/>
                <a:gd name="connsiteX59" fmla="*/ 19030 w 725488"/>
                <a:gd name="connsiteY59" fmla="*/ 50006 h 419100"/>
                <a:gd name="connsiteX60" fmla="*/ 14273 w 725488"/>
                <a:gd name="connsiteY60" fmla="*/ 83344 h 419100"/>
                <a:gd name="connsiteX61" fmla="*/ 14273 w 725488"/>
                <a:gd name="connsiteY61" fmla="*/ 95250 h 419100"/>
                <a:gd name="connsiteX62" fmla="*/ 19030 w 725488"/>
                <a:gd name="connsiteY62" fmla="*/ 157163 h 419100"/>
                <a:gd name="connsiteX63" fmla="*/ 19030 w 725488"/>
                <a:gd name="connsiteY63" fmla="*/ 216694 h 419100"/>
                <a:gd name="connsiteX64" fmla="*/ 7137 w 725488"/>
                <a:gd name="connsiteY64" fmla="*/ 245269 h 419100"/>
                <a:gd name="connsiteX65" fmla="*/ 7136 w 725488"/>
                <a:gd name="connsiteY65" fmla="*/ 245269 h 419100"/>
                <a:gd name="connsiteX66" fmla="*/ 19029 w 725488"/>
                <a:gd name="connsiteY66" fmla="*/ 216694 h 419100"/>
                <a:gd name="connsiteX67" fmla="*/ 19029 w 725488"/>
                <a:gd name="connsiteY67" fmla="*/ 157163 h 419100"/>
                <a:gd name="connsiteX68" fmla="*/ 14272 w 725488"/>
                <a:gd name="connsiteY68" fmla="*/ 95250 h 419100"/>
                <a:gd name="connsiteX69" fmla="*/ 14272 w 725488"/>
                <a:gd name="connsiteY69" fmla="*/ 83344 h 419100"/>
                <a:gd name="connsiteX70" fmla="*/ 19029 w 725488"/>
                <a:gd name="connsiteY70" fmla="*/ 50006 h 419100"/>
                <a:gd name="connsiteX71" fmla="*/ 0 w 725488"/>
                <a:gd name="connsiteY71" fmla="*/ 0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14288 h 419100"/>
                <a:gd name="connsiteX59" fmla="*/ 19029 w 725487"/>
                <a:gd name="connsiteY59" fmla="*/ 50006 h 419100"/>
                <a:gd name="connsiteX60" fmla="*/ 14272 w 725487"/>
                <a:gd name="connsiteY60" fmla="*/ 83344 h 419100"/>
                <a:gd name="connsiteX61" fmla="*/ 14272 w 725487"/>
                <a:gd name="connsiteY61" fmla="*/ 95250 h 419100"/>
                <a:gd name="connsiteX62" fmla="*/ 19029 w 725487"/>
                <a:gd name="connsiteY62" fmla="*/ 157163 h 419100"/>
                <a:gd name="connsiteX63" fmla="*/ 19029 w 725487"/>
                <a:gd name="connsiteY63" fmla="*/ 216694 h 419100"/>
                <a:gd name="connsiteX64" fmla="*/ 7136 w 725487"/>
                <a:gd name="connsiteY64" fmla="*/ 245269 h 419100"/>
                <a:gd name="connsiteX65" fmla="*/ 7135 w 725487"/>
                <a:gd name="connsiteY65" fmla="*/ 245269 h 419100"/>
                <a:gd name="connsiteX66" fmla="*/ 19028 w 725487"/>
                <a:gd name="connsiteY66" fmla="*/ 216694 h 419100"/>
                <a:gd name="connsiteX67" fmla="*/ 19028 w 725487"/>
                <a:gd name="connsiteY67" fmla="*/ 157163 h 419100"/>
                <a:gd name="connsiteX68" fmla="*/ 14271 w 725487"/>
                <a:gd name="connsiteY68" fmla="*/ 95250 h 419100"/>
                <a:gd name="connsiteX69" fmla="*/ 14271 w 725487"/>
                <a:gd name="connsiteY69" fmla="*/ 83344 h 419100"/>
                <a:gd name="connsiteX70" fmla="*/ 19028 w 725487"/>
                <a:gd name="connsiteY70" fmla="*/ 50006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50006 h 419100"/>
                <a:gd name="connsiteX59" fmla="*/ 14272 w 725487"/>
                <a:gd name="connsiteY59" fmla="*/ 83344 h 419100"/>
                <a:gd name="connsiteX60" fmla="*/ 14272 w 725487"/>
                <a:gd name="connsiteY60" fmla="*/ 95250 h 419100"/>
                <a:gd name="connsiteX61" fmla="*/ 19029 w 725487"/>
                <a:gd name="connsiteY61" fmla="*/ 157163 h 419100"/>
                <a:gd name="connsiteX62" fmla="*/ 19029 w 725487"/>
                <a:gd name="connsiteY62" fmla="*/ 216694 h 419100"/>
                <a:gd name="connsiteX63" fmla="*/ 7136 w 725487"/>
                <a:gd name="connsiteY63" fmla="*/ 245269 h 419100"/>
                <a:gd name="connsiteX64" fmla="*/ 7135 w 725487"/>
                <a:gd name="connsiteY64" fmla="*/ 245269 h 419100"/>
                <a:gd name="connsiteX65" fmla="*/ 19028 w 725487"/>
                <a:gd name="connsiteY65" fmla="*/ 216694 h 419100"/>
                <a:gd name="connsiteX66" fmla="*/ 19028 w 725487"/>
                <a:gd name="connsiteY66" fmla="*/ 157163 h 419100"/>
                <a:gd name="connsiteX67" fmla="*/ 14271 w 725487"/>
                <a:gd name="connsiteY67" fmla="*/ 95250 h 419100"/>
                <a:gd name="connsiteX68" fmla="*/ 14271 w 725487"/>
                <a:gd name="connsiteY68" fmla="*/ 83344 h 419100"/>
                <a:gd name="connsiteX69" fmla="*/ 19028 w 725487"/>
                <a:gd name="connsiteY69" fmla="*/ 50006 h 419100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42862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68" fmla="*/ 14653 w 721112"/>
                <a:gd name="connsiteY68" fmla="*/ 42862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14653 w 721112"/>
                <a:gd name="connsiteY64" fmla="*/ 150019 h 411956"/>
                <a:gd name="connsiteX65" fmla="*/ 9896 w 721112"/>
                <a:gd name="connsiteY65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9896 w 721112"/>
                <a:gd name="connsiteY64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209550 h 411956"/>
                <a:gd name="connsiteX60" fmla="*/ 2761 w 721112"/>
                <a:gd name="connsiteY60" fmla="*/ 238125 h 411956"/>
                <a:gd name="connsiteX61" fmla="*/ 2760 w 721112"/>
                <a:gd name="connsiteY61" fmla="*/ 238125 h 411956"/>
                <a:gd name="connsiteX62" fmla="*/ 14653 w 721112"/>
                <a:gd name="connsiteY62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14654 w 721112"/>
                <a:gd name="connsiteY58" fmla="*/ 209550 h 411956"/>
                <a:gd name="connsiteX59" fmla="*/ 2761 w 721112"/>
                <a:gd name="connsiteY59" fmla="*/ 238125 h 411956"/>
                <a:gd name="connsiteX60" fmla="*/ 2760 w 721112"/>
                <a:gd name="connsiteY60" fmla="*/ 238125 h 411956"/>
                <a:gd name="connsiteX61" fmla="*/ 14653 w 721112"/>
                <a:gd name="connsiteY61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60" fmla="*/ 14653 w 721112"/>
                <a:gd name="connsiteY60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0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1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9 w 721111"/>
                <a:gd name="connsiteY6" fmla="*/ 354806 h 411956"/>
                <a:gd name="connsiteX7" fmla="*/ 5138 w 721111"/>
                <a:gd name="connsiteY7" fmla="*/ 283369 h 411956"/>
                <a:gd name="connsiteX8" fmla="*/ 464217 w 721111"/>
                <a:gd name="connsiteY8" fmla="*/ 0 h 411956"/>
                <a:gd name="connsiteX9" fmla="*/ 514169 w 721111"/>
                <a:gd name="connsiteY9" fmla="*/ 0 h 411956"/>
                <a:gd name="connsiteX10" fmla="*/ 514169 w 721111"/>
                <a:gd name="connsiteY10" fmla="*/ 40481 h 411956"/>
                <a:gd name="connsiteX11" fmla="*/ 537955 w 721111"/>
                <a:gd name="connsiteY11" fmla="*/ 42862 h 411956"/>
                <a:gd name="connsiteX12" fmla="*/ 556984 w 721111"/>
                <a:gd name="connsiteY12" fmla="*/ 38100 h 411956"/>
                <a:gd name="connsiteX13" fmla="*/ 566499 w 721111"/>
                <a:gd name="connsiteY13" fmla="*/ 42862 h 411956"/>
                <a:gd name="connsiteX14" fmla="*/ 590285 w 721111"/>
                <a:gd name="connsiteY14" fmla="*/ 47625 h 411956"/>
                <a:gd name="connsiteX15" fmla="*/ 606936 w 721111"/>
                <a:gd name="connsiteY15" fmla="*/ 54769 h 411956"/>
                <a:gd name="connsiteX16" fmla="*/ 618829 w 721111"/>
                <a:gd name="connsiteY16" fmla="*/ 64294 h 411956"/>
                <a:gd name="connsiteX17" fmla="*/ 616451 w 721111"/>
                <a:gd name="connsiteY17" fmla="*/ 83344 h 411956"/>
                <a:gd name="connsiteX18" fmla="*/ 625965 w 721111"/>
                <a:gd name="connsiteY18" fmla="*/ 100012 h 411956"/>
                <a:gd name="connsiteX19" fmla="*/ 630722 w 721111"/>
                <a:gd name="connsiteY19" fmla="*/ 114300 h 411956"/>
                <a:gd name="connsiteX20" fmla="*/ 666402 w 721111"/>
                <a:gd name="connsiteY20" fmla="*/ 164306 h 411956"/>
                <a:gd name="connsiteX21" fmla="*/ 661645 w 721111"/>
                <a:gd name="connsiteY21" fmla="*/ 195262 h 411956"/>
                <a:gd name="connsiteX22" fmla="*/ 678295 w 721111"/>
                <a:gd name="connsiteY22" fmla="*/ 216694 h 411956"/>
                <a:gd name="connsiteX23" fmla="*/ 686621 w 721111"/>
                <a:gd name="connsiteY23" fmla="*/ 229195 h 411956"/>
                <a:gd name="connsiteX24" fmla="*/ 687810 w 721111"/>
                <a:gd name="connsiteY24" fmla="*/ 230981 h 411956"/>
                <a:gd name="connsiteX25" fmla="*/ 694946 w 721111"/>
                <a:gd name="connsiteY25" fmla="*/ 261937 h 411956"/>
                <a:gd name="connsiteX26" fmla="*/ 697325 w 721111"/>
                <a:gd name="connsiteY26" fmla="*/ 276225 h 411956"/>
                <a:gd name="connsiteX27" fmla="*/ 702082 w 721111"/>
                <a:gd name="connsiteY27" fmla="*/ 290512 h 411956"/>
                <a:gd name="connsiteX28" fmla="*/ 706839 w 721111"/>
                <a:gd name="connsiteY28" fmla="*/ 307181 h 411956"/>
                <a:gd name="connsiteX29" fmla="*/ 721111 w 721111"/>
                <a:gd name="connsiteY29" fmla="*/ 350044 h 411956"/>
                <a:gd name="connsiteX30" fmla="*/ 721111 w 721111"/>
                <a:gd name="connsiteY30" fmla="*/ 362545 h 411956"/>
                <a:gd name="connsiteX31" fmla="*/ 721111 w 721111"/>
                <a:gd name="connsiteY31" fmla="*/ 364331 h 411956"/>
                <a:gd name="connsiteX32" fmla="*/ 309605 w 721111"/>
                <a:gd name="connsiteY32" fmla="*/ 364331 h 411956"/>
                <a:gd name="connsiteX33" fmla="*/ 309605 w 721111"/>
                <a:gd name="connsiteY33" fmla="*/ 411956 h 411956"/>
                <a:gd name="connsiteX34" fmla="*/ 295036 w 721111"/>
                <a:gd name="connsiteY34" fmla="*/ 401538 h 411956"/>
                <a:gd name="connsiteX35" fmla="*/ 292954 w 721111"/>
                <a:gd name="connsiteY35" fmla="*/ 400050 h 411956"/>
                <a:gd name="connsiteX36" fmla="*/ 285818 w 721111"/>
                <a:gd name="connsiteY36" fmla="*/ 390525 h 411956"/>
                <a:gd name="connsiteX37" fmla="*/ 281061 w 721111"/>
                <a:gd name="connsiteY37" fmla="*/ 378619 h 411956"/>
                <a:gd name="connsiteX38" fmla="*/ 264410 w 721111"/>
                <a:gd name="connsiteY38" fmla="*/ 354806 h 411956"/>
                <a:gd name="connsiteX39" fmla="*/ 240624 w 721111"/>
                <a:gd name="connsiteY39" fmla="*/ 335756 h 411956"/>
                <a:gd name="connsiteX40" fmla="*/ 214459 w 721111"/>
                <a:gd name="connsiteY40" fmla="*/ 314325 h 411956"/>
                <a:gd name="connsiteX41" fmla="*/ 207324 w 721111"/>
                <a:gd name="connsiteY41" fmla="*/ 309563 h 411956"/>
                <a:gd name="connsiteX42" fmla="*/ 207324 w 721111"/>
                <a:gd name="connsiteY42" fmla="*/ 309562 h 411956"/>
                <a:gd name="connsiteX43" fmla="*/ 210248 w 721111"/>
                <a:gd name="connsiteY43" fmla="*/ 311514 h 411956"/>
                <a:gd name="connsiteX44" fmla="*/ 218676 w 721111"/>
                <a:gd name="connsiteY44" fmla="*/ 107156 h 411956"/>
                <a:gd name="connsiteX45" fmla="*/ 219216 w 721111"/>
                <a:gd name="connsiteY45" fmla="*/ 69056 h 411956"/>
                <a:gd name="connsiteX46" fmla="*/ 219217 w 721111"/>
                <a:gd name="connsiteY46" fmla="*/ 69056 h 411956"/>
                <a:gd name="connsiteX47" fmla="*/ 219217 w 721111"/>
                <a:gd name="connsiteY47" fmla="*/ 94023 h 411956"/>
                <a:gd name="connsiteX48" fmla="*/ 219461 w 721111"/>
                <a:gd name="connsiteY48" fmla="*/ 88106 h 411956"/>
                <a:gd name="connsiteX49" fmla="*/ 222249 w 721111"/>
                <a:gd name="connsiteY49" fmla="*/ 69056 h 411956"/>
                <a:gd name="connsiteX50" fmla="*/ 392858 w 721111"/>
                <a:gd name="connsiteY50" fmla="*/ 69056 h 411956"/>
                <a:gd name="connsiteX51" fmla="*/ 392858 w 721111"/>
                <a:gd name="connsiteY51" fmla="*/ 77391 h 411956"/>
                <a:gd name="connsiteX52" fmla="*/ 392858 w 721111"/>
                <a:gd name="connsiteY52" fmla="*/ 78581 h 411956"/>
                <a:gd name="connsiteX53" fmla="*/ 464217 w 721111"/>
                <a:gd name="connsiteY53" fmla="*/ 78581 h 411956"/>
                <a:gd name="connsiteX54" fmla="*/ 464217 w 721111"/>
                <a:gd name="connsiteY54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8 w 721111"/>
                <a:gd name="connsiteY6" fmla="*/ 283369 h 411956"/>
                <a:gd name="connsiteX7" fmla="*/ 464217 w 721111"/>
                <a:gd name="connsiteY7" fmla="*/ 0 h 411956"/>
                <a:gd name="connsiteX8" fmla="*/ 514169 w 721111"/>
                <a:gd name="connsiteY8" fmla="*/ 0 h 411956"/>
                <a:gd name="connsiteX9" fmla="*/ 514169 w 721111"/>
                <a:gd name="connsiteY9" fmla="*/ 40481 h 411956"/>
                <a:gd name="connsiteX10" fmla="*/ 537955 w 721111"/>
                <a:gd name="connsiteY10" fmla="*/ 42862 h 411956"/>
                <a:gd name="connsiteX11" fmla="*/ 556984 w 721111"/>
                <a:gd name="connsiteY11" fmla="*/ 38100 h 411956"/>
                <a:gd name="connsiteX12" fmla="*/ 566499 w 721111"/>
                <a:gd name="connsiteY12" fmla="*/ 42862 h 411956"/>
                <a:gd name="connsiteX13" fmla="*/ 590285 w 721111"/>
                <a:gd name="connsiteY13" fmla="*/ 47625 h 411956"/>
                <a:gd name="connsiteX14" fmla="*/ 606936 w 721111"/>
                <a:gd name="connsiteY14" fmla="*/ 54769 h 411956"/>
                <a:gd name="connsiteX15" fmla="*/ 618829 w 721111"/>
                <a:gd name="connsiteY15" fmla="*/ 64294 h 411956"/>
                <a:gd name="connsiteX16" fmla="*/ 616451 w 721111"/>
                <a:gd name="connsiteY16" fmla="*/ 83344 h 411956"/>
                <a:gd name="connsiteX17" fmla="*/ 625965 w 721111"/>
                <a:gd name="connsiteY17" fmla="*/ 100012 h 411956"/>
                <a:gd name="connsiteX18" fmla="*/ 630722 w 721111"/>
                <a:gd name="connsiteY18" fmla="*/ 114300 h 411956"/>
                <a:gd name="connsiteX19" fmla="*/ 666402 w 721111"/>
                <a:gd name="connsiteY19" fmla="*/ 164306 h 411956"/>
                <a:gd name="connsiteX20" fmla="*/ 661645 w 721111"/>
                <a:gd name="connsiteY20" fmla="*/ 195262 h 411956"/>
                <a:gd name="connsiteX21" fmla="*/ 678295 w 721111"/>
                <a:gd name="connsiteY21" fmla="*/ 216694 h 411956"/>
                <a:gd name="connsiteX22" fmla="*/ 686621 w 721111"/>
                <a:gd name="connsiteY22" fmla="*/ 229195 h 411956"/>
                <a:gd name="connsiteX23" fmla="*/ 687810 w 721111"/>
                <a:gd name="connsiteY23" fmla="*/ 230981 h 411956"/>
                <a:gd name="connsiteX24" fmla="*/ 694946 w 721111"/>
                <a:gd name="connsiteY24" fmla="*/ 261937 h 411956"/>
                <a:gd name="connsiteX25" fmla="*/ 697325 w 721111"/>
                <a:gd name="connsiteY25" fmla="*/ 276225 h 411956"/>
                <a:gd name="connsiteX26" fmla="*/ 702082 w 721111"/>
                <a:gd name="connsiteY26" fmla="*/ 290512 h 411956"/>
                <a:gd name="connsiteX27" fmla="*/ 706839 w 721111"/>
                <a:gd name="connsiteY27" fmla="*/ 307181 h 411956"/>
                <a:gd name="connsiteX28" fmla="*/ 721111 w 721111"/>
                <a:gd name="connsiteY28" fmla="*/ 350044 h 411956"/>
                <a:gd name="connsiteX29" fmla="*/ 721111 w 721111"/>
                <a:gd name="connsiteY29" fmla="*/ 362545 h 411956"/>
                <a:gd name="connsiteX30" fmla="*/ 721111 w 721111"/>
                <a:gd name="connsiteY30" fmla="*/ 364331 h 411956"/>
                <a:gd name="connsiteX31" fmla="*/ 309605 w 721111"/>
                <a:gd name="connsiteY31" fmla="*/ 364331 h 411956"/>
                <a:gd name="connsiteX32" fmla="*/ 309605 w 721111"/>
                <a:gd name="connsiteY32" fmla="*/ 411956 h 411956"/>
                <a:gd name="connsiteX33" fmla="*/ 295036 w 721111"/>
                <a:gd name="connsiteY33" fmla="*/ 401538 h 411956"/>
                <a:gd name="connsiteX34" fmla="*/ 292954 w 721111"/>
                <a:gd name="connsiteY34" fmla="*/ 400050 h 411956"/>
                <a:gd name="connsiteX35" fmla="*/ 285818 w 721111"/>
                <a:gd name="connsiteY35" fmla="*/ 390525 h 411956"/>
                <a:gd name="connsiteX36" fmla="*/ 281061 w 721111"/>
                <a:gd name="connsiteY36" fmla="*/ 378619 h 411956"/>
                <a:gd name="connsiteX37" fmla="*/ 264410 w 721111"/>
                <a:gd name="connsiteY37" fmla="*/ 354806 h 411956"/>
                <a:gd name="connsiteX38" fmla="*/ 240624 w 721111"/>
                <a:gd name="connsiteY38" fmla="*/ 335756 h 411956"/>
                <a:gd name="connsiteX39" fmla="*/ 214459 w 721111"/>
                <a:gd name="connsiteY39" fmla="*/ 314325 h 411956"/>
                <a:gd name="connsiteX40" fmla="*/ 207324 w 721111"/>
                <a:gd name="connsiteY40" fmla="*/ 309563 h 411956"/>
                <a:gd name="connsiteX41" fmla="*/ 207324 w 721111"/>
                <a:gd name="connsiteY41" fmla="*/ 309562 h 411956"/>
                <a:gd name="connsiteX42" fmla="*/ 210248 w 721111"/>
                <a:gd name="connsiteY42" fmla="*/ 311514 h 411956"/>
                <a:gd name="connsiteX43" fmla="*/ 218676 w 721111"/>
                <a:gd name="connsiteY43" fmla="*/ 107156 h 411956"/>
                <a:gd name="connsiteX44" fmla="*/ 219216 w 721111"/>
                <a:gd name="connsiteY44" fmla="*/ 69056 h 411956"/>
                <a:gd name="connsiteX45" fmla="*/ 219217 w 721111"/>
                <a:gd name="connsiteY45" fmla="*/ 69056 h 411956"/>
                <a:gd name="connsiteX46" fmla="*/ 219217 w 721111"/>
                <a:gd name="connsiteY46" fmla="*/ 94023 h 411956"/>
                <a:gd name="connsiteX47" fmla="*/ 219461 w 721111"/>
                <a:gd name="connsiteY47" fmla="*/ 88106 h 411956"/>
                <a:gd name="connsiteX48" fmla="*/ 222249 w 721111"/>
                <a:gd name="connsiteY48" fmla="*/ 69056 h 411956"/>
                <a:gd name="connsiteX49" fmla="*/ 392858 w 721111"/>
                <a:gd name="connsiteY49" fmla="*/ 69056 h 411956"/>
                <a:gd name="connsiteX50" fmla="*/ 392858 w 721111"/>
                <a:gd name="connsiteY50" fmla="*/ 77391 h 411956"/>
                <a:gd name="connsiteX51" fmla="*/ 392858 w 721111"/>
                <a:gd name="connsiteY51" fmla="*/ 78581 h 411956"/>
                <a:gd name="connsiteX52" fmla="*/ 464217 w 721111"/>
                <a:gd name="connsiteY52" fmla="*/ 78581 h 411956"/>
                <a:gd name="connsiteX53" fmla="*/ 464217 w 721111"/>
                <a:gd name="connsiteY53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9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464217 w 721111"/>
                <a:gd name="connsiteY6" fmla="*/ 0 h 411956"/>
                <a:gd name="connsiteX7" fmla="*/ 514169 w 721111"/>
                <a:gd name="connsiteY7" fmla="*/ 0 h 411956"/>
                <a:gd name="connsiteX8" fmla="*/ 514169 w 721111"/>
                <a:gd name="connsiteY8" fmla="*/ 40481 h 411956"/>
                <a:gd name="connsiteX9" fmla="*/ 537955 w 721111"/>
                <a:gd name="connsiteY9" fmla="*/ 42862 h 411956"/>
                <a:gd name="connsiteX10" fmla="*/ 556984 w 721111"/>
                <a:gd name="connsiteY10" fmla="*/ 38100 h 411956"/>
                <a:gd name="connsiteX11" fmla="*/ 566499 w 721111"/>
                <a:gd name="connsiteY11" fmla="*/ 42862 h 411956"/>
                <a:gd name="connsiteX12" fmla="*/ 590285 w 721111"/>
                <a:gd name="connsiteY12" fmla="*/ 47625 h 411956"/>
                <a:gd name="connsiteX13" fmla="*/ 606936 w 721111"/>
                <a:gd name="connsiteY13" fmla="*/ 54769 h 411956"/>
                <a:gd name="connsiteX14" fmla="*/ 618829 w 721111"/>
                <a:gd name="connsiteY14" fmla="*/ 64294 h 411956"/>
                <a:gd name="connsiteX15" fmla="*/ 616451 w 721111"/>
                <a:gd name="connsiteY15" fmla="*/ 83344 h 411956"/>
                <a:gd name="connsiteX16" fmla="*/ 625965 w 721111"/>
                <a:gd name="connsiteY16" fmla="*/ 100012 h 411956"/>
                <a:gd name="connsiteX17" fmla="*/ 630722 w 721111"/>
                <a:gd name="connsiteY17" fmla="*/ 114300 h 411956"/>
                <a:gd name="connsiteX18" fmla="*/ 666402 w 721111"/>
                <a:gd name="connsiteY18" fmla="*/ 164306 h 411956"/>
                <a:gd name="connsiteX19" fmla="*/ 661645 w 721111"/>
                <a:gd name="connsiteY19" fmla="*/ 195262 h 411956"/>
                <a:gd name="connsiteX20" fmla="*/ 678295 w 721111"/>
                <a:gd name="connsiteY20" fmla="*/ 216694 h 411956"/>
                <a:gd name="connsiteX21" fmla="*/ 686621 w 721111"/>
                <a:gd name="connsiteY21" fmla="*/ 229195 h 411956"/>
                <a:gd name="connsiteX22" fmla="*/ 687810 w 721111"/>
                <a:gd name="connsiteY22" fmla="*/ 230981 h 411956"/>
                <a:gd name="connsiteX23" fmla="*/ 694946 w 721111"/>
                <a:gd name="connsiteY23" fmla="*/ 261937 h 411956"/>
                <a:gd name="connsiteX24" fmla="*/ 697325 w 721111"/>
                <a:gd name="connsiteY24" fmla="*/ 276225 h 411956"/>
                <a:gd name="connsiteX25" fmla="*/ 702082 w 721111"/>
                <a:gd name="connsiteY25" fmla="*/ 290512 h 411956"/>
                <a:gd name="connsiteX26" fmla="*/ 706839 w 721111"/>
                <a:gd name="connsiteY26" fmla="*/ 307181 h 411956"/>
                <a:gd name="connsiteX27" fmla="*/ 721111 w 721111"/>
                <a:gd name="connsiteY27" fmla="*/ 350044 h 411956"/>
                <a:gd name="connsiteX28" fmla="*/ 721111 w 721111"/>
                <a:gd name="connsiteY28" fmla="*/ 362545 h 411956"/>
                <a:gd name="connsiteX29" fmla="*/ 721111 w 721111"/>
                <a:gd name="connsiteY29" fmla="*/ 364331 h 411956"/>
                <a:gd name="connsiteX30" fmla="*/ 309605 w 721111"/>
                <a:gd name="connsiteY30" fmla="*/ 364331 h 411956"/>
                <a:gd name="connsiteX31" fmla="*/ 309605 w 721111"/>
                <a:gd name="connsiteY31" fmla="*/ 411956 h 411956"/>
                <a:gd name="connsiteX32" fmla="*/ 295036 w 721111"/>
                <a:gd name="connsiteY32" fmla="*/ 401538 h 411956"/>
                <a:gd name="connsiteX33" fmla="*/ 292954 w 721111"/>
                <a:gd name="connsiteY33" fmla="*/ 400050 h 411956"/>
                <a:gd name="connsiteX34" fmla="*/ 285818 w 721111"/>
                <a:gd name="connsiteY34" fmla="*/ 390525 h 411956"/>
                <a:gd name="connsiteX35" fmla="*/ 281061 w 721111"/>
                <a:gd name="connsiteY35" fmla="*/ 378619 h 411956"/>
                <a:gd name="connsiteX36" fmla="*/ 264410 w 721111"/>
                <a:gd name="connsiteY36" fmla="*/ 354806 h 411956"/>
                <a:gd name="connsiteX37" fmla="*/ 240624 w 721111"/>
                <a:gd name="connsiteY37" fmla="*/ 335756 h 411956"/>
                <a:gd name="connsiteX38" fmla="*/ 214459 w 721111"/>
                <a:gd name="connsiteY38" fmla="*/ 314325 h 411956"/>
                <a:gd name="connsiteX39" fmla="*/ 207324 w 721111"/>
                <a:gd name="connsiteY39" fmla="*/ 309563 h 411956"/>
                <a:gd name="connsiteX40" fmla="*/ 207324 w 721111"/>
                <a:gd name="connsiteY40" fmla="*/ 309562 h 411956"/>
                <a:gd name="connsiteX41" fmla="*/ 210248 w 721111"/>
                <a:gd name="connsiteY41" fmla="*/ 311514 h 411956"/>
                <a:gd name="connsiteX42" fmla="*/ 218676 w 721111"/>
                <a:gd name="connsiteY42" fmla="*/ 107156 h 411956"/>
                <a:gd name="connsiteX43" fmla="*/ 219216 w 721111"/>
                <a:gd name="connsiteY43" fmla="*/ 69056 h 411956"/>
                <a:gd name="connsiteX44" fmla="*/ 219217 w 721111"/>
                <a:gd name="connsiteY44" fmla="*/ 69056 h 411956"/>
                <a:gd name="connsiteX45" fmla="*/ 219217 w 721111"/>
                <a:gd name="connsiteY45" fmla="*/ 94023 h 411956"/>
                <a:gd name="connsiteX46" fmla="*/ 219461 w 721111"/>
                <a:gd name="connsiteY46" fmla="*/ 88106 h 411956"/>
                <a:gd name="connsiteX47" fmla="*/ 222249 w 721111"/>
                <a:gd name="connsiteY47" fmla="*/ 69056 h 411956"/>
                <a:gd name="connsiteX48" fmla="*/ 392858 w 721111"/>
                <a:gd name="connsiteY48" fmla="*/ 69056 h 411956"/>
                <a:gd name="connsiteX49" fmla="*/ 392858 w 721111"/>
                <a:gd name="connsiteY49" fmla="*/ 77391 h 411956"/>
                <a:gd name="connsiteX50" fmla="*/ 392858 w 721111"/>
                <a:gd name="connsiteY50" fmla="*/ 78581 h 411956"/>
                <a:gd name="connsiteX51" fmla="*/ 464217 w 721111"/>
                <a:gd name="connsiteY51" fmla="*/ 78581 h 411956"/>
                <a:gd name="connsiteX52" fmla="*/ 464217 w 721111"/>
                <a:gd name="connsiteY52" fmla="*/ 0 h 411956"/>
                <a:gd name="connsiteX0" fmla="*/ 9499 w 523287"/>
                <a:gd name="connsiteY0" fmla="*/ 338139 h 411956"/>
                <a:gd name="connsiteX1" fmla="*/ 0 w 523287"/>
                <a:gd name="connsiteY1" fmla="*/ 354780 h 411956"/>
                <a:gd name="connsiteX2" fmla="*/ 9499 w 523287"/>
                <a:gd name="connsiteY2" fmla="*/ 338139 h 411956"/>
                <a:gd name="connsiteX3" fmla="*/ 266393 w 523287"/>
                <a:gd name="connsiteY3" fmla="*/ 0 h 411956"/>
                <a:gd name="connsiteX4" fmla="*/ 316345 w 523287"/>
                <a:gd name="connsiteY4" fmla="*/ 0 h 411956"/>
                <a:gd name="connsiteX5" fmla="*/ 316345 w 523287"/>
                <a:gd name="connsiteY5" fmla="*/ 40481 h 411956"/>
                <a:gd name="connsiteX6" fmla="*/ 340131 w 523287"/>
                <a:gd name="connsiteY6" fmla="*/ 42862 h 411956"/>
                <a:gd name="connsiteX7" fmla="*/ 359160 w 523287"/>
                <a:gd name="connsiteY7" fmla="*/ 38100 h 411956"/>
                <a:gd name="connsiteX8" fmla="*/ 368675 w 523287"/>
                <a:gd name="connsiteY8" fmla="*/ 42862 h 411956"/>
                <a:gd name="connsiteX9" fmla="*/ 392461 w 523287"/>
                <a:gd name="connsiteY9" fmla="*/ 47625 h 411956"/>
                <a:gd name="connsiteX10" fmla="*/ 409112 w 523287"/>
                <a:gd name="connsiteY10" fmla="*/ 54769 h 411956"/>
                <a:gd name="connsiteX11" fmla="*/ 421005 w 523287"/>
                <a:gd name="connsiteY11" fmla="*/ 64294 h 411956"/>
                <a:gd name="connsiteX12" fmla="*/ 418627 w 523287"/>
                <a:gd name="connsiteY12" fmla="*/ 83344 h 411956"/>
                <a:gd name="connsiteX13" fmla="*/ 428141 w 523287"/>
                <a:gd name="connsiteY13" fmla="*/ 100012 h 411956"/>
                <a:gd name="connsiteX14" fmla="*/ 432898 w 523287"/>
                <a:gd name="connsiteY14" fmla="*/ 114300 h 411956"/>
                <a:gd name="connsiteX15" fmla="*/ 468578 w 523287"/>
                <a:gd name="connsiteY15" fmla="*/ 164306 h 411956"/>
                <a:gd name="connsiteX16" fmla="*/ 463821 w 523287"/>
                <a:gd name="connsiteY16" fmla="*/ 195262 h 411956"/>
                <a:gd name="connsiteX17" fmla="*/ 480471 w 523287"/>
                <a:gd name="connsiteY17" fmla="*/ 216694 h 411956"/>
                <a:gd name="connsiteX18" fmla="*/ 488797 w 523287"/>
                <a:gd name="connsiteY18" fmla="*/ 229195 h 411956"/>
                <a:gd name="connsiteX19" fmla="*/ 489986 w 523287"/>
                <a:gd name="connsiteY19" fmla="*/ 230981 h 411956"/>
                <a:gd name="connsiteX20" fmla="*/ 497122 w 523287"/>
                <a:gd name="connsiteY20" fmla="*/ 261937 h 411956"/>
                <a:gd name="connsiteX21" fmla="*/ 499501 w 523287"/>
                <a:gd name="connsiteY21" fmla="*/ 276225 h 411956"/>
                <a:gd name="connsiteX22" fmla="*/ 504258 w 523287"/>
                <a:gd name="connsiteY22" fmla="*/ 290512 h 411956"/>
                <a:gd name="connsiteX23" fmla="*/ 509015 w 523287"/>
                <a:gd name="connsiteY23" fmla="*/ 307181 h 411956"/>
                <a:gd name="connsiteX24" fmla="*/ 523287 w 523287"/>
                <a:gd name="connsiteY24" fmla="*/ 350044 h 411956"/>
                <a:gd name="connsiteX25" fmla="*/ 523287 w 523287"/>
                <a:gd name="connsiteY25" fmla="*/ 362545 h 411956"/>
                <a:gd name="connsiteX26" fmla="*/ 523287 w 523287"/>
                <a:gd name="connsiteY26" fmla="*/ 364331 h 411956"/>
                <a:gd name="connsiteX27" fmla="*/ 111781 w 523287"/>
                <a:gd name="connsiteY27" fmla="*/ 364331 h 411956"/>
                <a:gd name="connsiteX28" fmla="*/ 111781 w 523287"/>
                <a:gd name="connsiteY28" fmla="*/ 411956 h 411956"/>
                <a:gd name="connsiteX29" fmla="*/ 97212 w 523287"/>
                <a:gd name="connsiteY29" fmla="*/ 401538 h 411956"/>
                <a:gd name="connsiteX30" fmla="*/ 95130 w 523287"/>
                <a:gd name="connsiteY30" fmla="*/ 400050 h 411956"/>
                <a:gd name="connsiteX31" fmla="*/ 87994 w 523287"/>
                <a:gd name="connsiteY31" fmla="*/ 390525 h 411956"/>
                <a:gd name="connsiteX32" fmla="*/ 83237 w 523287"/>
                <a:gd name="connsiteY32" fmla="*/ 378619 h 411956"/>
                <a:gd name="connsiteX33" fmla="*/ 66586 w 523287"/>
                <a:gd name="connsiteY33" fmla="*/ 354806 h 411956"/>
                <a:gd name="connsiteX34" fmla="*/ 42800 w 523287"/>
                <a:gd name="connsiteY34" fmla="*/ 335756 h 411956"/>
                <a:gd name="connsiteX35" fmla="*/ 16635 w 523287"/>
                <a:gd name="connsiteY35" fmla="*/ 314325 h 411956"/>
                <a:gd name="connsiteX36" fmla="*/ 9500 w 523287"/>
                <a:gd name="connsiteY36" fmla="*/ 309563 h 411956"/>
                <a:gd name="connsiteX37" fmla="*/ 9500 w 523287"/>
                <a:gd name="connsiteY37" fmla="*/ 309562 h 411956"/>
                <a:gd name="connsiteX38" fmla="*/ 12424 w 523287"/>
                <a:gd name="connsiteY38" fmla="*/ 311514 h 411956"/>
                <a:gd name="connsiteX39" fmla="*/ 20852 w 523287"/>
                <a:gd name="connsiteY39" fmla="*/ 107156 h 411956"/>
                <a:gd name="connsiteX40" fmla="*/ 21392 w 523287"/>
                <a:gd name="connsiteY40" fmla="*/ 69056 h 411956"/>
                <a:gd name="connsiteX41" fmla="*/ 21393 w 523287"/>
                <a:gd name="connsiteY41" fmla="*/ 69056 h 411956"/>
                <a:gd name="connsiteX42" fmla="*/ 21393 w 523287"/>
                <a:gd name="connsiteY42" fmla="*/ 94023 h 411956"/>
                <a:gd name="connsiteX43" fmla="*/ 21637 w 523287"/>
                <a:gd name="connsiteY43" fmla="*/ 88106 h 411956"/>
                <a:gd name="connsiteX44" fmla="*/ 24425 w 523287"/>
                <a:gd name="connsiteY44" fmla="*/ 69056 h 411956"/>
                <a:gd name="connsiteX45" fmla="*/ 195034 w 523287"/>
                <a:gd name="connsiteY45" fmla="*/ 69056 h 411956"/>
                <a:gd name="connsiteX46" fmla="*/ 195034 w 523287"/>
                <a:gd name="connsiteY46" fmla="*/ 77391 h 411956"/>
                <a:gd name="connsiteX47" fmla="*/ 195034 w 523287"/>
                <a:gd name="connsiteY47" fmla="*/ 78581 h 411956"/>
                <a:gd name="connsiteX48" fmla="*/ 266393 w 523287"/>
                <a:gd name="connsiteY48" fmla="*/ 78581 h 411956"/>
                <a:gd name="connsiteX49" fmla="*/ 266393 w 523287"/>
                <a:gd name="connsiteY49" fmla="*/ 0 h 411956"/>
                <a:gd name="connsiteX0" fmla="*/ 256893 w 513787"/>
                <a:gd name="connsiteY0" fmla="*/ 0 h 411956"/>
                <a:gd name="connsiteX1" fmla="*/ 306845 w 513787"/>
                <a:gd name="connsiteY1" fmla="*/ 0 h 411956"/>
                <a:gd name="connsiteX2" fmla="*/ 306845 w 513787"/>
                <a:gd name="connsiteY2" fmla="*/ 40481 h 411956"/>
                <a:gd name="connsiteX3" fmla="*/ 330631 w 513787"/>
                <a:gd name="connsiteY3" fmla="*/ 42862 h 411956"/>
                <a:gd name="connsiteX4" fmla="*/ 349660 w 513787"/>
                <a:gd name="connsiteY4" fmla="*/ 38100 h 411956"/>
                <a:gd name="connsiteX5" fmla="*/ 359175 w 513787"/>
                <a:gd name="connsiteY5" fmla="*/ 42862 h 411956"/>
                <a:gd name="connsiteX6" fmla="*/ 382961 w 513787"/>
                <a:gd name="connsiteY6" fmla="*/ 47625 h 411956"/>
                <a:gd name="connsiteX7" fmla="*/ 399612 w 513787"/>
                <a:gd name="connsiteY7" fmla="*/ 54769 h 411956"/>
                <a:gd name="connsiteX8" fmla="*/ 411505 w 513787"/>
                <a:gd name="connsiteY8" fmla="*/ 64294 h 411956"/>
                <a:gd name="connsiteX9" fmla="*/ 409127 w 513787"/>
                <a:gd name="connsiteY9" fmla="*/ 83344 h 411956"/>
                <a:gd name="connsiteX10" fmla="*/ 418641 w 513787"/>
                <a:gd name="connsiteY10" fmla="*/ 100012 h 411956"/>
                <a:gd name="connsiteX11" fmla="*/ 423398 w 513787"/>
                <a:gd name="connsiteY11" fmla="*/ 114300 h 411956"/>
                <a:gd name="connsiteX12" fmla="*/ 459078 w 513787"/>
                <a:gd name="connsiteY12" fmla="*/ 164306 h 411956"/>
                <a:gd name="connsiteX13" fmla="*/ 454321 w 513787"/>
                <a:gd name="connsiteY13" fmla="*/ 195262 h 411956"/>
                <a:gd name="connsiteX14" fmla="*/ 470971 w 513787"/>
                <a:gd name="connsiteY14" fmla="*/ 216694 h 411956"/>
                <a:gd name="connsiteX15" fmla="*/ 479297 w 513787"/>
                <a:gd name="connsiteY15" fmla="*/ 229195 h 411956"/>
                <a:gd name="connsiteX16" fmla="*/ 480486 w 513787"/>
                <a:gd name="connsiteY16" fmla="*/ 230981 h 411956"/>
                <a:gd name="connsiteX17" fmla="*/ 487622 w 513787"/>
                <a:gd name="connsiteY17" fmla="*/ 261937 h 411956"/>
                <a:gd name="connsiteX18" fmla="*/ 490001 w 513787"/>
                <a:gd name="connsiteY18" fmla="*/ 276225 h 411956"/>
                <a:gd name="connsiteX19" fmla="*/ 494758 w 513787"/>
                <a:gd name="connsiteY19" fmla="*/ 290512 h 411956"/>
                <a:gd name="connsiteX20" fmla="*/ 499515 w 513787"/>
                <a:gd name="connsiteY20" fmla="*/ 307181 h 411956"/>
                <a:gd name="connsiteX21" fmla="*/ 513787 w 513787"/>
                <a:gd name="connsiteY21" fmla="*/ 350044 h 411956"/>
                <a:gd name="connsiteX22" fmla="*/ 513787 w 513787"/>
                <a:gd name="connsiteY22" fmla="*/ 362545 h 411956"/>
                <a:gd name="connsiteX23" fmla="*/ 513787 w 513787"/>
                <a:gd name="connsiteY23" fmla="*/ 364331 h 411956"/>
                <a:gd name="connsiteX24" fmla="*/ 102281 w 513787"/>
                <a:gd name="connsiteY24" fmla="*/ 364331 h 411956"/>
                <a:gd name="connsiteX25" fmla="*/ 102281 w 513787"/>
                <a:gd name="connsiteY25" fmla="*/ 411956 h 411956"/>
                <a:gd name="connsiteX26" fmla="*/ 87712 w 513787"/>
                <a:gd name="connsiteY26" fmla="*/ 401538 h 411956"/>
                <a:gd name="connsiteX27" fmla="*/ 85630 w 513787"/>
                <a:gd name="connsiteY27" fmla="*/ 400050 h 411956"/>
                <a:gd name="connsiteX28" fmla="*/ 78494 w 513787"/>
                <a:gd name="connsiteY28" fmla="*/ 390525 h 411956"/>
                <a:gd name="connsiteX29" fmla="*/ 73737 w 513787"/>
                <a:gd name="connsiteY29" fmla="*/ 378619 h 411956"/>
                <a:gd name="connsiteX30" fmla="*/ 57086 w 513787"/>
                <a:gd name="connsiteY30" fmla="*/ 354806 h 411956"/>
                <a:gd name="connsiteX31" fmla="*/ 33300 w 513787"/>
                <a:gd name="connsiteY31" fmla="*/ 335756 h 411956"/>
                <a:gd name="connsiteX32" fmla="*/ 7135 w 513787"/>
                <a:gd name="connsiteY32" fmla="*/ 314325 h 411956"/>
                <a:gd name="connsiteX33" fmla="*/ 0 w 513787"/>
                <a:gd name="connsiteY33" fmla="*/ 309563 h 411956"/>
                <a:gd name="connsiteX34" fmla="*/ 0 w 513787"/>
                <a:gd name="connsiteY34" fmla="*/ 309562 h 411956"/>
                <a:gd name="connsiteX35" fmla="*/ 2924 w 513787"/>
                <a:gd name="connsiteY35" fmla="*/ 311514 h 411956"/>
                <a:gd name="connsiteX36" fmla="*/ 11352 w 513787"/>
                <a:gd name="connsiteY36" fmla="*/ 107156 h 411956"/>
                <a:gd name="connsiteX37" fmla="*/ 11892 w 513787"/>
                <a:gd name="connsiteY37" fmla="*/ 69056 h 411956"/>
                <a:gd name="connsiteX38" fmla="*/ 11893 w 513787"/>
                <a:gd name="connsiteY38" fmla="*/ 69056 h 411956"/>
                <a:gd name="connsiteX39" fmla="*/ 11893 w 513787"/>
                <a:gd name="connsiteY39" fmla="*/ 94023 h 411956"/>
                <a:gd name="connsiteX40" fmla="*/ 12137 w 513787"/>
                <a:gd name="connsiteY40" fmla="*/ 88106 h 411956"/>
                <a:gd name="connsiteX41" fmla="*/ 14925 w 513787"/>
                <a:gd name="connsiteY41" fmla="*/ 69056 h 411956"/>
                <a:gd name="connsiteX42" fmla="*/ 185534 w 513787"/>
                <a:gd name="connsiteY42" fmla="*/ 69056 h 411956"/>
                <a:gd name="connsiteX43" fmla="*/ 185534 w 513787"/>
                <a:gd name="connsiteY43" fmla="*/ 77391 h 411956"/>
                <a:gd name="connsiteX44" fmla="*/ 185534 w 513787"/>
                <a:gd name="connsiteY44" fmla="*/ 78581 h 411956"/>
                <a:gd name="connsiteX45" fmla="*/ 256893 w 513787"/>
                <a:gd name="connsiteY45" fmla="*/ 78581 h 411956"/>
                <a:gd name="connsiteX46" fmla="*/ 256893 w 513787"/>
                <a:gd name="connsiteY46" fmla="*/ 0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13787" h="411956">
                  <a:moveTo>
                    <a:pt x="256893" y="0"/>
                  </a:moveTo>
                  <a:lnTo>
                    <a:pt x="306845" y="0"/>
                  </a:lnTo>
                  <a:lnTo>
                    <a:pt x="306845" y="40481"/>
                  </a:lnTo>
                  <a:cubicBezTo>
                    <a:pt x="313981" y="40481"/>
                    <a:pt x="323495" y="45244"/>
                    <a:pt x="330631" y="42862"/>
                  </a:cubicBezTo>
                  <a:cubicBezTo>
                    <a:pt x="335388" y="40481"/>
                    <a:pt x="344903" y="35719"/>
                    <a:pt x="349660" y="38100"/>
                  </a:cubicBezTo>
                  <a:lnTo>
                    <a:pt x="359175" y="42862"/>
                  </a:lnTo>
                  <a:cubicBezTo>
                    <a:pt x="368690" y="47625"/>
                    <a:pt x="375826" y="45244"/>
                    <a:pt x="382961" y="47625"/>
                  </a:cubicBezTo>
                  <a:cubicBezTo>
                    <a:pt x="390097" y="50006"/>
                    <a:pt x="394855" y="54769"/>
                    <a:pt x="399612" y="54769"/>
                  </a:cubicBezTo>
                  <a:cubicBezTo>
                    <a:pt x="401991" y="57150"/>
                    <a:pt x="409127" y="59531"/>
                    <a:pt x="411505" y="64294"/>
                  </a:cubicBezTo>
                  <a:cubicBezTo>
                    <a:pt x="411505" y="71437"/>
                    <a:pt x="406748" y="76200"/>
                    <a:pt x="409127" y="83344"/>
                  </a:cubicBezTo>
                  <a:cubicBezTo>
                    <a:pt x="411505" y="88106"/>
                    <a:pt x="418641" y="95250"/>
                    <a:pt x="418641" y="100012"/>
                  </a:cubicBezTo>
                  <a:cubicBezTo>
                    <a:pt x="423398" y="102394"/>
                    <a:pt x="423398" y="109537"/>
                    <a:pt x="423398" y="114300"/>
                  </a:cubicBezTo>
                  <a:cubicBezTo>
                    <a:pt x="428156" y="135731"/>
                    <a:pt x="466214" y="142875"/>
                    <a:pt x="459078" y="164306"/>
                  </a:cubicBezTo>
                  <a:cubicBezTo>
                    <a:pt x="456700" y="176212"/>
                    <a:pt x="454321" y="183356"/>
                    <a:pt x="454321" y="195262"/>
                  </a:cubicBezTo>
                  <a:cubicBezTo>
                    <a:pt x="454321" y="207169"/>
                    <a:pt x="461457" y="209550"/>
                    <a:pt x="470971" y="216694"/>
                  </a:cubicBezTo>
                  <a:lnTo>
                    <a:pt x="479297" y="229195"/>
                  </a:lnTo>
                  <a:lnTo>
                    <a:pt x="480486" y="230981"/>
                  </a:lnTo>
                  <a:cubicBezTo>
                    <a:pt x="482865" y="240506"/>
                    <a:pt x="487622" y="252412"/>
                    <a:pt x="487622" y="261937"/>
                  </a:cubicBezTo>
                  <a:cubicBezTo>
                    <a:pt x="487622" y="266700"/>
                    <a:pt x="487622" y="271462"/>
                    <a:pt x="490001" y="276225"/>
                  </a:cubicBezTo>
                  <a:cubicBezTo>
                    <a:pt x="490001" y="280987"/>
                    <a:pt x="494758" y="285750"/>
                    <a:pt x="494758" y="290512"/>
                  </a:cubicBezTo>
                  <a:cubicBezTo>
                    <a:pt x="497137" y="292894"/>
                    <a:pt x="499515" y="304800"/>
                    <a:pt x="499515" y="307181"/>
                  </a:cubicBezTo>
                  <a:cubicBezTo>
                    <a:pt x="501894" y="323850"/>
                    <a:pt x="513787" y="330994"/>
                    <a:pt x="513787" y="350044"/>
                  </a:cubicBezTo>
                  <a:lnTo>
                    <a:pt x="513787" y="362545"/>
                  </a:lnTo>
                  <a:lnTo>
                    <a:pt x="513787" y="364331"/>
                  </a:lnTo>
                  <a:lnTo>
                    <a:pt x="102281" y="364331"/>
                  </a:lnTo>
                  <a:lnTo>
                    <a:pt x="102281" y="411956"/>
                  </a:lnTo>
                  <a:lnTo>
                    <a:pt x="87712" y="401538"/>
                  </a:lnTo>
                  <a:lnTo>
                    <a:pt x="85630" y="400050"/>
                  </a:lnTo>
                  <a:cubicBezTo>
                    <a:pt x="83252" y="397669"/>
                    <a:pt x="80873" y="392906"/>
                    <a:pt x="78494" y="390525"/>
                  </a:cubicBezTo>
                  <a:lnTo>
                    <a:pt x="73737" y="378619"/>
                  </a:lnTo>
                  <a:cubicBezTo>
                    <a:pt x="66601" y="371475"/>
                    <a:pt x="64222" y="359569"/>
                    <a:pt x="57086" y="354806"/>
                  </a:cubicBezTo>
                  <a:cubicBezTo>
                    <a:pt x="47572" y="350044"/>
                    <a:pt x="40436" y="340519"/>
                    <a:pt x="33300" y="335756"/>
                  </a:cubicBezTo>
                  <a:cubicBezTo>
                    <a:pt x="23785" y="328612"/>
                    <a:pt x="16649" y="319087"/>
                    <a:pt x="7135" y="314325"/>
                  </a:cubicBezTo>
                  <a:lnTo>
                    <a:pt x="0" y="309563"/>
                  </a:lnTo>
                  <a:lnTo>
                    <a:pt x="0" y="309562"/>
                  </a:lnTo>
                  <a:cubicBezTo>
                    <a:pt x="839" y="310402"/>
                    <a:pt x="1678" y="311243"/>
                    <a:pt x="2924" y="311514"/>
                  </a:cubicBezTo>
                  <a:lnTo>
                    <a:pt x="11352" y="107156"/>
                  </a:lnTo>
                  <a:lnTo>
                    <a:pt x="11892" y="69056"/>
                  </a:lnTo>
                  <a:lnTo>
                    <a:pt x="11893" y="69056"/>
                  </a:lnTo>
                  <a:lnTo>
                    <a:pt x="11893" y="94023"/>
                  </a:lnTo>
                  <a:cubicBezTo>
                    <a:pt x="11974" y="92051"/>
                    <a:pt x="12056" y="90078"/>
                    <a:pt x="12137" y="88106"/>
                  </a:cubicBezTo>
                  <a:lnTo>
                    <a:pt x="14925" y="69056"/>
                  </a:lnTo>
                  <a:lnTo>
                    <a:pt x="185534" y="69056"/>
                  </a:lnTo>
                  <a:lnTo>
                    <a:pt x="185534" y="77391"/>
                  </a:lnTo>
                  <a:lnTo>
                    <a:pt x="185534" y="78581"/>
                  </a:lnTo>
                  <a:lnTo>
                    <a:pt x="256893" y="78581"/>
                  </a:lnTo>
                  <a:lnTo>
                    <a:pt x="256893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3" name="PICKENS"/>
            <p:cNvSpPr>
              <a:spLocks/>
            </p:cNvSpPr>
            <p:nvPr/>
          </p:nvSpPr>
          <p:spPr bwMode="auto">
            <a:xfrm>
              <a:off x="3133725" y="1266825"/>
              <a:ext cx="387350" cy="222250"/>
            </a:xfrm>
            <a:custGeom>
              <a:avLst/>
              <a:gdLst>
                <a:gd name="T0" fmla="*/ 0 w 163"/>
                <a:gd name="T1" fmla="*/ 7 h 93"/>
                <a:gd name="T2" fmla="*/ 0 w 163"/>
                <a:gd name="T3" fmla="*/ 74 h 93"/>
                <a:gd name="T4" fmla="*/ 0 w 163"/>
                <a:gd name="T5" fmla="*/ 74 h 93"/>
                <a:gd name="T6" fmla="*/ 30 w 163"/>
                <a:gd name="T7" fmla="*/ 75 h 93"/>
                <a:gd name="T8" fmla="*/ 30 w 163"/>
                <a:gd name="T9" fmla="*/ 90 h 93"/>
                <a:gd name="T10" fmla="*/ 88 w 163"/>
                <a:gd name="T11" fmla="*/ 90 h 93"/>
                <a:gd name="T12" fmla="*/ 93 w 163"/>
                <a:gd name="T13" fmla="*/ 86 h 93"/>
                <a:gd name="T14" fmla="*/ 100 w 163"/>
                <a:gd name="T15" fmla="*/ 89 h 93"/>
                <a:gd name="T16" fmla="*/ 104 w 163"/>
                <a:gd name="T17" fmla="*/ 92 h 93"/>
                <a:gd name="T18" fmla="*/ 108 w 163"/>
                <a:gd name="T19" fmla="*/ 93 h 93"/>
                <a:gd name="T20" fmla="*/ 113 w 163"/>
                <a:gd name="T21" fmla="*/ 90 h 93"/>
                <a:gd name="T22" fmla="*/ 163 w 163"/>
                <a:gd name="T23" fmla="*/ 90 h 93"/>
                <a:gd name="T24" fmla="*/ 163 w 163"/>
                <a:gd name="T25" fmla="*/ 90 h 93"/>
                <a:gd name="T26" fmla="*/ 163 w 163"/>
                <a:gd name="T27" fmla="*/ 46 h 93"/>
                <a:gd name="T28" fmla="*/ 136 w 163"/>
                <a:gd name="T29" fmla="*/ 46 h 93"/>
                <a:gd name="T30" fmla="*/ 130 w 163"/>
                <a:gd name="T31" fmla="*/ 2 h 93"/>
                <a:gd name="T32" fmla="*/ 130 w 163"/>
                <a:gd name="T33" fmla="*/ 2 h 93"/>
                <a:gd name="T34" fmla="*/ 125 w 163"/>
                <a:gd name="T35" fmla="*/ 2 h 93"/>
                <a:gd name="T36" fmla="*/ 119 w 163"/>
                <a:gd name="T37" fmla="*/ 2 h 93"/>
                <a:gd name="T38" fmla="*/ 118 w 163"/>
                <a:gd name="T39" fmla="*/ 3 h 93"/>
                <a:gd name="T40" fmla="*/ 117 w 163"/>
                <a:gd name="T41" fmla="*/ 3 h 93"/>
                <a:gd name="T42" fmla="*/ 117 w 163"/>
                <a:gd name="T43" fmla="*/ 4 h 93"/>
                <a:gd name="T44" fmla="*/ 116 w 163"/>
                <a:gd name="T45" fmla="*/ 6 h 93"/>
                <a:gd name="T46" fmla="*/ 115 w 163"/>
                <a:gd name="T47" fmla="*/ 9 h 93"/>
                <a:gd name="T48" fmla="*/ 80 w 163"/>
                <a:gd name="T49" fmla="*/ 9 h 93"/>
                <a:gd name="T50" fmla="*/ 78 w 163"/>
                <a:gd name="T51" fmla="*/ 7 h 93"/>
                <a:gd name="T52" fmla="*/ 77 w 163"/>
                <a:gd name="T53" fmla="*/ 5 h 93"/>
                <a:gd name="T54" fmla="*/ 75 w 163"/>
                <a:gd name="T55" fmla="*/ 2 h 93"/>
                <a:gd name="T56" fmla="*/ 74 w 163"/>
                <a:gd name="T57" fmla="*/ 0 h 93"/>
                <a:gd name="T58" fmla="*/ 66 w 163"/>
                <a:gd name="T59" fmla="*/ 9 h 93"/>
                <a:gd name="T60" fmla="*/ 61 w 163"/>
                <a:gd name="T61" fmla="*/ 2 h 93"/>
                <a:gd name="T62" fmla="*/ 57 w 163"/>
                <a:gd name="T63" fmla="*/ 2 h 93"/>
                <a:gd name="T64" fmla="*/ 53 w 163"/>
                <a:gd name="T65" fmla="*/ 7 h 93"/>
                <a:gd name="T66" fmla="*/ 0 w 163"/>
                <a:gd name="T6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93">
                  <a:moveTo>
                    <a:pt x="0" y="7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89"/>
                    <a:pt x="91" y="87"/>
                    <a:pt x="93" y="86"/>
                  </a:cubicBezTo>
                  <a:cubicBezTo>
                    <a:pt x="96" y="86"/>
                    <a:pt x="98" y="88"/>
                    <a:pt x="100" y="89"/>
                  </a:cubicBezTo>
                  <a:cubicBezTo>
                    <a:pt x="101" y="90"/>
                    <a:pt x="102" y="91"/>
                    <a:pt x="104" y="92"/>
                  </a:cubicBezTo>
                  <a:cubicBezTo>
                    <a:pt x="105" y="93"/>
                    <a:pt x="106" y="93"/>
                    <a:pt x="108" y="93"/>
                  </a:cubicBezTo>
                  <a:cubicBezTo>
                    <a:pt x="109" y="92"/>
                    <a:pt x="111" y="90"/>
                    <a:pt x="11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3" y="2"/>
                    <a:pt x="121" y="2"/>
                    <a:pt x="119" y="2"/>
                  </a:cubicBezTo>
                  <a:cubicBezTo>
                    <a:pt x="118" y="2"/>
                    <a:pt x="118" y="3"/>
                    <a:pt x="118" y="3"/>
                  </a:cubicBezTo>
                  <a:cubicBezTo>
                    <a:pt x="118" y="3"/>
                    <a:pt x="117" y="3"/>
                    <a:pt x="117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6" y="5"/>
                    <a:pt x="116" y="6"/>
                    <a:pt x="116" y="6"/>
                  </a:cubicBezTo>
                  <a:cubicBezTo>
                    <a:pt x="116" y="7"/>
                    <a:pt x="116" y="8"/>
                    <a:pt x="115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8"/>
                    <a:pt x="79" y="8"/>
                    <a:pt x="78" y="7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4"/>
                    <a:pt x="76" y="3"/>
                    <a:pt x="75" y="2"/>
                  </a:cubicBezTo>
                  <a:cubicBezTo>
                    <a:pt x="75" y="1"/>
                    <a:pt x="74" y="1"/>
                    <a:pt x="74" y="0"/>
                  </a:cubicBezTo>
                  <a:cubicBezTo>
                    <a:pt x="70" y="1"/>
                    <a:pt x="68" y="6"/>
                    <a:pt x="66" y="9"/>
                  </a:cubicBezTo>
                  <a:cubicBezTo>
                    <a:pt x="62" y="13"/>
                    <a:pt x="62" y="4"/>
                    <a:pt x="61" y="2"/>
                  </a:cubicBezTo>
                  <a:cubicBezTo>
                    <a:pt x="61" y="0"/>
                    <a:pt x="59" y="0"/>
                    <a:pt x="57" y="2"/>
                  </a:cubicBezTo>
                  <a:cubicBezTo>
                    <a:pt x="56" y="4"/>
                    <a:pt x="55" y="6"/>
                    <a:pt x="53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4" name="PIKE"/>
            <p:cNvSpPr>
              <a:spLocks/>
            </p:cNvSpPr>
            <p:nvPr/>
          </p:nvSpPr>
          <p:spPr bwMode="auto">
            <a:xfrm>
              <a:off x="3244850" y="2847975"/>
              <a:ext cx="290513" cy="290513"/>
            </a:xfrm>
            <a:custGeom>
              <a:avLst/>
              <a:gdLst>
                <a:gd name="T0" fmla="*/ 122 w 122"/>
                <a:gd name="T1" fmla="*/ 12 h 122"/>
                <a:gd name="T2" fmla="*/ 122 w 122"/>
                <a:gd name="T3" fmla="*/ 84 h 122"/>
                <a:gd name="T4" fmla="*/ 113 w 122"/>
                <a:gd name="T5" fmla="*/ 93 h 122"/>
                <a:gd name="T6" fmla="*/ 113 w 122"/>
                <a:gd name="T7" fmla="*/ 111 h 122"/>
                <a:gd name="T8" fmla="*/ 113 w 122"/>
                <a:gd name="T9" fmla="*/ 111 h 122"/>
                <a:gd name="T10" fmla="*/ 22 w 122"/>
                <a:gd name="T11" fmla="*/ 111 h 122"/>
                <a:gd name="T12" fmla="*/ 18 w 122"/>
                <a:gd name="T13" fmla="*/ 114 h 122"/>
                <a:gd name="T14" fmla="*/ 16 w 122"/>
                <a:gd name="T15" fmla="*/ 116 h 122"/>
                <a:gd name="T16" fmla="*/ 15 w 122"/>
                <a:gd name="T17" fmla="*/ 118 h 122"/>
                <a:gd name="T18" fmla="*/ 13 w 122"/>
                <a:gd name="T19" fmla="*/ 119 h 122"/>
                <a:gd name="T20" fmla="*/ 11 w 122"/>
                <a:gd name="T21" fmla="*/ 120 h 122"/>
                <a:gd name="T22" fmla="*/ 8 w 122"/>
                <a:gd name="T23" fmla="*/ 122 h 122"/>
                <a:gd name="T24" fmla="*/ 8 w 122"/>
                <a:gd name="T25" fmla="*/ 122 h 122"/>
                <a:gd name="T26" fmla="*/ 6 w 122"/>
                <a:gd name="T27" fmla="*/ 115 h 122"/>
                <a:gd name="T28" fmla="*/ 6 w 122"/>
                <a:gd name="T29" fmla="*/ 114 h 122"/>
                <a:gd name="T30" fmla="*/ 4 w 122"/>
                <a:gd name="T31" fmla="*/ 113 h 122"/>
                <a:gd name="T32" fmla="*/ 5 w 122"/>
                <a:gd name="T33" fmla="*/ 109 h 122"/>
                <a:gd name="T34" fmla="*/ 5 w 122"/>
                <a:gd name="T35" fmla="*/ 105 h 122"/>
                <a:gd name="T36" fmla="*/ 4 w 122"/>
                <a:gd name="T37" fmla="*/ 96 h 122"/>
                <a:gd name="T38" fmla="*/ 3 w 122"/>
                <a:gd name="T39" fmla="*/ 91 h 122"/>
                <a:gd name="T40" fmla="*/ 7 w 122"/>
                <a:gd name="T41" fmla="*/ 81 h 122"/>
                <a:gd name="T42" fmla="*/ 10 w 122"/>
                <a:gd name="T43" fmla="*/ 66 h 122"/>
                <a:gd name="T44" fmla="*/ 12 w 122"/>
                <a:gd name="T45" fmla="*/ 63 h 122"/>
                <a:gd name="T46" fmla="*/ 9 w 122"/>
                <a:gd name="T47" fmla="*/ 58 h 122"/>
                <a:gd name="T48" fmla="*/ 10 w 122"/>
                <a:gd name="T49" fmla="*/ 54 h 122"/>
                <a:gd name="T50" fmla="*/ 8 w 122"/>
                <a:gd name="T51" fmla="*/ 50 h 122"/>
                <a:gd name="T52" fmla="*/ 10 w 122"/>
                <a:gd name="T53" fmla="*/ 45 h 122"/>
                <a:gd name="T54" fmla="*/ 10 w 122"/>
                <a:gd name="T55" fmla="*/ 34 h 122"/>
                <a:gd name="T56" fmla="*/ 13 w 122"/>
                <a:gd name="T57" fmla="*/ 26 h 122"/>
                <a:gd name="T58" fmla="*/ 20 w 122"/>
                <a:gd name="T59" fmla="*/ 16 h 122"/>
                <a:gd name="T60" fmla="*/ 20 w 122"/>
                <a:gd name="T61" fmla="*/ 16 h 122"/>
                <a:gd name="T62" fmla="*/ 34 w 122"/>
                <a:gd name="T63" fmla="*/ 6 h 122"/>
                <a:gd name="T64" fmla="*/ 72 w 122"/>
                <a:gd name="T65" fmla="*/ 13 h 122"/>
                <a:gd name="T66" fmla="*/ 75 w 122"/>
                <a:gd name="T67" fmla="*/ 13 h 122"/>
                <a:gd name="T68" fmla="*/ 122 w 122"/>
                <a:gd name="T69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122">
                  <a:moveTo>
                    <a:pt x="122" y="12"/>
                  </a:moveTo>
                  <a:cubicBezTo>
                    <a:pt x="122" y="84"/>
                    <a:pt x="122" y="84"/>
                    <a:pt x="122" y="8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7" y="115"/>
                    <a:pt x="17" y="116"/>
                    <a:pt x="16" y="116"/>
                  </a:cubicBezTo>
                  <a:cubicBezTo>
                    <a:pt x="16" y="117"/>
                    <a:pt x="16" y="118"/>
                    <a:pt x="15" y="118"/>
                  </a:cubicBezTo>
                  <a:cubicBezTo>
                    <a:pt x="15" y="119"/>
                    <a:pt x="14" y="119"/>
                    <a:pt x="13" y="119"/>
                  </a:cubicBezTo>
                  <a:cubicBezTo>
                    <a:pt x="13" y="119"/>
                    <a:pt x="12" y="120"/>
                    <a:pt x="11" y="120"/>
                  </a:cubicBezTo>
                  <a:cubicBezTo>
                    <a:pt x="10" y="121"/>
                    <a:pt x="9" y="121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5"/>
                    <a:pt x="6" y="114"/>
                    <a:pt x="6" y="114"/>
                  </a:cubicBezTo>
                  <a:cubicBezTo>
                    <a:pt x="6" y="114"/>
                    <a:pt x="5" y="113"/>
                    <a:pt x="4" y="113"/>
                  </a:cubicBezTo>
                  <a:cubicBezTo>
                    <a:pt x="4" y="112"/>
                    <a:pt x="4" y="110"/>
                    <a:pt x="5" y="109"/>
                  </a:cubicBezTo>
                  <a:cubicBezTo>
                    <a:pt x="6" y="108"/>
                    <a:pt x="6" y="106"/>
                    <a:pt x="5" y="105"/>
                  </a:cubicBezTo>
                  <a:cubicBezTo>
                    <a:pt x="0" y="103"/>
                    <a:pt x="2" y="100"/>
                    <a:pt x="4" y="96"/>
                  </a:cubicBezTo>
                  <a:cubicBezTo>
                    <a:pt x="6" y="93"/>
                    <a:pt x="5" y="93"/>
                    <a:pt x="3" y="91"/>
                  </a:cubicBezTo>
                  <a:cubicBezTo>
                    <a:pt x="1" y="89"/>
                    <a:pt x="6" y="83"/>
                    <a:pt x="7" y="81"/>
                  </a:cubicBezTo>
                  <a:cubicBezTo>
                    <a:pt x="9" y="77"/>
                    <a:pt x="6" y="69"/>
                    <a:pt x="10" y="66"/>
                  </a:cubicBezTo>
                  <a:cubicBezTo>
                    <a:pt x="12" y="65"/>
                    <a:pt x="12" y="65"/>
                    <a:pt x="12" y="63"/>
                  </a:cubicBezTo>
                  <a:cubicBezTo>
                    <a:pt x="11" y="62"/>
                    <a:pt x="9" y="59"/>
                    <a:pt x="9" y="58"/>
                  </a:cubicBezTo>
                  <a:cubicBezTo>
                    <a:pt x="9" y="58"/>
                    <a:pt x="11" y="55"/>
                    <a:pt x="10" y="54"/>
                  </a:cubicBezTo>
                  <a:cubicBezTo>
                    <a:pt x="10" y="53"/>
                    <a:pt x="8" y="53"/>
                    <a:pt x="8" y="50"/>
                  </a:cubicBezTo>
                  <a:cubicBezTo>
                    <a:pt x="8" y="48"/>
                    <a:pt x="9" y="47"/>
                    <a:pt x="10" y="45"/>
                  </a:cubicBezTo>
                  <a:cubicBezTo>
                    <a:pt x="11" y="40"/>
                    <a:pt x="8" y="38"/>
                    <a:pt x="10" y="34"/>
                  </a:cubicBezTo>
                  <a:cubicBezTo>
                    <a:pt x="13" y="31"/>
                    <a:pt x="13" y="30"/>
                    <a:pt x="13" y="26"/>
                  </a:cubicBezTo>
                  <a:cubicBezTo>
                    <a:pt x="14" y="22"/>
                    <a:pt x="17" y="19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13"/>
                    <a:pt x="29" y="8"/>
                    <a:pt x="34" y="6"/>
                  </a:cubicBezTo>
                  <a:cubicBezTo>
                    <a:pt x="48" y="0"/>
                    <a:pt x="61" y="2"/>
                    <a:pt x="72" y="13"/>
                  </a:cubicBezTo>
                  <a:cubicBezTo>
                    <a:pt x="73" y="13"/>
                    <a:pt x="75" y="13"/>
                    <a:pt x="75" y="13"/>
                  </a:cubicBezTo>
                  <a:cubicBezTo>
                    <a:pt x="122" y="12"/>
                    <a:pt x="122" y="12"/>
                    <a:pt x="122" y="1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5" name="PUTNAM"/>
            <p:cNvSpPr>
              <a:spLocks/>
            </p:cNvSpPr>
            <p:nvPr/>
          </p:nvSpPr>
          <p:spPr bwMode="auto">
            <a:xfrm>
              <a:off x="4229100" y="2536825"/>
              <a:ext cx="396875" cy="366713"/>
            </a:xfrm>
            <a:custGeom>
              <a:avLst/>
              <a:gdLst>
                <a:gd name="T0" fmla="*/ 160 w 167"/>
                <a:gd name="T1" fmla="*/ 62 h 154"/>
                <a:gd name="T2" fmla="*/ 165 w 167"/>
                <a:gd name="T3" fmla="*/ 84 h 154"/>
                <a:gd name="T4" fmla="*/ 147 w 167"/>
                <a:gd name="T5" fmla="*/ 96 h 154"/>
                <a:gd name="T6" fmla="*/ 132 w 167"/>
                <a:gd name="T7" fmla="*/ 105 h 154"/>
                <a:gd name="T8" fmla="*/ 122 w 167"/>
                <a:gd name="T9" fmla="*/ 109 h 154"/>
                <a:gd name="T10" fmla="*/ 118 w 167"/>
                <a:gd name="T11" fmla="*/ 124 h 154"/>
                <a:gd name="T12" fmla="*/ 118 w 167"/>
                <a:gd name="T13" fmla="*/ 129 h 154"/>
                <a:gd name="T14" fmla="*/ 113 w 167"/>
                <a:gd name="T15" fmla="*/ 135 h 154"/>
                <a:gd name="T16" fmla="*/ 112 w 167"/>
                <a:gd name="T17" fmla="*/ 141 h 154"/>
                <a:gd name="T18" fmla="*/ 112 w 167"/>
                <a:gd name="T19" fmla="*/ 141 h 154"/>
                <a:gd name="T20" fmla="*/ 104 w 167"/>
                <a:gd name="T21" fmla="*/ 145 h 154"/>
                <a:gd name="T22" fmla="*/ 93 w 167"/>
                <a:gd name="T23" fmla="*/ 151 h 154"/>
                <a:gd name="T24" fmla="*/ 83 w 167"/>
                <a:gd name="T25" fmla="*/ 151 h 154"/>
                <a:gd name="T26" fmla="*/ 64 w 167"/>
                <a:gd name="T27" fmla="*/ 147 h 154"/>
                <a:gd name="T28" fmla="*/ 55 w 167"/>
                <a:gd name="T29" fmla="*/ 149 h 154"/>
                <a:gd name="T30" fmla="*/ 48 w 167"/>
                <a:gd name="T31" fmla="*/ 147 h 154"/>
                <a:gd name="T32" fmla="*/ 48 w 167"/>
                <a:gd name="T33" fmla="*/ 147 h 154"/>
                <a:gd name="T34" fmla="*/ 0 w 167"/>
                <a:gd name="T35" fmla="*/ 153 h 154"/>
                <a:gd name="T36" fmla="*/ 0 w 167"/>
                <a:gd name="T37" fmla="*/ 153 h 154"/>
                <a:gd name="T38" fmla="*/ 2 w 167"/>
                <a:gd name="T39" fmla="*/ 23 h 154"/>
                <a:gd name="T40" fmla="*/ 2 w 167"/>
                <a:gd name="T41" fmla="*/ 23 h 154"/>
                <a:gd name="T42" fmla="*/ 109 w 167"/>
                <a:gd name="T43" fmla="*/ 0 h 154"/>
                <a:gd name="T44" fmla="*/ 109 w 167"/>
                <a:gd name="T45" fmla="*/ 0 h 154"/>
                <a:gd name="T46" fmla="*/ 112 w 167"/>
                <a:gd name="T47" fmla="*/ 7 h 154"/>
                <a:gd name="T48" fmla="*/ 116 w 167"/>
                <a:gd name="T49" fmla="*/ 13 h 154"/>
                <a:gd name="T50" fmla="*/ 121 w 167"/>
                <a:gd name="T51" fmla="*/ 26 h 154"/>
                <a:gd name="T52" fmla="*/ 124 w 167"/>
                <a:gd name="T53" fmla="*/ 38 h 154"/>
                <a:gd name="T54" fmla="*/ 131 w 167"/>
                <a:gd name="T55" fmla="*/ 39 h 154"/>
                <a:gd name="T56" fmla="*/ 137 w 167"/>
                <a:gd name="T57" fmla="*/ 49 h 154"/>
                <a:gd name="T58" fmla="*/ 148 w 167"/>
                <a:gd name="T59" fmla="*/ 45 h 154"/>
                <a:gd name="T60" fmla="*/ 154 w 167"/>
                <a:gd name="T61" fmla="*/ 56 h 154"/>
                <a:gd name="T62" fmla="*/ 160 w 167"/>
                <a:gd name="T63" fmla="*/ 6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54">
                  <a:moveTo>
                    <a:pt x="160" y="62"/>
                  </a:moveTo>
                  <a:cubicBezTo>
                    <a:pt x="162" y="70"/>
                    <a:pt x="167" y="76"/>
                    <a:pt x="165" y="84"/>
                  </a:cubicBezTo>
                  <a:cubicBezTo>
                    <a:pt x="156" y="85"/>
                    <a:pt x="154" y="92"/>
                    <a:pt x="147" y="96"/>
                  </a:cubicBezTo>
                  <a:cubicBezTo>
                    <a:pt x="139" y="99"/>
                    <a:pt x="135" y="96"/>
                    <a:pt x="132" y="105"/>
                  </a:cubicBezTo>
                  <a:cubicBezTo>
                    <a:pt x="131" y="112"/>
                    <a:pt x="126" y="109"/>
                    <a:pt x="122" y="109"/>
                  </a:cubicBezTo>
                  <a:cubicBezTo>
                    <a:pt x="114" y="111"/>
                    <a:pt x="125" y="120"/>
                    <a:pt x="118" y="124"/>
                  </a:cubicBezTo>
                  <a:cubicBezTo>
                    <a:pt x="114" y="127"/>
                    <a:pt x="118" y="127"/>
                    <a:pt x="118" y="129"/>
                  </a:cubicBezTo>
                  <a:cubicBezTo>
                    <a:pt x="118" y="132"/>
                    <a:pt x="114" y="133"/>
                    <a:pt x="113" y="135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89" y="154"/>
                    <a:pt x="88" y="154"/>
                    <a:pt x="83" y="151"/>
                  </a:cubicBezTo>
                  <a:cubicBezTo>
                    <a:pt x="77" y="148"/>
                    <a:pt x="70" y="153"/>
                    <a:pt x="64" y="147"/>
                  </a:cubicBezTo>
                  <a:cubicBezTo>
                    <a:pt x="61" y="147"/>
                    <a:pt x="58" y="148"/>
                    <a:pt x="55" y="149"/>
                  </a:cubicBezTo>
                  <a:cubicBezTo>
                    <a:pt x="53" y="150"/>
                    <a:pt x="50" y="147"/>
                    <a:pt x="48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5"/>
                    <a:pt x="109" y="4"/>
                    <a:pt x="112" y="7"/>
                  </a:cubicBezTo>
                  <a:cubicBezTo>
                    <a:pt x="114" y="9"/>
                    <a:pt x="117" y="10"/>
                    <a:pt x="116" y="13"/>
                  </a:cubicBezTo>
                  <a:cubicBezTo>
                    <a:pt x="114" y="19"/>
                    <a:pt x="119" y="21"/>
                    <a:pt x="121" y="26"/>
                  </a:cubicBezTo>
                  <a:cubicBezTo>
                    <a:pt x="123" y="30"/>
                    <a:pt x="123" y="34"/>
                    <a:pt x="124" y="38"/>
                  </a:cubicBezTo>
                  <a:cubicBezTo>
                    <a:pt x="125" y="40"/>
                    <a:pt x="129" y="39"/>
                    <a:pt x="131" y="39"/>
                  </a:cubicBezTo>
                  <a:cubicBezTo>
                    <a:pt x="138" y="38"/>
                    <a:pt x="132" y="47"/>
                    <a:pt x="137" y="49"/>
                  </a:cubicBezTo>
                  <a:cubicBezTo>
                    <a:pt x="138" y="49"/>
                    <a:pt x="147" y="39"/>
                    <a:pt x="148" y="45"/>
                  </a:cubicBezTo>
                  <a:cubicBezTo>
                    <a:pt x="149" y="46"/>
                    <a:pt x="153" y="54"/>
                    <a:pt x="154" y="56"/>
                  </a:cubicBezTo>
                  <a:cubicBezTo>
                    <a:pt x="160" y="62"/>
                    <a:pt x="160" y="62"/>
                    <a:pt x="160" y="6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6" name="PEACH"/>
            <p:cNvSpPr>
              <a:spLocks/>
            </p:cNvSpPr>
            <p:nvPr/>
          </p:nvSpPr>
          <p:spPr bwMode="auto">
            <a:xfrm>
              <a:off x="3762375" y="3462338"/>
              <a:ext cx="311150" cy="298450"/>
            </a:xfrm>
            <a:custGeom>
              <a:avLst/>
              <a:gdLst>
                <a:gd name="T0" fmla="*/ 131 w 131"/>
                <a:gd name="T1" fmla="*/ 0 h 125"/>
                <a:gd name="T2" fmla="*/ 130 w 131"/>
                <a:gd name="T3" fmla="*/ 3 h 125"/>
                <a:gd name="T4" fmla="*/ 127 w 131"/>
                <a:gd name="T5" fmla="*/ 7 h 125"/>
                <a:gd name="T6" fmla="*/ 128 w 131"/>
                <a:gd name="T7" fmla="*/ 16 h 125"/>
                <a:gd name="T8" fmla="*/ 125 w 131"/>
                <a:gd name="T9" fmla="*/ 20 h 125"/>
                <a:gd name="T10" fmla="*/ 121 w 131"/>
                <a:gd name="T11" fmla="*/ 21 h 125"/>
                <a:gd name="T12" fmla="*/ 121 w 131"/>
                <a:gd name="T13" fmla="*/ 22 h 125"/>
                <a:gd name="T14" fmla="*/ 123 w 131"/>
                <a:gd name="T15" fmla="*/ 32 h 125"/>
                <a:gd name="T16" fmla="*/ 125 w 131"/>
                <a:gd name="T17" fmla="*/ 37 h 125"/>
                <a:gd name="T18" fmla="*/ 125 w 131"/>
                <a:gd name="T19" fmla="*/ 42 h 125"/>
                <a:gd name="T20" fmla="*/ 125 w 131"/>
                <a:gd name="T21" fmla="*/ 42 h 125"/>
                <a:gd name="T22" fmla="*/ 123 w 131"/>
                <a:gd name="T23" fmla="*/ 48 h 125"/>
                <a:gd name="T24" fmla="*/ 123 w 131"/>
                <a:gd name="T25" fmla="*/ 86 h 125"/>
                <a:gd name="T26" fmla="*/ 115 w 131"/>
                <a:gd name="T27" fmla="*/ 80 h 125"/>
                <a:gd name="T28" fmla="*/ 111 w 131"/>
                <a:gd name="T29" fmla="*/ 73 h 125"/>
                <a:gd name="T30" fmla="*/ 112 w 131"/>
                <a:gd name="T31" fmla="*/ 84 h 125"/>
                <a:gd name="T32" fmla="*/ 112 w 131"/>
                <a:gd name="T33" fmla="*/ 94 h 125"/>
                <a:gd name="T34" fmla="*/ 105 w 131"/>
                <a:gd name="T35" fmla="*/ 92 h 125"/>
                <a:gd name="T36" fmla="*/ 98 w 131"/>
                <a:gd name="T37" fmla="*/ 88 h 125"/>
                <a:gd name="T38" fmla="*/ 97 w 131"/>
                <a:gd name="T39" fmla="*/ 93 h 125"/>
                <a:gd name="T40" fmla="*/ 92 w 131"/>
                <a:gd name="T41" fmla="*/ 97 h 125"/>
                <a:gd name="T42" fmla="*/ 92 w 131"/>
                <a:gd name="T43" fmla="*/ 120 h 125"/>
                <a:gd name="T44" fmla="*/ 75 w 131"/>
                <a:gd name="T45" fmla="*/ 125 h 125"/>
                <a:gd name="T46" fmla="*/ 75 w 131"/>
                <a:gd name="T47" fmla="*/ 125 h 125"/>
                <a:gd name="T48" fmla="*/ 70 w 131"/>
                <a:gd name="T49" fmla="*/ 122 h 125"/>
                <a:gd name="T50" fmla="*/ 70 w 131"/>
                <a:gd name="T51" fmla="*/ 121 h 125"/>
                <a:gd name="T52" fmla="*/ 69 w 131"/>
                <a:gd name="T53" fmla="*/ 109 h 125"/>
                <a:gd name="T54" fmla="*/ 58 w 131"/>
                <a:gd name="T55" fmla="*/ 102 h 125"/>
                <a:gd name="T56" fmla="*/ 51 w 131"/>
                <a:gd name="T57" fmla="*/ 96 h 125"/>
                <a:gd name="T58" fmla="*/ 39 w 131"/>
                <a:gd name="T59" fmla="*/ 95 h 125"/>
                <a:gd name="T60" fmla="*/ 38 w 131"/>
                <a:gd name="T61" fmla="*/ 90 h 125"/>
                <a:gd name="T62" fmla="*/ 37 w 131"/>
                <a:gd name="T63" fmla="*/ 90 h 125"/>
                <a:gd name="T64" fmla="*/ 25 w 131"/>
                <a:gd name="T65" fmla="*/ 92 h 125"/>
                <a:gd name="T66" fmla="*/ 17 w 131"/>
                <a:gd name="T67" fmla="*/ 88 h 125"/>
                <a:gd name="T68" fmla="*/ 9 w 131"/>
                <a:gd name="T69" fmla="*/ 90 h 125"/>
                <a:gd name="T70" fmla="*/ 0 w 131"/>
                <a:gd name="T71" fmla="*/ 90 h 125"/>
                <a:gd name="T72" fmla="*/ 0 w 131"/>
                <a:gd name="T73" fmla="*/ 90 h 125"/>
                <a:gd name="T74" fmla="*/ 7 w 131"/>
                <a:gd name="T75" fmla="*/ 78 h 125"/>
                <a:gd name="T76" fmla="*/ 7 w 131"/>
                <a:gd name="T77" fmla="*/ 78 h 125"/>
                <a:gd name="T78" fmla="*/ 105 w 131"/>
                <a:gd name="T79" fmla="*/ 0 h 125"/>
                <a:gd name="T80" fmla="*/ 116 w 131"/>
                <a:gd name="T81" fmla="*/ 0 h 125"/>
                <a:gd name="T82" fmla="*/ 131 w 131"/>
                <a:gd name="T8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25">
                  <a:moveTo>
                    <a:pt x="131" y="0"/>
                  </a:moveTo>
                  <a:cubicBezTo>
                    <a:pt x="131" y="1"/>
                    <a:pt x="130" y="2"/>
                    <a:pt x="130" y="3"/>
                  </a:cubicBezTo>
                  <a:cubicBezTo>
                    <a:pt x="129" y="3"/>
                    <a:pt x="127" y="6"/>
                    <a:pt x="127" y="7"/>
                  </a:cubicBezTo>
                  <a:cubicBezTo>
                    <a:pt x="126" y="9"/>
                    <a:pt x="128" y="13"/>
                    <a:pt x="128" y="16"/>
                  </a:cubicBezTo>
                  <a:cubicBezTo>
                    <a:pt x="127" y="18"/>
                    <a:pt x="126" y="19"/>
                    <a:pt x="125" y="20"/>
                  </a:cubicBezTo>
                  <a:cubicBezTo>
                    <a:pt x="124" y="20"/>
                    <a:pt x="122" y="21"/>
                    <a:pt x="121" y="21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0" y="22"/>
                    <a:pt x="123" y="31"/>
                    <a:pt x="123" y="32"/>
                  </a:cubicBezTo>
                  <a:cubicBezTo>
                    <a:pt x="124" y="34"/>
                    <a:pt x="125" y="35"/>
                    <a:pt x="125" y="37"/>
                  </a:cubicBezTo>
                  <a:cubicBezTo>
                    <a:pt x="127" y="39"/>
                    <a:pt x="126" y="40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4"/>
                    <a:pt x="123" y="45"/>
                    <a:pt x="123" y="48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1" y="84"/>
                    <a:pt x="117" y="82"/>
                    <a:pt x="115" y="80"/>
                  </a:cubicBezTo>
                  <a:cubicBezTo>
                    <a:pt x="114" y="79"/>
                    <a:pt x="112" y="73"/>
                    <a:pt x="111" y="73"/>
                  </a:cubicBezTo>
                  <a:cubicBezTo>
                    <a:pt x="111" y="77"/>
                    <a:pt x="112" y="80"/>
                    <a:pt x="112" y="84"/>
                  </a:cubicBezTo>
                  <a:cubicBezTo>
                    <a:pt x="112" y="87"/>
                    <a:pt x="113" y="91"/>
                    <a:pt x="112" y="94"/>
                  </a:cubicBezTo>
                  <a:cubicBezTo>
                    <a:pt x="109" y="94"/>
                    <a:pt x="107" y="93"/>
                    <a:pt x="105" y="92"/>
                  </a:cubicBezTo>
                  <a:cubicBezTo>
                    <a:pt x="103" y="91"/>
                    <a:pt x="100" y="88"/>
                    <a:pt x="98" y="88"/>
                  </a:cubicBezTo>
                  <a:cubicBezTo>
                    <a:pt x="98" y="90"/>
                    <a:pt x="98" y="92"/>
                    <a:pt x="97" y="93"/>
                  </a:cubicBezTo>
                  <a:cubicBezTo>
                    <a:pt x="95" y="95"/>
                    <a:pt x="93" y="95"/>
                    <a:pt x="92" y="97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0" y="122"/>
                    <a:pt x="70" y="121"/>
                    <a:pt x="70" y="121"/>
                  </a:cubicBezTo>
                  <a:cubicBezTo>
                    <a:pt x="70" y="118"/>
                    <a:pt x="71" y="111"/>
                    <a:pt x="69" y="109"/>
                  </a:cubicBezTo>
                  <a:cubicBezTo>
                    <a:pt x="67" y="106"/>
                    <a:pt x="61" y="104"/>
                    <a:pt x="58" y="102"/>
                  </a:cubicBezTo>
                  <a:cubicBezTo>
                    <a:pt x="56" y="100"/>
                    <a:pt x="54" y="97"/>
                    <a:pt x="51" y="96"/>
                  </a:cubicBezTo>
                  <a:cubicBezTo>
                    <a:pt x="47" y="94"/>
                    <a:pt x="43" y="97"/>
                    <a:pt x="39" y="95"/>
                  </a:cubicBezTo>
                  <a:cubicBezTo>
                    <a:pt x="38" y="94"/>
                    <a:pt x="39" y="91"/>
                    <a:pt x="38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3" y="90"/>
                    <a:pt x="30" y="92"/>
                    <a:pt x="25" y="92"/>
                  </a:cubicBezTo>
                  <a:cubicBezTo>
                    <a:pt x="22" y="92"/>
                    <a:pt x="20" y="89"/>
                    <a:pt x="17" y="88"/>
                  </a:cubicBezTo>
                  <a:cubicBezTo>
                    <a:pt x="14" y="88"/>
                    <a:pt x="12" y="89"/>
                    <a:pt x="9" y="90"/>
                  </a:cubicBezTo>
                  <a:cubicBezTo>
                    <a:pt x="5" y="91"/>
                    <a:pt x="4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31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7" name="PIERCE"/>
            <p:cNvSpPr>
              <a:spLocks/>
            </p:cNvSpPr>
            <p:nvPr/>
          </p:nvSpPr>
          <p:spPr bwMode="auto">
            <a:xfrm>
              <a:off x="5334000" y="4824413"/>
              <a:ext cx="428625" cy="384175"/>
            </a:xfrm>
            <a:custGeom>
              <a:avLst/>
              <a:gdLst>
                <a:gd name="T0" fmla="*/ 94 w 180"/>
                <a:gd name="T1" fmla="*/ 13 h 161"/>
                <a:gd name="T2" fmla="*/ 108 w 180"/>
                <a:gd name="T3" fmla="*/ 29 h 161"/>
                <a:gd name="T4" fmla="*/ 115 w 180"/>
                <a:gd name="T5" fmla="*/ 31 h 161"/>
                <a:gd name="T6" fmla="*/ 121 w 180"/>
                <a:gd name="T7" fmla="*/ 27 h 161"/>
                <a:gd name="T8" fmla="*/ 152 w 180"/>
                <a:gd name="T9" fmla="*/ 41 h 161"/>
                <a:gd name="T10" fmla="*/ 153 w 180"/>
                <a:gd name="T11" fmla="*/ 64 h 161"/>
                <a:gd name="T12" fmla="*/ 161 w 180"/>
                <a:gd name="T13" fmla="*/ 82 h 161"/>
                <a:gd name="T14" fmla="*/ 160 w 180"/>
                <a:gd name="T15" fmla="*/ 86 h 161"/>
                <a:gd name="T16" fmla="*/ 165 w 180"/>
                <a:gd name="T17" fmla="*/ 98 h 161"/>
                <a:gd name="T18" fmla="*/ 177 w 180"/>
                <a:gd name="T19" fmla="*/ 111 h 161"/>
                <a:gd name="T20" fmla="*/ 172 w 180"/>
                <a:gd name="T21" fmla="*/ 123 h 161"/>
                <a:gd name="T22" fmla="*/ 132 w 180"/>
                <a:gd name="T23" fmla="*/ 129 h 161"/>
                <a:gd name="T24" fmla="*/ 115 w 180"/>
                <a:gd name="T25" fmla="*/ 139 h 161"/>
                <a:gd name="T26" fmla="*/ 95 w 180"/>
                <a:gd name="T27" fmla="*/ 160 h 161"/>
                <a:gd name="T28" fmla="*/ 60 w 180"/>
                <a:gd name="T29" fmla="*/ 151 h 161"/>
                <a:gd name="T30" fmla="*/ 58 w 180"/>
                <a:gd name="T31" fmla="*/ 151 h 161"/>
                <a:gd name="T32" fmla="*/ 48 w 180"/>
                <a:gd name="T33" fmla="*/ 150 h 161"/>
                <a:gd name="T34" fmla="*/ 45 w 180"/>
                <a:gd name="T35" fmla="*/ 150 h 161"/>
                <a:gd name="T36" fmla="*/ 44 w 180"/>
                <a:gd name="T37" fmla="*/ 148 h 161"/>
                <a:gd name="T38" fmla="*/ 42 w 180"/>
                <a:gd name="T39" fmla="*/ 146 h 161"/>
                <a:gd name="T40" fmla="*/ 28 w 180"/>
                <a:gd name="T41" fmla="*/ 134 h 161"/>
                <a:gd name="T42" fmla="*/ 15 w 180"/>
                <a:gd name="T43" fmla="*/ 117 h 161"/>
                <a:gd name="T44" fmla="*/ 13 w 180"/>
                <a:gd name="T45" fmla="*/ 82 h 161"/>
                <a:gd name="T46" fmla="*/ 1 w 180"/>
                <a:gd name="T47" fmla="*/ 73 h 161"/>
                <a:gd name="T48" fmla="*/ 7 w 180"/>
                <a:gd name="T49" fmla="*/ 64 h 161"/>
                <a:gd name="T50" fmla="*/ 2 w 180"/>
                <a:gd name="T51" fmla="*/ 56 h 161"/>
                <a:gd name="T52" fmla="*/ 8 w 180"/>
                <a:gd name="T53" fmla="*/ 56 h 161"/>
                <a:gd name="T54" fmla="*/ 31 w 180"/>
                <a:gd name="T55" fmla="*/ 51 h 161"/>
                <a:gd name="T56" fmla="*/ 38 w 180"/>
                <a:gd name="T57" fmla="*/ 45 h 161"/>
                <a:gd name="T58" fmla="*/ 44 w 180"/>
                <a:gd name="T59" fmla="*/ 38 h 161"/>
                <a:gd name="T60" fmla="*/ 50 w 180"/>
                <a:gd name="T61" fmla="*/ 33 h 161"/>
                <a:gd name="T62" fmla="*/ 64 w 180"/>
                <a:gd name="T63" fmla="*/ 20 h 161"/>
                <a:gd name="T64" fmla="*/ 69 w 180"/>
                <a:gd name="T65" fmla="*/ 13 h 161"/>
                <a:gd name="T66" fmla="*/ 78 w 180"/>
                <a:gd name="T67" fmla="*/ 8 h 161"/>
                <a:gd name="T68" fmla="*/ 79 w 180"/>
                <a:gd name="T6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61">
                  <a:moveTo>
                    <a:pt x="79" y="0"/>
                  </a:moveTo>
                  <a:cubicBezTo>
                    <a:pt x="84" y="5"/>
                    <a:pt x="89" y="9"/>
                    <a:pt x="94" y="13"/>
                  </a:cubicBezTo>
                  <a:cubicBezTo>
                    <a:pt x="98" y="16"/>
                    <a:pt x="100" y="18"/>
                    <a:pt x="103" y="22"/>
                  </a:cubicBezTo>
                  <a:cubicBezTo>
                    <a:pt x="104" y="23"/>
                    <a:pt x="107" y="27"/>
                    <a:pt x="108" y="29"/>
                  </a:cubicBezTo>
                  <a:cubicBezTo>
                    <a:pt x="108" y="29"/>
                    <a:pt x="109" y="30"/>
                    <a:pt x="110" y="31"/>
                  </a:cubicBezTo>
                  <a:cubicBezTo>
                    <a:pt x="111" y="32"/>
                    <a:pt x="114" y="32"/>
                    <a:pt x="115" y="31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6" y="26"/>
                    <a:pt x="132" y="23"/>
                    <a:pt x="138" y="25"/>
                  </a:cubicBezTo>
                  <a:cubicBezTo>
                    <a:pt x="146" y="26"/>
                    <a:pt x="152" y="34"/>
                    <a:pt x="152" y="41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2" y="57"/>
                    <a:pt x="153" y="60"/>
                    <a:pt x="153" y="64"/>
                  </a:cubicBezTo>
                  <a:cubicBezTo>
                    <a:pt x="155" y="67"/>
                    <a:pt x="155" y="72"/>
                    <a:pt x="157" y="76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1" y="88"/>
                    <a:pt x="161" y="90"/>
                    <a:pt x="162" y="92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7" y="101"/>
                    <a:pt x="170" y="105"/>
                    <a:pt x="173" y="107"/>
                  </a:cubicBezTo>
                  <a:cubicBezTo>
                    <a:pt x="174" y="107"/>
                    <a:pt x="177" y="110"/>
                    <a:pt x="177" y="111"/>
                  </a:cubicBezTo>
                  <a:cubicBezTo>
                    <a:pt x="180" y="111"/>
                    <a:pt x="178" y="116"/>
                    <a:pt x="177" y="118"/>
                  </a:cubicBezTo>
                  <a:cubicBezTo>
                    <a:pt x="177" y="120"/>
                    <a:pt x="174" y="122"/>
                    <a:pt x="172" y="123"/>
                  </a:cubicBezTo>
                  <a:cubicBezTo>
                    <a:pt x="168" y="127"/>
                    <a:pt x="160" y="129"/>
                    <a:pt x="154" y="128"/>
                  </a:cubicBezTo>
                  <a:cubicBezTo>
                    <a:pt x="150" y="126"/>
                    <a:pt x="136" y="128"/>
                    <a:pt x="132" y="129"/>
                  </a:cubicBezTo>
                  <a:cubicBezTo>
                    <a:pt x="126" y="130"/>
                    <a:pt x="126" y="134"/>
                    <a:pt x="122" y="135"/>
                  </a:cubicBezTo>
                  <a:cubicBezTo>
                    <a:pt x="119" y="136"/>
                    <a:pt x="116" y="136"/>
                    <a:pt x="115" y="139"/>
                  </a:cubicBezTo>
                  <a:cubicBezTo>
                    <a:pt x="114" y="143"/>
                    <a:pt x="116" y="148"/>
                    <a:pt x="113" y="151"/>
                  </a:cubicBezTo>
                  <a:cubicBezTo>
                    <a:pt x="110" y="154"/>
                    <a:pt x="99" y="159"/>
                    <a:pt x="95" y="160"/>
                  </a:cubicBezTo>
                  <a:cubicBezTo>
                    <a:pt x="90" y="161"/>
                    <a:pt x="81" y="154"/>
                    <a:pt x="75" y="153"/>
                  </a:cubicBezTo>
                  <a:cubicBezTo>
                    <a:pt x="72" y="153"/>
                    <a:pt x="61" y="153"/>
                    <a:pt x="60" y="151"/>
                  </a:cubicBezTo>
                  <a:cubicBezTo>
                    <a:pt x="58" y="151"/>
                    <a:pt x="64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49" y="150"/>
                    <a:pt x="49" y="150"/>
                    <a:pt x="48" y="150"/>
                  </a:cubicBezTo>
                  <a:cubicBezTo>
                    <a:pt x="47" y="150"/>
                    <a:pt x="47" y="150"/>
                    <a:pt x="46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8"/>
                  </a:cubicBezTo>
                  <a:cubicBezTo>
                    <a:pt x="43" y="148"/>
                    <a:pt x="43" y="148"/>
                    <a:pt x="43" y="147"/>
                  </a:cubicBezTo>
                  <a:cubicBezTo>
                    <a:pt x="43" y="147"/>
                    <a:pt x="43" y="146"/>
                    <a:pt x="42" y="146"/>
                  </a:cubicBezTo>
                  <a:cubicBezTo>
                    <a:pt x="42" y="145"/>
                    <a:pt x="41" y="144"/>
                    <a:pt x="41" y="143"/>
                  </a:cubicBezTo>
                  <a:cubicBezTo>
                    <a:pt x="39" y="139"/>
                    <a:pt x="32" y="137"/>
                    <a:pt x="28" y="134"/>
                  </a:cubicBezTo>
                  <a:cubicBezTo>
                    <a:pt x="25" y="130"/>
                    <a:pt x="24" y="125"/>
                    <a:pt x="21" y="121"/>
                  </a:cubicBezTo>
                  <a:cubicBezTo>
                    <a:pt x="20" y="120"/>
                    <a:pt x="15" y="118"/>
                    <a:pt x="15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1" y="106"/>
                    <a:pt x="15" y="93"/>
                    <a:pt x="13" y="82"/>
                  </a:cubicBezTo>
                  <a:cubicBezTo>
                    <a:pt x="11" y="82"/>
                    <a:pt x="6" y="81"/>
                    <a:pt x="6" y="78"/>
                  </a:cubicBezTo>
                  <a:cubicBezTo>
                    <a:pt x="5" y="75"/>
                    <a:pt x="4" y="74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8"/>
                    <a:pt x="7" y="70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64"/>
                    <a:pt x="1" y="61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8" name="PULASKI"/>
            <p:cNvSpPr>
              <a:spLocks/>
            </p:cNvSpPr>
            <p:nvPr/>
          </p:nvSpPr>
          <p:spPr bwMode="auto">
            <a:xfrm>
              <a:off x="4157663" y="3805238"/>
              <a:ext cx="319088" cy="342900"/>
            </a:xfrm>
            <a:custGeom>
              <a:avLst/>
              <a:gdLst>
                <a:gd name="T0" fmla="*/ 25 w 134"/>
                <a:gd name="T1" fmla="*/ 139 h 144"/>
                <a:gd name="T2" fmla="*/ 26 w 134"/>
                <a:gd name="T3" fmla="*/ 137 h 144"/>
                <a:gd name="T4" fmla="*/ 28 w 134"/>
                <a:gd name="T5" fmla="*/ 135 h 144"/>
                <a:gd name="T6" fmla="*/ 30 w 134"/>
                <a:gd name="T7" fmla="*/ 136 h 144"/>
                <a:gd name="T8" fmla="*/ 30 w 134"/>
                <a:gd name="T9" fmla="*/ 136 h 144"/>
                <a:gd name="T10" fmla="*/ 32 w 134"/>
                <a:gd name="T11" fmla="*/ 137 h 144"/>
                <a:gd name="T12" fmla="*/ 34 w 134"/>
                <a:gd name="T13" fmla="*/ 139 h 144"/>
                <a:gd name="T14" fmla="*/ 73 w 134"/>
                <a:gd name="T15" fmla="*/ 140 h 144"/>
                <a:gd name="T16" fmla="*/ 83 w 134"/>
                <a:gd name="T17" fmla="*/ 133 h 144"/>
                <a:gd name="T18" fmla="*/ 97 w 134"/>
                <a:gd name="T19" fmla="*/ 131 h 144"/>
                <a:gd name="T20" fmla="*/ 106 w 134"/>
                <a:gd name="T21" fmla="*/ 138 h 144"/>
                <a:gd name="T22" fmla="*/ 107 w 134"/>
                <a:gd name="T23" fmla="*/ 140 h 144"/>
                <a:gd name="T24" fmla="*/ 107 w 134"/>
                <a:gd name="T25" fmla="*/ 141 h 144"/>
                <a:gd name="T26" fmla="*/ 108 w 134"/>
                <a:gd name="T27" fmla="*/ 142 h 144"/>
                <a:gd name="T28" fmla="*/ 108 w 134"/>
                <a:gd name="T29" fmla="*/ 143 h 144"/>
                <a:gd name="T30" fmla="*/ 108 w 134"/>
                <a:gd name="T31" fmla="*/ 144 h 144"/>
                <a:gd name="T32" fmla="*/ 118 w 134"/>
                <a:gd name="T33" fmla="*/ 144 h 144"/>
                <a:gd name="T34" fmla="*/ 121 w 134"/>
                <a:gd name="T35" fmla="*/ 140 h 144"/>
                <a:gd name="T36" fmla="*/ 120 w 134"/>
                <a:gd name="T37" fmla="*/ 123 h 144"/>
                <a:gd name="T38" fmla="*/ 101 w 134"/>
                <a:gd name="T39" fmla="*/ 75 h 144"/>
                <a:gd name="T40" fmla="*/ 113 w 134"/>
                <a:gd name="T41" fmla="*/ 63 h 144"/>
                <a:gd name="T42" fmla="*/ 54 w 134"/>
                <a:gd name="T43" fmla="*/ 5 h 144"/>
                <a:gd name="T44" fmla="*/ 51 w 134"/>
                <a:gd name="T45" fmla="*/ 3 h 144"/>
                <a:gd name="T46" fmla="*/ 49 w 134"/>
                <a:gd name="T47" fmla="*/ 1 h 144"/>
                <a:gd name="T48" fmla="*/ 46 w 134"/>
                <a:gd name="T49" fmla="*/ 4 h 144"/>
                <a:gd name="T50" fmla="*/ 43 w 134"/>
                <a:gd name="T51" fmla="*/ 4 h 144"/>
                <a:gd name="T52" fmla="*/ 41 w 134"/>
                <a:gd name="T53" fmla="*/ 2 h 144"/>
                <a:gd name="T54" fmla="*/ 40 w 134"/>
                <a:gd name="T55" fmla="*/ 1 h 144"/>
                <a:gd name="T56" fmla="*/ 37 w 134"/>
                <a:gd name="T57" fmla="*/ 1 h 144"/>
                <a:gd name="T58" fmla="*/ 2 w 134"/>
                <a:gd name="T59" fmla="*/ 55 h 144"/>
                <a:gd name="T60" fmla="*/ 0 w 134"/>
                <a:gd name="T61" fmla="*/ 73 h 144"/>
                <a:gd name="T62" fmla="*/ 3 w 134"/>
                <a:gd name="T6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144">
                  <a:moveTo>
                    <a:pt x="3" y="139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6" y="138"/>
                    <a:pt x="26" y="138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36"/>
                    <a:pt x="27" y="136"/>
                    <a:pt x="28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8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8"/>
                    <a:pt x="34" y="138"/>
                    <a:pt x="34" y="139"/>
                  </a:cubicBezTo>
                  <a:cubicBezTo>
                    <a:pt x="34" y="139"/>
                    <a:pt x="34" y="139"/>
                    <a:pt x="34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4" y="139"/>
                    <a:pt x="76" y="139"/>
                    <a:pt x="77" y="138"/>
                  </a:cubicBezTo>
                  <a:cubicBezTo>
                    <a:pt x="79" y="137"/>
                    <a:pt x="80" y="134"/>
                    <a:pt x="83" y="133"/>
                  </a:cubicBezTo>
                  <a:cubicBezTo>
                    <a:pt x="85" y="131"/>
                    <a:pt x="88" y="131"/>
                    <a:pt x="91" y="131"/>
                  </a:cubicBezTo>
                  <a:cubicBezTo>
                    <a:pt x="93" y="131"/>
                    <a:pt x="95" y="131"/>
                    <a:pt x="97" y="131"/>
                  </a:cubicBezTo>
                  <a:cubicBezTo>
                    <a:pt x="98" y="132"/>
                    <a:pt x="100" y="133"/>
                    <a:pt x="102" y="133"/>
                  </a:cubicBezTo>
                  <a:cubicBezTo>
                    <a:pt x="104" y="134"/>
                    <a:pt x="105" y="135"/>
                    <a:pt x="106" y="138"/>
                  </a:cubicBezTo>
                  <a:cubicBezTo>
                    <a:pt x="106" y="138"/>
                    <a:pt x="106" y="139"/>
                    <a:pt x="107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5" y="138"/>
                    <a:pt x="126" y="136"/>
                    <a:pt x="128" y="133"/>
                  </a:cubicBezTo>
                  <a:cubicBezTo>
                    <a:pt x="128" y="128"/>
                    <a:pt x="124" y="124"/>
                    <a:pt x="120" y="123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1" y="61"/>
                    <a:pt x="60" y="11"/>
                    <a:pt x="58" y="10"/>
                  </a:cubicBezTo>
                  <a:cubicBezTo>
                    <a:pt x="57" y="8"/>
                    <a:pt x="56" y="6"/>
                    <a:pt x="54" y="5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2"/>
                    <a:pt x="50" y="2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2" y="3"/>
                    <a:pt x="42" y="3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38" y="0"/>
                    <a:pt x="38" y="1"/>
                    <a:pt x="37" y="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139"/>
                    <a:pt x="3" y="139"/>
                    <a:pt x="3" y="13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9" name="POLK"/>
            <p:cNvSpPr>
              <a:spLocks/>
            </p:cNvSpPr>
            <p:nvPr/>
          </p:nvSpPr>
          <p:spPr bwMode="auto">
            <a:xfrm>
              <a:off x="2368550" y="1814513"/>
              <a:ext cx="498475" cy="236538"/>
            </a:xfrm>
            <a:custGeom>
              <a:avLst/>
              <a:gdLst>
                <a:gd name="T0" fmla="*/ 23 w 314"/>
                <a:gd name="T1" fmla="*/ 149 h 149"/>
                <a:gd name="T2" fmla="*/ 137 w 314"/>
                <a:gd name="T3" fmla="*/ 149 h 149"/>
                <a:gd name="T4" fmla="*/ 137 w 314"/>
                <a:gd name="T5" fmla="*/ 140 h 149"/>
                <a:gd name="T6" fmla="*/ 236 w 314"/>
                <a:gd name="T7" fmla="*/ 140 h 149"/>
                <a:gd name="T8" fmla="*/ 236 w 314"/>
                <a:gd name="T9" fmla="*/ 140 h 149"/>
                <a:gd name="T10" fmla="*/ 236 w 314"/>
                <a:gd name="T11" fmla="*/ 107 h 149"/>
                <a:gd name="T12" fmla="*/ 281 w 314"/>
                <a:gd name="T13" fmla="*/ 107 h 149"/>
                <a:gd name="T14" fmla="*/ 314 w 314"/>
                <a:gd name="T15" fmla="*/ 11 h 149"/>
                <a:gd name="T16" fmla="*/ 314 w 314"/>
                <a:gd name="T17" fmla="*/ 11 h 149"/>
                <a:gd name="T18" fmla="*/ 239 w 314"/>
                <a:gd name="T19" fmla="*/ 11 h 149"/>
                <a:gd name="T20" fmla="*/ 239 w 314"/>
                <a:gd name="T21" fmla="*/ 2 h 149"/>
                <a:gd name="T22" fmla="*/ 239 w 314"/>
                <a:gd name="T23" fmla="*/ 2 h 149"/>
                <a:gd name="T24" fmla="*/ 191 w 314"/>
                <a:gd name="T25" fmla="*/ 2 h 149"/>
                <a:gd name="T26" fmla="*/ 191 w 314"/>
                <a:gd name="T27" fmla="*/ 14 h 149"/>
                <a:gd name="T28" fmla="*/ 167 w 314"/>
                <a:gd name="T29" fmla="*/ 14 h 149"/>
                <a:gd name="T30" fmla="*/ 167 w 314"/>
                <a:gd name="T31" fmla="*/ 0 h 149"/>
                <a:gd name="T32" fmla="*/ 105 w 314"/>
                <a:gd name="T33" fmla="*/ 0 h 149"/>
                <a:gd name="T34" fmla="*/ 105 w 314"/>
                <a:gd name="T35" fmla="*/ 14 h 149"/>
                <a:gd name="T36" fmla="*/ 0 w 314"/>
                <a:gd name="T37" fmla="*/ 14 h 149"/>
                <a:gd name="T38" fmla="*/ 0 w 314"/>
                <a:gd name="T39" fmla="*/ 14 h 149"/>
                <a:gd name="T40" fmla="*/ 23 w 314"/>
                <a:gd name="T41" fmla="*/ 149 h 149"/>
                <a:gd name="T42" fmla="*/ 23 w 314"/>
                <a:gd name="T4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149">
                  <a:moveTo>
                    <a:pt x="23" y="149"/>
                  </a:moveTo>
                  <a:lnTo>
                    <a:pt x="137" y="149"/>
                  </a:lnTo>
                  <a:lnTo>
                    <a:pt x="1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07"/>
                  </a:lnTo>
                  <a:lnTo>
                    <a:pt x="281" y="107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239" y="11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191" y="2"/>
                  </a:lnTo>
                  <a:lnTo>
                    <a:pt x="191" y="14"/>
                  </a:lnTo>
                  <a:lnTo>
                    <a:pt x="167" y="14"/>
                  </a:lnTo>
                  <a:lnTo>
                    <a:pt x="167" y="0"/>
                  </a:lnTo>
                  <a:lnTo>
                    <a:pt x="105" y="0"/>
                  </a:lnTo>
                  <a:lnTo>
                    <a:pt x="10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3" y="149"/>
                  </a:lnTo>
                  <a:lnTo>
                    <a:pt x="23" y="14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0" name="PAULDING"/>
            <p:cNvSpPr>
              <a:spLocks/>
            </p:cNvSpPr>
            <p:nvPr/>
          </p:nvSpPr>
          <p:spPr bwMode="auto">
            <a:xfrm>
              <a:off x="2743200" y="1831975"/>
              <a:ext cx="323850" cy="357188"/>
            </a:xfrm>
            <a:custGeom>
              <a:avLst/>
              <a:gdLst>
                <a:gd name="T0" fmla="*/ 0 w 204"/>
                <a:gd name="T1" fmla="*/ 129 h 225"/>
                <a:gd name="T2" fmla="*/ 7 w 204"/>
                <a:gd name="T3" fmla="*/ 129 h 225"/>
                <a:gd name="T4" fmla="*/ 7 w 204"/>
                <a:gd name="T5" fmla="*/ 198 h 225"/>
                <a:gd name="T6" fmla="*/ 7 w 204"/>
                <a:gd name="T7" fmla="*/ 199 h 225"/>
                <a:gd name="T8" fmla="*/ 93 w 204"/>
                <a:gd name="T9" fmla="*/ 225 h 225"/>
                <a:gd name="T10" fmla="*/ 93 w 204"/>
                <a:gd name="T11" fmla="*/ 225 h 225"/>
                <a:gd name="T12" fmla="*/ 202 w 204"/>
                <a:gd name="T13" fmla="*/ 225 h 225"/>
                <a:gd name="T14" fmla="*/ 202 w 204"/>
                <a:gd name="T15" fmla="*/ 204 h 225"/>
                <a:gd name="T16" fmla="*/ 202 w 204"/>
                <a:gd name="T17" fmla="*/ 204 h 225"/>
                <a:gd name="T18" fmla="*/ 204 w 204"/>
                <a:gd name="T19" fmla="*/ 106 h 225"/>
                <a:gd name="T20" fmla="*/ 195 w 204"/>
                <a:gd name="T21" fmla="*/ 96 h 225"/>
                <a:gd name="T22" fmla="*/ 195 w 204"/>
                <a:gd name="T23" fmla="*/ 0 h 225"/>
                <a:gd name="T24" fmla="*/ 195 w 204"/>
                <a:gd name="T25" fmla="*/ 0 h 225"/>
                <a:gd name="T26" fmla="*/ 78 w 204"/>
                <a:gd name="T27" fmla="*/ 0 h 225"/>
                <a:gd name="T28" fmla="*/ 78 w 204"/>
                <a:gd name="T29" fmla="*/ 0 h 225"/>
                <a:gd name="T30" fmla="*/ 45 w 204"/>
                <a:gd name="T31" fmla="*/ 96 h 225"/>
                <a:gd name="T32" fmla="*/ 0 w 204"/>
                <a:gd name="T33" fmla="*/ 96 h 225"/>
                <a:gd name="T34" fmla="*/ 0 w 204"/>
                <a:gd name="T35" fmla="*/ 129 h 225"/>
                <a:gd name="T36" fmla="*/ 0 w 204"/>
                <a:gd name="T37" fmla="*/ 12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25">
                  <a:moveTo>
                    <a:pt x="0" y="129"/>
                  </a:moveTo>
                  <a:lnTo>
                    <a:pt x="7" y="129"/>
                  </a:lnTo>
                  <a:lnTo>
                    <a:pt x="7" y="198"/>
                  </a:lnTo>
                  <a:lnTo>
                    <a:pt x="7" y="199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202" y="225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4" y="106"/>
                  </a:lnTo>
                  <a:lnTo>
                    <a:pt x="195" y="96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45" y="96"/>
                  </a:lnTo>
                  <a:lnTo>
                    <a:pt x="0" y="96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1" name="MURRAY"/>
            <p:cNvSpPr>
              <a:spLocks/>
            </p:cNvSpPr>
            <p:nvPr/>
          </p:nvSpPr>
          <p:spPr bwMode="auto">
            <a:xfrm>
              <a:off x="2835275" y="766763"/>
              <a:ext cx="369888" cy="474663"/>
            </a:xfrm>
            <a:custGeom>
              <a:avLst/>
              <a:gdLst>
                <a:gd name="T0" fmla="*/ 17 w 155"/>
                <a:gd name="T1" fmla="*/ 176 h 199"/>
                <a:gd name="T2" fmla="*/ 22 w 155"/>
                <a:gd name="T3" fmla="*/ 183 h 199"/>
                <a:gd name="T4" fmla="*/ 38 w 155"/>
                <a:gd name="T5" fmla="*/ 183 h 199"/>
                <a:gd name="T6" fmla="*/ 38 w 155"/>
                <a:gd name="T7" fmla="*/ 187 h 199"/>
                <a:gd name="T8" fmla="*/ 73 w 155"/>
                <a:gd name="T9" fmla="*/ 187 h 199"/>
                <a:gd name="T10" fmla="*/ 73 w 155"/>
                <a:gd name="T11" fmla="*/ 184 h 199"/>
                <a:gd name="T12" fmla="*/ 86 w 155"/>
                <a:gd name="T13" fmla="*/ 184 h 199"/>
                <a:gd name="T14" fmla="*/ 88 w 155"/>
                <a:gd name="T15" fmla="*/ 182 h 199"/>
                <a:gd name="T16" fmla="*/ 88 w 155"/>
                <a:gd name="T17" fmla="*/ 181 h 199"/>
                <a:gd name="T18" fmla="*/ 97 w 155"/>
                <a:gd name="T19" fmla="*/ 182 h 199"/>
                <a:gd name="T20" fmla="*/ 97 w 155"/>
                <a:gd name="T21" fmla="*/ 186 h 199"/>
                <a:gd name="T22" fmla="*/ 104 w 155"/>
                <a:gd name="T23" fmla="*/ 193 h 199"/>
                <a:gd name="T24" fmla="*/ 108 w 155"/>
                <a:gd name="T25" fmla="*/ 196 h 199"/>
                <a:gd name="T26" fmla="*/ 111 w 155"/>
                <a:gd name="T27" fmla="*/ 198 h 199"/>
                <a:gd name="T28" fmla="*/ 113 w 155"/>
                <a:gd name="T29" fmla="*/ 199 h 199"/>
                <a:gd name="T30" fmla="*/ 125 w 155"/>
                <a:gd name="T31" fmla="*/ 199 h 199"/>
                <a:gd name="T32" fmla="*/ 125 w 155"/>
                <a:gd name="T33" fmla="*/ 199 h 199"/>
                <a:gd name="T34" fmla="*/ 124 w 155"/>
                <a:gd name="T35" fmla="*/ 127 h 199"/>
                <a:gd name="T36" fmla="*/ 127 w 155"/>
                <a:gd name="T37" fmla="*/ 121 h 199"/>
                <a:gd name="T38" fmla="*/ 128 w 155"/>
                <a:gd name="T39" fmla="*/ 119 h 199"/>
                <a:gd name="T40" fmla="*/ 132 w 155"/>
                <a:gd name="T41" fmla="*/ 108 h 199"/>
                <a:gd name="T42" fmla="*/ 137 w 155"/>
                <a:gd name="T43" fmla="*/ 99 h 199"/>
                <a:gd name="T44" fmla="*/ 143 w 155"/>
                <a:gd name="T45" fmla="*/ 96 h 199"/>
                <a:gd name="T46" fmla="*/ 151 w 155"/>
                <a:gd name="T47" fmla="*/ 88 h 199"/>
                <a:gd name="T48" fmla="*/ 151 w 155"/>
                <a:gd name="T49" fmla="*/ 78 h 199"/>
                <a:gd name="T50" fmla="*/ 138 w 155"/>
                <a:gd name="T51" fmla="*/ 66 h 199"/>
                <a:gd name="T52" fmla="*/ 138 w 155"/>
                <a:gd name="T53" fmla="*/ 66 h 199"/>
                <a:gd name="T54" fmla="*/ 138 w 155"/>
                <a:gd name="T55" fmla="*/ 0 h 199"/>
                <a:gd name="T56" fmla="*/ 138 w 155"/>
                <a:gd name="T57" fmla="*/ 0 h 199"/>
                <a:gd name="T58" fmla="*/ 60 w 155"/>
                <a:gd name="T59" fmla="*/ 0 h 199"/>
                <a:gd name="T60" fmla="*/ 60 w 155"/>
                <a:gd name="T61" fmla="*/ 0 h 199"/>
                <a:gd name="T62" fmla="*/ 60 w 155"/>
                <a:gd name="T63" fmla="*/ 7 h 199"/>
                <a:gd name="T64" fmla="*/ 59 w 155"/>
                <a:gd name="T65" fmla="*/ 8 h 199"/>
                <a:gd name="T66" fmla="*/ 56 w 155"/>
                <a:gd name="T67" fmla="*/ 13 h 199"/>
                <a:gd name="T68" fmla="*/ 52 w 155"/>
                <a:gd name="T69" fmla="*/ 20 h 199"/>
                <a:gd name="T70" fmla="*/ 51 w 155"/>
                <a:gd name="T71" fmla="*/ 23 h 199"/>
                <a:gd name="T72" fmla="*/ 50 w 155"/>
                <a:gd name="T73" fmla="*/ 25 h 199"/>
                <a:gd name="T74" fmla="*/ 49 w 155"/>
                <a:gd name="T75" fmla="*/ 29 h 199"/>
                <a:gd name="T76" fmla="*/ 48 w 155"/>
                <a:gd name="T77" fmla="*/ 34 h 199"/>
                <a:gd name="T78" fmla="*/ 51 w 155"/>
                <a:gd name="T79" fmla="*/ 38 h 199"/>
                <a:gd name="T80" fmla="*/ 55 w 155"/>
                <a:gd name="T81" fmla="*/ 52 h 199"/>
                <a:gd name="T82" fmla="*/ 50 w 155"/>
                <a:gd name="T83" fmla="*/ 61 h 199"/>
                <a:gd name="T84" fmla="*/ 44 w 155"/>
                <a:gd name="T85" fmla="*/ 69 h 199"/>
                <a:gd name="T86" fmla="*/ 39 w 155"/>
                <a:gd name="T87" fmla="*/ 88 h 199"/>
                <a:gd name="T88" fmla="*/ 48 w 155"/>
                <a:gd name="T89" fmla="*/ 93 h 199"/>
                <a:gd name="T90" fmla="*/ 37 w 155"/>
                <a:gd name="T91" fmla="*/ 98 h 199"/>
                <a:gd name="T92" fmla="*/ 39 w 155"/>
                <a:gd name="T93" fmla="*/ 114 h 199"/>
                <a:gd name="T94" fmla="*/ 42 w 155"/>
                <a:gd name="T95" fmla="*/ 120 h 199"/>
                <a:gd name="T96" fmla="*/ 40 w 155"/>
                <a:gd name="T97" fmla="*/ 128 h 199"/>
                <a:gd name="T98" fmla="*/ 26 w 155"/>
                <a:gd name="T99" fmla="*/ 136 h 199"/>
                <a:gd name="T100" fmla="*/ 12 w 155"/>
                <a:gd name="T101" fmla="*/ 134 h 199"/>
                <a:gd name="T102" fmla="*/ 14 w 155"/>
                <a:gd name="T103" fmla="*/ 141 h 199"/>
                <a:gd name="T104" fmla="*/ 23 w 155"/>
                <a:gd name="T105" fmla="*/ 150 h 199"/>
                <a:gd name="T106" fmla="*/ 27 w 155"/>
                <a:gd name="T107" fmla="*/ 160 h 199"/>
                <a:gd name="T108" fmla="*/ 22 w 155"/>
                <a:gd name="T109" fmla="*/ 157 h 199"/>
                <a:gd name="T110" fmla="*/ 19 w 155"/>
                <a:gd name="T111" fmla="*/ 155 h 199"/>
                <a:gd name="T112" fmla="*/ 9 w 155"/>
                <a:gd name="T113" fmla="*/ 153 h 199"/>
                <a:gd name="T114" fmla="*/ 15 w 155"/>
                <a:gd name="T115" fmla="*/ 170 h 199"/>
                <a:gd name="T116" fmla="*/ 17 w 155"/>
                <a:gd name="T117" fmla="*/ 1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" h="199">
                  <a:moveTo>
                    <a:pt x="17" y="176"/>
                  </a:moveTo>
                  <a:cubicBezTo>
                    <a:pt x="22" y="183"/>
                    <a:pt x="22" y="183"/>
                    <a:pt x="22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7" y="184"/>
                    <a:pt x="88" y="182"/>
                    <a:pt x="88" y="182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90" y="181"/>
                    <a:pt x="96" y="181"/>
                    <a:pt x="97" y="182"/>
                  </a:cubicBezTo>
                  <a:cubicBezTo>
                    <a:pt x="98" y="182"/>
                    <a:pt x="97" y="185"/>
                    <a:pt x="97" y="186"/>
                  </a:cubicBezTo>
                  <a:cubicBezTo>
                    <a:pt x="98" y="189"/>
                    <a:pt x="102" y="191"/>
                    <a:pt x="104" y="193"/>
                  </a:cubicBezTo>
                  <a:cubicBezTo>
                    <a:pt x="105" y="194"/>
                    <a:pt x="107" y="196"/>
                    <a:pt x="108" y="196"/>
                  </a:cubicBezTo>
                  <a:cubicBezTo>
                    <a:pt x="109" y="197"/>
                    <a:pt x="110" y="197"/>
                    <a:pt x="111" y="198"/>
                  </a:cubicBezTo>
                  <a:cubicBezTo>
                    <a:pt x="112" y="198"/>
                    <a:pt x="112" y="199"/>
                    <a:pt x="113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5" y="125"/>
                    <a:pt x="127" y="122"/>
                    <a:pt x="127" y="121"/>
                  </a:cubicBezTo>
                  <a:cubicBezTo>
                    <a:pt x="127" y="121"/>
                    <a:pt x="128" y="120"/>
                    <a:pt x="128" y="119"/>
                  </a:cubicBezTo>
                  <a:cubicBezTo>
                    <a:pt x="130" y="118"/>
                    <a:pt x="132" y="110"/>
                    <a:pt x="132" y="108"/>
                  </a:cubicBezTo>
                  <a:cubicBezTo>
                    <a:pt x="132" y="104"/>
                    <a:pt x="134" y="100"/>
                    <a:pt x="137" y="99"/>
                  </a:cubicBezTo>
                  <a:cubicBezTo>
                    <a:pt x="139" y="98"/>
                    <a:pt x="142" y="97"/>
                    <a:pt x="143" y="96"/>
                  </a:cubicBezTo>
                  <a:cubicBezTo>
                    <a:pt x="146" y="93"/>
                    <a:pt x="148" y="91"/>
                    <a:pt x="151" y="88"/>
                  </a:cubicBezTo>
                  <a:cubicBezTo>
                    <a:pt x="155" y="84"/>
                    <a:pt x="153" y="82"/>
                    <a:pt x="151" y="78"/>
                  </a:cubicBezTo>
                  <a:cubicBezTo>
                    <a:pt x="146" y="76"/>
                    <a:pt x="142" y="68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59" y="8"/>
                    <a:pt x="59" y="8"/>
                  </a:cubicBezTo>
                  <a:cubicBezTo>
                    <a:pt x="58" y="10"/>
                    <a:pt x="57" y="12"/>
                    <a:pt x="56" y="13"/>
                  </a:cubicBezTo>
                  <a:cubicBezTo>
                    <a:pt x="55" y="16"/>
                    <a:pt x="53" y="18"/>
                    <a:pt x="52" y="20"/>
                  </a:cubicBezTo>
                  <a:cubicBezTo>
                    <a:pt x="52" y="21"/>
                    <a:pt x="51" y="22"/>
                    <a:pt x="51" y="23"/>
                  </a:cubicBezTo>
                  <a:cubicBezTo>
                    <a:pt x="50" y="23"/>
                    <a:pt x="50" y="25"/>
                    <a:pt x="50" y="25"/>
                  </a:cubicBezTo>
                  <a:cubicBezTo>
                    <a:pt x="50" y="27"/>
                    <a:pt x="49" y="28"/>
                    <a:pt x="49" y="29"/>
                  </a:cubicBezTo>
                  <a:cubicBezTo>
                    <a:pt x="49" y="31"/>
                    <a:pt x="48" y="32"/>
                    <a:pt x="48" y="34"/>
                  </a:cubicBezTo>
                  <a:cubicBezTo>
                    <a:pt x="49" y="35"/>
                    <a:pt x="50" y="37"/>
                    <a:pt x="51" y="38"/>
                  </a:cubicBezTo>
                  <a:cubicBezTo>
                    <a:pt x="52" y="43"/>
                    <a:pt x="51" y="47"/>
                    <a:pt x="55" y="52"/>
                  </a:cubicBezTo>
                  <a:cubicBezTo>
                    <a:pt x="62" y="60"/>
                    <a:pt x="56" y="60"/>
                    <a:pt x="50" y="61"/>
                  </a:cubicBezTo>
                  <a:cubicBezTo>
                    <a:pt x="49" y="64"/>
                    <a:pt x="46" y="67"/>
                    <a:pt x="44" y="69"/>
                  </a:cubicBezTo>
                  <a:cubicBezTo>
                    <a:pt x="43" y="71"/>
                    <a:pt x="37" y="87"/>
                    <a:pt x="39" y="88"/>
                  </a:cubicBezTo>
                  <a:cubicBezTo>
                    <a:pt x="41" y="89"/>
                    <a:pt x="50" y="87"/>
                    <a:pt x="48" y="93"/>
                  </a:cubicBezTo>
                  <a:cubicBezTo>
                    <a:pt x="48" y="94"/>
                    <a:pt x="39" y="97"/>
                    <a:pt x="37" y="98"/>
                  </a:cubicBezTo>
                  <a:cubicBezTo>
                    <a:pt x="31" y="102"/>
                    <a:pt x="35" y="110"/>
                    <a:pt x="39" y="114"/>
                  </a:cubicBezTo>
                  <a:cubicBezTo>
                    <a:pt x="40" y="115"/>
                    <a:pt x="45" y="120"/>
                    <a:pt x="42" y="120"/>
                  </a:cubicBezTo>
                  <a:cubicBezTo>
                    <a:pt x="32" y="123"/>
                    <a:pt x="36" y="122"/>
                    <a:pt x="40" y="128"/>
                  </a:cubicBezTo>
                  <a:cubicBezTo>
                    <a:pt x="44" y="135"/>
                    <a:pt x="30" y="138"/>
                    <a:pt x="26" y="136"/>
                  </a:cubicBezTo>
                  <a:cubicBezTo>
                    <a:pt x="22" y="135"/>
                    <a:pt x="17" y="134"/>
                    <a:pt x="12" y="134"/>
                  </a:cubicBezTo>
                  <a:cubicBezTo>
                    <a:pt x="3" y="134"/>
                    <a:pt x="13" y="140"/>
                    <a:pt x="14" y="141"/>
                  </a:cubicBezTo>
                  <a:cubicBezTo>
                    <a:pt x="17" y="144"/>
                    <a:pt x="20" y="148"/>
                    <a:pt x="23" y="150"/>
                  </a:cubicBezTo>
                  <a:cubicBezTo>
                    <a:pt x="25" y="153"/>
                    <a:pt x="27" y="156"/>
                    <a:pt x="27" y="160"/>
                  </a:cubicBezTo>
                  <a:cubicBezTo>
                    <a:pt x="25" y="161"/>
                    <a:pt x="23" y="158"/>
                    <a:pt x="22" y="157"/>
                  </a:cubicBezTo>
                  <a:cubicBezTo>
                    <a:pt x="21" y="156"/>
                    <a:pt x="20" y="155"/>
                    <a:pt x="19" y="155"/>
                  </a:cubicBezTo>
                  <a:cubicBezTo>
                    <a:pt x="15" y="154"/>
                    <a:pt x="12" y="154"/>
                    <a:pt x="9" y="153"/>
                  </a:cubicBezTo>
                  <a:cubicBezTo>
                    <a:pt x="0" y="151"/>
                    <a:pt x="14" y="168"/>
                    <a:pt x="15" y="170"/>
                  </a:cubicBezTo>
                  <a:cubicBezTo>
                    <a:pt x="17" y="176"/>
                    <a:pt x="17" y="176"/>
                    <a:pt x="17" y="17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2" name="HENRY"/>
            <p:cNvSpPr>
              <a:spLocks/>
            </p:cNvSpPr>
            <p:nvPr/>
          </p:nvSpPr>
          <p:spPr bwMode="auto">
            <a:xfrm>
              <a:off x="3446650" y="2341563"/>
              <a:ext cx="403038" cy="408046"/>
            </a:xfrm>
            <a:custGeom>
              <a:avLst/>
              <a:gdLst/>
              <a:ahLst/>
              <a:cxnLst/>
              <a:rect l="l" t="t" r="r" b="b"/>
              <a:pathLst>
                <a:path w="403038" h="408046">
                  <a:moveTo>
                    <a:pt x="55861" y="0"/>
                  </a:moveTo>
                  <a:cubicBezTo>
                    <a:pt x="91529" y="0"/>
                    <a:pt x="91529" y="0"/>
                    <a:pt x="91529" y="0"/>
                  </a:cubicBezTo>
                  <a:cubicBezTo>
                    <a:pt x="91529" y="21431"/>
                    <a:pt x="91529" y="21431"/>
                    <a:pt x="91529" y="21431"/>
                  </a:cubicBezTo>
                  <a:lnTo>
                    <a:pt x="108175" y="21431"/>
                  </a:lnTo>
                  <a:cubicBezTo>
                    <a:pt x="110553" y="21431"/>
                    <a:pt x="110553" y="21431"/>
                    <a:pt x="110553" y="21431"/>
                  </a:cubicBezTo>
                  <a:lnTo>
                    <a:pt x="110553" y="4763"/>
                  </a:lnTo>
                  <a:cubicBezTo>
                    <a:pt x="110553" y="2381"/>
                    <a:pt x="110553" y="2381"/>
                    <a:pt x="110553" y="2381"/>
                  </a:cubicBezTo>
                  <a:cubicBezTo>
                    <a:pt x="150978" y="2381"/>
                    <a:pt x="150978" y="2381"/>
                    <a:pt x="150978" y="2381"/>
                  </a:cubicBezTo>
                  <a:cubicBezTo>
                    <a:pt x="150978" y="14288"/>
                    <a:pt x="158111" y="28575"/>
                    <a:pt x="165245" y="38100"/>
                  </a:cubicBezTo>
                  <a:cubicBezTo>
                    <a:pt x="170001" y="45244"/>
                    <a:pt x="189025" y="64294"/>
                    <a:pt x="189025" y="71438"/>
                  </a:cubicBezTo>
                  <a:cubicBezTo>
                    <a:pt x="196158" y="76200"/>
                    <a:pt x="196158" y="88106"/>
                    <a:pt x="203292" y="92869"/>
                  </a:cubicBezTo>
                  <a:cubicBezTo>
                    <a:pt x="212804" y="100013"/>
                    <a:pt x="231827" y="90488"/>
                    <a:pt x="243717" y="100013"/>
                  </a:cubicBezTo>
                  <a:cubicBezTo>
                    <a:pt x="248473" y="102394"/>
                    <a:pt x="253229" y="107156"/>
                    <a:pt x="255607" y="111919"/>
                  </a:cubicBezTo>
                  <a:cubicBezTo>
                    <a:pt x="260362" y="114300"/>
                    <a:pt x="265118" y="123825"/>
                    <a:pt x="269874" y="126206"/>
                  </a:cubicBezTo>
                  <a:lnTo>
                    <a:pt x="284439" y="140792"/>
                  </a:lnTo>
                  <a:cubicBezTo>
                    <a:pt x="286520" y="142875"/>
                    <a:pt x="286520" y="142875"/>
                    <a:pt x="286520" y="142875"/>
                  </a:cubicBezTo>
                  <a:cubicBezTo>
                    <a:pt x="286520" y="150019"/>
                    <a:pt x="288898" y="159544"/>
                    <a:pt x="293653" y="164306"/>
                  </a:cubicBezTo>
                  <a:cubicBezTo>
                    <a:pt x="298409" y="169069"/>
                    <a:pt x="303165" y="171450"/>
                    <a:pt x="307921" y="176213"/>
                  </a:cubicBezTo>
                  <a:cubicBezTo>
                    <a:pt x="312677" y="176213"/>
                    <a:pt x="317433" y="180975"/>
                    <a:pt x="324567" y="180975"/>
                  </a:cubicBezTo>
                  <a:cubicBezTo>
                    <a:pt x="334078" y="180975"/>
                    <a:pt x="341212" y="183356"/>
                    <a:pt x="350724" y="185738"/>
                  </a:cubicBezTo>
                  <a:cubicBezTo>
                    <a:pt x="360235" y="188119"/>
                    <a:pt x="376881" y="185738"/>
                    <a:pt x="381637" y="195263"/>
                  </a:cubicBezTo>
                  <a:lnTo>
                    <a:pt x="388771" y="209550"/>
                  </a:lnTo>
                  <a:cubicBezTo>
                    <a:pt x="393526" y="214313"/>
                    <a:pt x="398282" y="219075"/>
                    <a:pt x="400660" y="226219"/>
                  </a:cubicBezTo>
                  <a:lnTo>
                    <a:pt x="402741" y="238720"/>
                  </a:lnTo>
                  <a:cubicBezTo>
                    <a:pt x="403038" y="240506"/>
                    <a:pt x="403038" y="240506"/>
                    <a:pt x="403038" y="240506"/>
                  </a:cubicBezTo>
                  <a:cubicBezTo>
                    <a:pt x="388771" y="254794"/>
                    <a:pt x="376881" y="269081"/>
                    <a:pt x="362613" y="285750"/>
                  </a:cubicBezTo>
                  <a:cubicBezTo>
                    <a:pt x="348346" y="304800"/>
                    <a:pt x="338834" y="330994"/>
                    <a:pt x="312677" y="338138"/>
                  </a:cubicBezTo>
                  <a:cubicBezTo>
                    <a:pt x="298409" y="340519"/>
                    <a:pt x="303165" y="354806"/>
                    <a:pt x="296031" y="364331"/>
                  </a:cubicBezTo>
                  <a:cubicBezTo>
                    <a:pt x="288898" y="376238"/>
                    <a:pt x="277008" y="378619"/>
                    <a:pt x="272252" y="390525"/>
                  </a:cubicBezTo>
                  <a:cubicBezTo>
                    <a:pt x="267496" y="392906"/>
                    <a:pt x="260362" y="400050"/>
                    <a:pt x="253229" y="402431"/>
                  </a:cubicBezTo>
                  <a:lnTo>
                    <a:pt x="242015" y="408046"/>
                  </a:lnTo>
                  <a:lnTo>
                    <a:pt x="0" y="245235"/>
                  </a:lnTo>
                  <a:cubicBezTo>
                    <a:pt x="377" y="245265"/>
                    <a:pt x="766" y="245269"/>
                    <a:pt x="1168" y="245269"/>
                  </a:cubicBezTo>
                  <a:cubicBezTo>
                    <a:pt x="3546" y="245269"/>
                    <a:pt x="5924" y="245269"/>
                    <a:pt x="8302" y="247650"/>
                  </a:cubicBezTo>
                  <a:lnTo>
                    <a:pt x="13058" y="252413"/>
                  </a:lnTo>
                  <a:cubicBezTo>
                    <a:pt x="13058" y="254794"/>
                    <a:pt x="24947" y="259556"/>
                    <a:pt x="27325" y="259556"/>
                  </a:cubicBezTo>
                  <a:cubicBezTo>
                    <a:pt x="34459" y="257175"/>
                    <a:pt x="36837" y="247650"/>
                    <a:pt x="43971" y="242888"/>
                  </a:cubicBezTo>
                  <a:cubicBezTo>
                    <a:pt x="43971" y="192881"/>
                    <a:pt x="43971" y="192881"/>
                    <a:pt x="43971" y="192881"/>
                  </a:cubicBezTo>
                  <a:lnTo>
                    <a:pt x="52294" y="192881"/>
                  </a:lnTo>
                  <a:cubicBezTo>
                    <a:pt x="53483" y="192881"/>
                    <a:pt x="53483" y="192881"/>
                    <a:pt x="53483" y="192881"/>
                  </a:cubicBezTo>
                  <a:cubicBezTo>
                    <a:pt x="53483" y="119063"/>
                    <a:pt x="53483" y="119063"/>
                    <a:pt x="53483" y="119063"/>
                  </a:cubicBezTo>
                  <a:lnTo>
                    <a:pt x="68047" y="119063"/>
                  </a:lnTo>
                  <a:cubicBezTo>
                    <a:pt x="70128" y="119063"/>
                    <a:pt x="70128" y="119063"/>
                    <a:pt x="70128" y="119063"/>
                  </a:cubicBezTo>
                  <a:cubicBezTo>
                    <a:pt x="70128" y="80963"/>
                    <a:pt x="70128" y="80963"/>
                    <a:pt x="70128" y="80963"/>
                  </a:cubicBezTo>
                  <a:cubicBezTo>
                    <a:pt x="74884" y="73819"/>
                    <a:pt x="77262" y="73819"/>
                    <a:pt x="82018" y="71438"/>
                  </a:cubicBezTo>
                  <a:cubicBezTo>
                    <a:pt x="84396" y="71438"/>
                    <a:pt x="89152" y="64294"/>
                    <a:pt x="89152" y="61913"/>
                  </a:cubicBezTo>
                  <a:cubicBezTo>
                    <a:pt x="89152" y="59527"/>
                    <a:pt x="89152" y="59431"/>
                    <a:pt x="89152" y="57150"/>
                  </a:cubicBezTo>
                  <a:cubicBezTo>
                    <a:pt x="86774" y="54758"/>
                    <a:pt x="86768" y="52388"/>
                    <a:pt x="84396" y="52388"/>
                  </a:cubicBezTo>
                  <a:cubicBezTo>
                    <a:pt x="84396" y="47625"/>
                    <a:pt x="74884" y="50006"/>
                    <a:pt x="74884" y="42863"/>
                  </a:cubicBezTo>
                  <a:cubicBezTo>
                    <a:pt x="72506" y="40481"/>
                    <a:pt x="74884" y="35719"/>
                    <a:pt x="72506" y="33338"/>
                  </a:cubicBezTo>
                  <a:lnTo>
                    <a:pt x="72506" y="23813"/>
                  </a:lnTo>
                  <a:lnTo>
                    <a:pt x="65372" y="19050"/>
                  </a:lnTo>
                  <a:cubicBezTo>
                    <a:pt x="65372" y="19046"/>
                    <a:pt x="65372" y="18949"/>
                    <a:pt x="65372" y="16669"/>
                  </a:cubicBezTo>
                  <a:lnTo>
                    <a:pt x="58238" y="11906"/>
                  </a:lnTo>
                  <a:cubicBezTo>
                    <a:pt x="55861" y="10716"/>
                    <a:pt x="55861" y="10716"/>
                    <a:pt x="55861" y="9525"/>
                  </a:cubicBezTo>
                  <a:lnTo>
                    <a:pt x="55861" y="1191"/>
                  </a:lnTo>
                  <a:cubicBezTo>
                    <a:pt x="55861" y="0"/>
                    <a:pt x="55861" y="0"/>
                    <a:pt x="5586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3" name="HART"/>
            <p:cNvSpPr>
              <a:spLocks/>
            </p:cNvSpPr>
            <p:nvPr/>
          </p:nvSpPr>
          <p:spPr bwMode="auto">
            <a:xfrm>
              <a:off x="4645025" y="1355725"/>
              <a:ext cx="333375" cy="319834"/>
            </a:xfrm>
            <a:custGeom>
              <a:avLst/>
              <a:gdLst>
                <a:gd name="T0" fmla="*/ 140 w 140"/>
                <a:gd name="T1" fmla="*/ 100 h 136"/>
                <a:gd name="T2" fmla="*/ 105 w 140"/>
                <a:gd name="T3" fmla="*/ 111 h 136"/>
                <a:gd name="T4" fmla="*/ 99 w 140"/>
                <a:gd name="T5" fmla="*/ 114 h 136"/>
                <a:gd name="T6" fmla="*/ 91 w 140"/>
                <a:gd name="T7" fmla="*/ 117 h 136"/>
                <a:gd name="T8" fmla="*/ 75 w 140"/>
                <a:gd name="T9" fmla="*/ 127 h 136"/>
                <a:gd name="T10" fmla="*/ 63 w 140"/>
                <a:gd name="T11" fmla="*/ 134 h 136"/>
                <a:gd name="T12" fmla="*/ 47 w 140"/>
                <a:gd name="T13" fmla="*/ 126 h 136"/>
                <a:gd name="T14" fmla="*/ 28 w 140"/>
                <a:gd name="T15" fmla="*/ 128 h 136"/>
                <a:gd name="T16" fmla="*/ 19 w 140"/>
                <a:gd name="T17" fmla="*/ 132 h 136"/>
                <a:gd name="T18" fmla="*/ 19 w 140"/>
                <a:gd name="T19" fmla="*/ 132 h 136"/>
                <a:gd name="T20" fmla="*/ 0 w 140"/>
                <a:gd name="T21" fmla="*/ 109 h 136"/>
                <a:gd name="T22" fmla="*/ 0 w 140"/>
                <a:gd name="T23" fmla="*/ 109 h 136"/>
                <a:gd name="T24" fmla="*/ 5 w 140"/>
                <a:gd name="T25" fmla="*/ 100 h 136"/>
                <a:gd name="T26" fmla="*/ 9 w 140"/>
                <a:gd name="T27" fmla="*/ 85 h 136"/>
                <a:gd name="T28" fmla="*/ 11 w 140"/>
                <a:gd name="T29" fmla="*/ 69 h 136"/>
                <a:gd name="T30" fmla="*/ 11 w 140"/>
                <a:gd name="T31" fmla="*/ 69 h 136"/>
                <a:gd name="T32" fmla="*/ 7 w 140"/>
                <a:gd name="T33" fmla="*/ 68 h 136"/>
                <a:gd name="T34" fmla="*/ 7 w 140"/>
                <a:gd name="T35" fmla="*/ 49 h 136"/>
                <a:gd name="T36" fmla="*/ 15 w 140"/>
                <a:gd name="T37" fmla="*/ 26 h 136"/>
                <a:gd name="T38" fmla="*/ 21 w 140"/>
                <a:gd name="T39" fmla="*/ 12 h 136"/>
                <a:gd name="T40" fmla="*/ 28 w 140"/>
                <a:gd name="T41" fmla="*/ 0 h 136"/>
                <a:gd name="T42" fmla="*/ 28 w 140"/>
                <a:gd name="T43" fmla="*/ 0 h 136"/>
                <a:gd name="T44" fmla="*/ 49 w 140"/>
                <a:gd name="T45" fmla="*/ 8 h 136"/>
                <a:gd name="T46" fmla="*/ 70 w 140"/>
                <a:gd name="T47" fmla="*/ 6 h 136"/>
                <a:gd name="T48" fmla="*/ 91 w 140"/>
                <a:gd name="T49" fmla="*/ 7 h 136"/>
                <a:gd name="T50" fmla="*/ 108 w 140"/>
                <a:gd name="T51" fmla="*/ 29 h 136"/>
                <a:gd name="T52" fmla="*/ 122 w 140"/>
                <a:gd name="T53" fmla="*/ 69 h 136"/>
                <a:gd name="T54" fmla="*/ 137 w 140"/>
                <a:gd name="T55" fmla="*/ 97 h 136"/>
                <a:gd name="T56" fmla="*/ 140 w 140"/>
                <a:gd name="T57" fmla="*/ 100 h 136"/>
                <a:gd name="connsiteX0" fmla="*/ 10000 w 10000"/>
                <a:gd name="connsiteY0" fmla="*/ 7353 h 9876"/>
                <a:gd name="connsiteX1" fmla="*/ 7500 w 10000"/>
                <a:gd name="connsiteY1" fmla="*/ 8162 h 9876"/>
                <a:gd name="connsiteX2" fmla="*/ 7071 w 10000"/>
                <a:gd name="connsiteY2" fmla="*/ 8382 h 9876"/>
                <a:gd name="connsiteX3" fmla="*/ 6500 w 10000"/>
                <a:gd name="connsiteY3" fmla="*/ 8603 h 9876"/>
                <a:gd name="connsiteX4" fmla="*/ 5357 w 10000"/>
                <a:gd name="connsiteY4" fmla="*/ 9338 h 9876"/>
                <a:gd name="connsiteX5" fmla="*/ 4500 w 10000"/>
                <a:gd name="connsiteY5" fmla="*/ 9853 h 9876"/>
                <a:gd name="connsiteX6" fmla="*/ 3357 w 10000"/>
                <a:gd name="connsiteY6" fmla="*/ 9265 h 9876"/>
                <a:gd name="connsiteX7" fmla="*/ 2000 w 10000"/>
                <a:gd name="connsiteY7" fmla="*/ 9412 h 9876"/>
                <a:gd name="connsiteX8" fmla="*/ 1357 w 10000"/>
                <a:gd name="connsiteY8" fmla="*/ 9706 h 9876"/>
                <a:gd name="connsiteX9" fmla="*/ 1357 w 10000"/>
                <a:gd name="connsiteY9" fmla="*/ 9706 h 9876"/>
                <a:gd name="connsiteX10" fmla="*/ 0 w 10000"/>
                <a:gd name="connsiteY10" fmla="*/ 8015 h 9876"/>
                <a:gd name="connsiteX11" fmla="*/ 0 w 10000"/>
                <a:gd name="connsiteY11" fmla="*/ 8015 h 9876"/>
                <a:gd name="connsiteX12" fmla="*/ 357 w 10000"/>
                <a:gd name="connsiteY12" fmla="*/ 7353 h 9876"/>
                <a:gd name="connsiteX13" fmla="*/ 643 w 10000"/>
                <a:gd name="connsiteY13" fmla="*/ 6250 h 9876"/>
                <a:gd name="connsiteX14" fmla="*/ 786 w 10000"/>
                <a:gd name="connsiteY14" fmla="*/ 5074 h 9876"/>
                <a:gd name="connsiteX15" fmla="*/ 786 w 10000"/>
                <a:gd name="connsiteY15" fmla="*/ 5074 h 9876"/>
                <a:gd name="connsiteX16" fmla="*/ 500 w 10000"/>
                <a:gd name="connsiteY16" fmla="*/ 5000 h 9876"/>
                <a:gd name="connsiteX17" fmla="*/ 500 w 10000"/>
                <a:gd name="connsiteY17" fmla="*/ 3603 h 9876"/>
                <a:gd name="connsiteX18" fmla="*/ 1071 w 10000"/>
                <a:gd name="connsiteY18" fmla="*/ 1912 h 9876"/>
                <a:gd name="connsiteX19" fmla="*/ 1500 w 10000"/>
                <a:gd name="connsiteY19" fmla="*/ 882 h 9876"/>
                <a:gd name="connsiteX20" fmla="*/ 2000 w 10000"/>
                <a:gd name="connsiteY20" fmla="*/ 0 h 9876"/>
                <a:gd name="connsiteX21" fmla="*/ 2000 w 10000"/>
                <a:gd name="connsiteY21" fmla="*/ 0 h 9876"/>
                <a:gd name="connsiteX22" fmla="*/ 3500 w 10000"/>
                <a:gd name="connsiteY22" fmla="*/ 588 h 9876"/>
                <a:gd name="connsiteX23" fmla="*/ 5000 w 10000"/>
                <a:gd name="connsiteY23" fmla="*/ 441 h 9876"/>
                <a:gd name="connsiteX24" fmla="*/ 6500 w 10000"/>
                <a:gd name="connsiteY24" fmla="*/ 515 h 9876"/>
                <a:gd name="connsiteX25" fmla="*/ 8285 w 10000"/>
                <a:gd name="connsiteY25" fmla="*/ 2279 h 9876"/>
                <a:gd name="connsiteX26" fmla="*/ 8714 w 10000"/>
                <a:gd name="connsiteY26" fmla="*/ 5074 h 9876"/>
                <a:gd name="connsiteX27" fmla="*/ 9786 w 10000"/>
                <a:gd name="connsiteY27" fmla="*/ 7132 h 9876"/>
                <a:gd name="connsiteX28" fmla="*/ 10000 w 10000"/>
                <a:gd name="connsiteY28" fmla="*/ 7353 h 9876"/>
                <a:gd name="connsiteX0" fmla="*/ 10000 w 10000"/>
                <a:gd name="connsiteY0" fmla="*/ 7445 h 10000"/>
                <a:gd name="connsiteX1" fmla="*/ 7500 w 10000"/>
                <a:gd name="connsiteY1" fmla="*/ 8264 h 10000"/>
                <a:gd name="connsiteX2" fmla="*/ 7071 w 10000"/>
                <a:gd name="connsiteY2" fmla="*/ 8487 h 10000"/>
                <a:gd name="connsiteX3" fmla="*/ 6500 w 10000"/>
                <a:gd name="connsiteY3" fmla="*/ 8711 h 10000"/>
                <a:gd name="connsiteX4" fmla="*/ 5357 w 10000"/>
                <a:gd name="connsiteY4" fmla="*/ 9455 h 10000"/>
                <a:gd name="connsiteX5" fmla="*/ 4500 w 10000"/>
                <a:gd name="connsiteY5" fmla="*/ 9977 h 10000"/>
                <a:gd name="connsiteX6" fmla="*/ 3357 w 10000"/>
                <a:gd name="connsiteY6" fmla="*/ 9381 h 10000"/>
                <a:gd name="connsiteX7" fmla="*/ 2000 w 10000"/>
                <a:gd name="connsiteY7" fmla="*/ 9530 h 10000"/>
                <a:gd name="connsiteX8" fmla="*/ 1357 w 10000"/>
                <a:gd name="connsiteY8" fmla="*/ 9828 h 10000"/>
                <a:gd name="connsiteX9" fmla="*/ 1357 w 10000"/>
                <a:gd name="connsiteY9" fmla="*/ 9828 h 10000"/>
                <a:gd name="connsiteX10" fmla="*/ 0 w 10000"/>
                <a:gd name="connsiteY10" fmla="*/ 8116 h 10000"/>
                <a:gd name="connsiteX11" fmla="*/ 0 w 10000"/>
                <a:gd name="connsiteY11" fmla="*/ 8116 h 10000"/>
                <a:gd name="connsiteX12" fmla="*/ 357 w 10000"/>
                <a:gd name="connsiteY12" fmla="*/ 7445 h 10000"/>
                <a:gd name="connsiteX13" fmla="*/ 643 w 10000"/>
                <a:gd name="connsiteY13" fmla="*/ 6328 h 10000"/>
                <a:gd name="connsiteX14" fmla="*/ 786 w 10000"/>
                <a:gd name="connsiteY14" fmla="*/ 5138 h 10000"/>
                <a:gd name="connsiteX15" fmla="*/ 786 w 10000"/>
                <a:gd name="connsiteY15" fmla="*/ 5138 h 10000"/>
                <a:gd name="connsiteX16" fmla="*/ 500 w 10000"/>
                <a:gd name="connsiteY16" fmla="*/ 5063 h 10000"/>
                <a:gd name="connsiteX17" fmla="*/ 500 w 10000"/>
                <a:gd name="connsiteY17" fmla="*/ 3648 h 10000"/>
                <a:gd name="connsiteX18" fmla="*/ 1071 w 10000"/>
                <a:gd name="connsiteY18" fmla="*/ 1936 h 10000"/>
                <a:gd name="connsiteX19" fmla="*/ 1500 w 10000"/>
                <a:gd name="connsiteY19" fmla="*/ 893 h 10000"/>
                <a:gd name="connsiteX20" fmla="*/ 2000 w 10000"/>
                <a:gd name="connsiteY20" fmla="*/ 0 h 10000"/>
                <a:gd name="connsiteX21" fmla="*/ 2000 w 10000"/>
                <a:gd name="connsiteY21" fmla="*/ 0 h 10000"/>
                <a:gd name="connsiteX22" fmla="*/ 3500 w 10000"/>
                <a:gd name="connsiteY22" fmla="*/ 595 h 10000"/>
                <a:gd name="connsiteX23" fmla="*/ 5000 w 10000"/>
                <a:gd name="connsiteY23" fmla="*/ 447 h 10000"/>
                <a:gd name="connsiteX24" fmla="*/ 6500 w 10000"/>
                <a:gd name="connsiteY24" fmla="*/ 521 h 10000"/>
                <a:gd name="connsiteX25" fmla="*/ 8285 w 10000"/>
                <a:gd name="connsiteY25" fmla="*/ 2308 h 10000"/>
                <a:gd name="connsiteX26" fmla="*/ 9285 w 10000"/>
                <a:gd name="connsiteY26" fmla="*/ 4840 h 10000"/>
                <a:gd name="connsiteX27" fmla="*/ 9786 w 10000"/>
                <a:gd name="connsiteY27" fmla="*/ 7222 h 10000"/>
                <a:gd name="connsiteX28" fmla="*/ 10000 w 10000"/>
                <a:gd name="connsiteY28" fmla="*/ 74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00" h="10000">
                  <a:moveTo>
                    <a:pt x="10000" y="7445"/>
                  </a:moveTo>
                  <a:lnTo>
                    <a:pt x="7500" y="8264"/>
                  </a:lnTo>
                  <a:cubicBezTo>
                    <a:pt x="7429" y="8413"/>
                    <a:pt x="7286" y="8487"/>
                    <a:pt x="7071" y="8487"/>
                  </a:cubicBezTo>
                  <a:cubicBezTo>
                    <a:pt x="6929" y="8636"/>
                    <a:pt x="6714" y="8562"/>
                    <a:pt x="6500" y="8711"/>
                  </a:cubicBezTo>
                  <a:cubicBezTo>
                    <a:pt x="6071" y="8935"/>
                    <a:pt x="5786" y="9158"/>
                    <a:pt x="5357" y="9455"/>
                  </a:cubicBezTo>
                  <a:cubicBezTo>
                    <a:pt x="5143" y="9604"/>
                    <a:pt x="4786" y="9828"/>
                    <a:pt x="4500" y="9977"/>
                  </a:cubicBezTo>
                  <a:cubicBezTo>
                    <a:pt x="4143" y="10126"/>
                    <a:pt x="3714" y="9530"/>
                    <a:pt x="3357" y="9381"/>
                  </a:cubicBezTo>
                  <a:cubicBezTo>
                    <a:pt x="3143" y="9232"/>
                    <a:pt x="2286" y="9455"/>
                    <a:pt x="2000" y="9530"/>
                  </a:cubicBezTo>
                  <a:lnTo>
                    <a:pt x="1357" y="9828"/>
                  </a:lnTo>
                  <a:lnTo>
                    <a:pt x="1357" y="9828"/>
                  </a:lnTo>
                  <a:lnTo>
                    <a:pt x="0" y="8116"/>
                  </a:lnTo>
                  <a:lnTo>
                    <a:pt x="0" y="8116"/>
                  </a:lnTo>
                  <a:lnTo>
                    <a:pt x="357" y="7445"/>
                  </a:lnTo>
                  <a:cubicBezTo>
                    <a:pt x="500" y="7073"/>
                    <a:pt x="643" y="6775"/>
                    <a:pt x="643" y="6328"/>
                  </a:cubicBezTo>
                  <a:cubicBezTo>
                    <a:pt x="643" y="5956"/>
                    <a:pt x="857" y="5509"/>
                    <a:pt x="786" y="5138"/>
                  </a:cubicBezTo>
                  <a:lnTo>
                    <a:pt x="786" y="5138"/>
                  </a:lnTo>
                  <a:cubicBezTo>
                    <a:pt x="643" y="5138"/>
                    <a:pt x="571" y="5063"/>
                    <a:pt x="500" y="5063"/>
                  </a:cubicBezTo>
                  <a:cubicBezTo>
                    <a:pt x="214" y="4690"/>
                    <a:pt x="429" y="4095"/>
                    <a:pt x="500" y="3648"/>
                  </a:cubicBezTo>
                  <a:cubicBezTo>
                    <a:pt x="643" y="3053"/>
                    <a:pt x="857" y="2456"/>
                    <a:pt x="1071" y="1936"/>
                  </a:cubicBezTo>
                  <a:cubicBezTo>
                    <a:pt x="1214" y="1563"/>
                    <a:pt x="1429" y="1266"/>
                    <a:pt x="1500" y="893"/>
                  </a:cubicBezTo>
                  <a:lnTo>
                    <a:pt x="2000" y="0"/>
                  </a:lnTo>
                  <a:lnTo>
                    <a:pt x="2000" y="0"/>
                  </a:lnTo>
                  <a:cubicBezTo>
                    <a:pt x="2500" y="373"/>
                    <a:pt x="3143" y="744"/>
                    <a:pt x="3500" y="595"/>
                  </a:cubicBezTo>
                  <a:cubicBezTo>
                    <a:pt x="4000" y="447"/>
                    <a:pt x="4500" y="670"/>
                    <a:pt x="5000" y="447"/>
                  </a:cubicBezTo>
                  <a:cubicBezTo>
                    <a:pt x="5357" y="373"/>
                    <a:pt x="6143" y="224"/>
                    <a:pt x="6500" y="521"/>
                  </a:cubicBezTo>
                  <a:cubicBezTo>
                    <a:pt x="7000" y="670"/>
                    <a:pt x="8071" y="1861"/>
                    <a:pt x="8285" y="2308"/>
                  </a:cubicBezTo>
                  <a:cubicBezTo>
                    <a:pt x="8857" y="3202"/>
                    <a:pt x="8642" y="3946"/>
                    <a:pt x="9285" y="4840"/>
                  </a:cubicBezTo>
                  <a:cubicBezTo>
                    <a:pt x="9785" y="5584"/>
                    <a:pt x="9643" y="6254"/>
                    <a:pt x="9786" y="7222"/>
                  </a:cubicBezTo>
                  <a:lnTo>
                    <a:pt x="10000" y="7445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4" name="HANCOCK"/>
            <p:cNvSpPr>
              <a:spLocks/>
            </p:cNvSpPr>
            <p:nvPr/>
          </p:nvSpPr>
          <p:spPr bwMode="auto">
            <a:xfrm>
              <a:off x="4495800" y="2551113"/>
              <a:ext cx="519113" cy="492125"/>
            </a:xfrm>
            <a:custGeom>
              <a:avLst/>
              <a:gdLst>
                <a:gd name="T0" fmla="*/ 107 w 218"/>
                <a:gd name="T1" fmla="*/ 0 h 207"/>
                <a:gd name="T2" fmla="*/ 110 w 218"/>
                <a:gd name="T3" fmla="*/ 2 h 207"/>
                <a:gd name="T4" fmla="*/ 119 w 218"/>
                <a:gd name="T5" fmla="*/ 9 h 207"/>
                <a:gd name="T6" fmla="*/ 131 w 218"/>
                <a:gd name="T7" fmla="*/ 7 h 207"/>
                <a:gd name="T8" fmla="*/ 131 w 218"/>
                <a:gd name="T9" fmla="*/ 8 h 207"/>
                <a:gd name="T10" fmla="*/ 160 w 218"/>
                <a:gd name="T11" fmla="*/ 13 h 207"/>
                <a:gd name="T12" fmla="*/ 171 w 218"/>
                <a:gd name="T13" fmla="*/ 11 h 207"/>
                <a:gd name="T14" fmla="*/ 171 w 218"/>
                <a:gd name="T15" fmla="*/ 11 h 207"/>
                <a:gd name="T16" fmla="*/ 186 w 218"/>
                <a:gd name="T17" fmla="*/ 22 h 207"/>
                <a:gd name="T18" fmla="*/ 190 w 218"/>
                <a:gd name="T19" fmla="*/ 50 h 207"/>
                <a:gd name="T20" fmla="*/ 195 w 218"/>
                <a:gd name="T21" fmla="*/ 60 h 207"/>
                <a:gd name="T22" fmla="*/ 196 w 218"/>
                <a:gd name="T23" fmla="*/ 67 h 207"/>
                <a:gd name="T24" fmla="*/ 200 w 218"/>
                <a:gd name="T25" fmla="*/ 72 h 207"/>
                <a:gd name="T26" fmla="*/ 201 w 218"/>
                <a:gd name="T27" fmla="*/ 89 h 207"/>
                <a:gd name="T28" fmla="*/ 211 w 218"/>
                <a:gd name="T29" fmla="*/ 103 h 207"/>
                <a:gd name="T30" fmla="*/ 218 w 218"/>
                <a:gd name="T31" fmla="*/ 108 h 207"/>
                <a:gd name="T32" fmla="*/ 218 w 218"/>
                <a:gd name="T33" fmla="*/ 108 h 207"/>
                <a:gd name="T34" fmla="*/ 213 w 218"/>
                <a:gd name="T35" fmla="*/ 112 h 207"/>
                <a:gd name="T36" fmla="*/ 191 w 218"/>
                <a:gd name="T37" fmla="*/ 127 h 207"/>
                <a:gd name="T38" fmla="*/ 185 w 218"/>
                <a:gd name="T39" fmla="*/ 130 h 207"/>
                <a:gd name="T40" fmla="*/ 176 w 218"/>
                <a:gd name="T41" fmla="*/ 132 h 207"/>
                <a:gd name="T42" fmla="*/ 170 w 218"/>
                <a:gd name="T43" fmla="*/ 138 h 207"/>
                <a:gd name="T44" fmla="*/ 170 w 218"/>
                <a:gd name="T45" fmla="*/ 139 h 207"/>
                <a:gd name="T46" fmla="*/ 165 w 218"/>
                <a:gd name="T47" fmla="*/ 149 h 207"/>
                <a:gd name="T48" fmla="*/ 159 w 218"/>
                <a:gd name="T49" fmla="*/ 162 h 207"/>
                <a:gd name="T50" fmla="*/ 142 w 218"/>
                <a:gd name="T51" fmla="*/ 175 h 207"/>
                <a:gd name="T52" fmla="*/ 123 w 218"/>
                <a:gd name="T53" fmla="*/ 179 h 207"/>
                <a:gd name="T54" fmla="*/ 115 w 218"/>
                <a:gd name="T55" fmla="*/ 189 h 207"/>
                <a:gd name="T56" fmla="*/ 99 w 218"/>
                <a:gd name="T57" fmla="*/ 191 h 207"/>
                <a:gd name="T58" fmla="*/ 94 w 218"/>
                <a:gd name="T59" fmla="*/ 192 h 207"/>
                <a:gd name="T60" fmla="*/ 94 w 218"/>
                <a:gd name="T61" fmla="*/ 192 h 207"/>
                <a:gd name="T62" fmla="*/ 83 w 218"/>
                <a:gd name="T63" fmla="*/ 197 h 207"/>
                <a:gd name="T64" fmla="*/ 73 w 218"/>
                <a:gd name="T65" fmla="*/ 205 h 207"/>
                <a:gd name="T66" fmla="*/ 67 w 218"/>
                <a:gd name="T67" fmla="*/ 195 h 207"/>
                <a:gd name="T68" fmla="*/ 66 w 218"/>
                <a:gd name="T69" fmla="*/ 182 h 207"/>
                <a:gd name="T70" fmla="*/ 67 w 218"/>
                <a:gd name="T71" fmla="*/ 173 h 207"/>
                <a:gd name="T72" fmla="*/ 74 w 218"/>
                <a:gd name="T73" fmla="*/ 161 h 207"/>
                <a:gd name="T74" fmla="*/ 72 w 218"/>
                <a:gd name="T75" fmla="*/ 157 h 207"/>
                <a:gd name="T76" fmla="*/ 0 w 218"/>
                <a:gd name="T77" fmla="*/ 135 h 207"/>
                <a:gd name="T78" fmla="*/ 0 w 218"/>
                <a:gd name="T79" fmla="*/ 135 h 207"/>
                <a:gd name="T80" fmla="*/ 1 w 218"/>
                <a:gd name="T81" fmla="*/ 129 h 207"/>
                <a:gd name="T82" fmla="*/ 6 w 218"/>
                <a:gd name="T83" fmla="*/ 123 h 207"/>
                <a:gd name="T84" fmla="*/ 6 w 218"/>
                <a:gd name="T85" fmla="*/ 118 h 207"/>
                <a:gd name="T86" fmla="*/ 10 w 218"/>
                <a:gd name="T87" fmla="*/ 103 h 207"/>
                <a:gd name="T88" fmla="*/ 20 w 218"/>
                <a:gd name="T89" fmla="*/ 99 h 207"/>
                <a:gd name="T90" fmla="*/ 35 w 218"/>
                <a:gd name="T91" fmla="*/ 90 h 207"/>
                <a:gd name="T92" fmla="*/ 53 w 218"/>
                <a:gd name="T93" fmla="*/ 78 h 207"/>
                <a:gd name="T94" fmla="*/ 48 w 218"/>
                <a:gd name="T95" fmla="*/ 56 h 207"/>
                <a:gd name="T96" fmla="*/ 48 w 218"/>
                <a:gd name="T97" fmla="*/ 56 h 207"/>
                <a:gd name="T98" fmla="*/ 107 w 218"/>
                <a:gd name="T9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207">
                  <a:moveTo>
                    <a:pt x="107" y="0"/>
                  </a:moveTo>
                  <a:cubicBezTo>
                    <a:pt x="108" y="1"/>
                    <a:pt x="109" y="1"/>
                    <a:pt x="110" y="2"/>
                  </a:cubicBezTo>
                  <a:cubicBezTo>
                    <a:pt x="113" y="4"/>
                    <a:pt x="114" y="8"/>
                    <a:pt x="119" y="9"/>
                  </a:cubicBezTo>
                  <a:cubicBezTo>
                    <a:pt x="122" y="10"/>
                    <a:pt x="127" y="7"/>
                    <a:pt x="131" y="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41" y="15"/>
                    <a:pt x="149" y="13"/>
                    <a:pt x="160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8" y="16"/>
                    <a:pt x="186" y="12"/>
                    <a:pt x="186" y="22"/>
                  </a:cubicBezTo>
                  <a:cubicBezTo>
                    <a:pt x="186" y="28"/>
                    <a:pt x="186" y="46"/>
                    <a:pt x="190" y="50"/>
                  </a:cubicBezTo>
                  <a:cubicBezTo>
                    <a:pt x="194" y="53"/>
                    <a:pt x="195" y="54"/>
                    <a:pt x="195" y="60"/>
                  </a:cubicBezTo>
                  <a:cubicBezTo>
                    <a:pt x="195" y="62"/>
                    <a:pt x="196" y="65"/>
                    <a:pt x="196" y="67"/>
                  </a:cubicBezTo>
                  <a:cubicBezTo>
                    <a:pt x="197" y="69"/>
                    <a:pt x="200" y="71"/>
                    <a:pt x="200" y="72"/>
                  </a:cubicBezTo>
                  <a:cubicBezTo>
                    <a:pt x="204" y="75"/>
                    <a:pt x="201" y="85"/>
                    <a:pt x="201" y="89"/>
                  </a:cubicBezTo>
                  <a:cubicBezTo>
                    <a:pt x="200" y="99"/>
                    <a:pt x="206" y="98"/>
                    <a:pt x="211" y="103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02" y="113"/>
                    <a:pt x="200" y="122"/>
                    <a:pt x="191" y="127"/>
                  </a:cubicBezTo>
                  <a:cubicBezTo>
                    <a:pt x="189" y="128"/>
                    <a:pt x="187" y="130"/>
                    <a:pt x="185" y="130"/>
                  </a:cubicBezTo>
                  <a:cubicBezTo>
                    <a:pt x="183" y="131"/>
                    <a:pt x="179" y="131"/>
                    <a:pt x="176" y="132"/>
                  </a:cubicBezTo>
                  <a:cubicBezTo>
                    <a:pt x="173" y="132"/>
                    <a:pt x="172" y="136"/>
                    <a:pt x="170" y="138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69" y="142"/>
                    <a:pt x="166" y="146"/>
                    <a:pt x="165" y="149"/>
                  </a:cubicBezTo>
                  <a:cubicBezTo>
                    <a:pt x="164" y="154"/>
                    <a:pt x="162" y="158"/>
                    <a:pt x="159" y="162"/>
                  </a:cubicBezTo>
                  <a:cubicBezTo>
                    <a:pt x="158" y="167"/>
                    <a:pt x="147" y="173"/>
                    <a:pt x="142" y="175"/>
                  </a:cubicBezTo>
                  <a:cubicBezTo>
                    <a:pt x="136" y="178"/>
                    <a:pt x="130" y="179"/>
                    <a:pt x="123" y="179"/>
                  </a:cubicBezTo>
                  <a:cubicBezTo>
                    <a:pt x="120" y="182"/>
                    <a:pt x="118" y="186"/>
                    <a:pt x="115" y="189"/>
                  </a:cubicBezTo>
                  <a:cubicBezTo>
                    <a:pt x="111" y="192"/>
                    <a:pt x="104" y="191"/>
                    <a:pt x="99" y="191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1" y="197"/>
                    <a:pt x="75" y="203"/>
                    <a:pt x="73" y="205"/>
                  </a:cubicBezTo>
                  <a:cubicBezTo>
                    <a:pt x="67" y="207"/>
                    <a:pt x="69" y="199"/>
                    <a:pt x="67" y="195"/>
                  </a:cubicBezTo>
                  <a:cubicBezTo>
                    <a:pt x="64" y="190"/>
                    <a:pt x="63" y="187"/>
                    <a:pt x="66" y="182"/>
                  </a:cubicBezTo>
                  <a:cubicBezTo>
                    <a:pt x="68" y="178"/>
                    <a:pt x="67" y="176"/>
                    <a:pt x="67" y="173"/>
                  </a:cubicBezTo>
                  <a:cubicBezTo>
                    <a:pt x="67" y="169"/>
                    <a:pt x="71" y="163"/>
                    <a:pt x="74" y="161"/>
                  </a:cubicBezTo>
                  <a:cubicBezTo>
                    <a:pt x="74" y="159"/>
                    <a:pt x="73" y="159"/>
                    <a:pt x="72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27"/>
                    <a:pt x="6" y="126"/>
                    <a:pt x="6" y="123"/>
                  </a:cubicBezTo>
                  <a:cubicBezTo>
                    <a:pt x="6" y="121"/>
                    <a:pt x="2" y="121"/>
                    <a:pt x="6" y="118"/>
                  </a:cubicBezTo>
                  <a:cubicBezTo>
                    <a:pt x="13" y="114"/>
                    <a:pt x="2" y="105"/>
                    <a:pt x="10" y="103"/>
                  </a:cubicBezTo>
                  <a:cubicBezTo>
                    <a:pt x="14" y="103"/>
                    <a:pt x="19" y="106"/>
                    <a:pt x="20" y="99"/>
                  </a:cubicBezTo>
                  <a:cubicBezTo>
                    <a:pt x="23" y="90"/>
                    <a:pt x="27" y="93"/>
                    <a:pt x="35" y="90"/>
                  </a:cubicBezTo>
                  <a:cubicBezTo>
                    <a:pt x="42" y="86"/>
                    <a:pt x="44" y="79"/>
                    <a:pt x="53" y="78"/>
                  </a:cubicBezTo>
                  <a:cubicBezTo>
                    <a:pt x="55" y="70"/>
                    <a:pt x="50" y="64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5" name="HOUSTON"/>
            <p:cNvSpPr>
              <a:spLocks/>
            </p:cNvSpPr>
            <p:nvPr/>
          </p:nvSpPr>
          <p:spPr bwMode="auto">
            <a:xfrm>
              <a:off x="3924300" y="3462338"/>
              <a:ext cx="363538" cy="481013"/>
            </a:xfrm>
            <a:custGeom>
              <a:avLst/>
              <a:gdLst>
                <a:gd name="T0" fmla="*/ 62 w 153"/>
                <a:gd name="T1" fmla="*/ 3 h 202"/>
                <a:gd name="T2" fmla="*/ 60 w 153"/>
                <a:gd name="T3" fmla="*/ 16 h 202"/>
                <a:gd name="T4" fmla="*/ 53 w 153"/>
                <a:gd name="T5" fmla="*/ 21 h 202"/>
                <a:gd name="T6" fmla="*/ 55 w 153"/>
                <a:gd name="T7" fmla="*/ 32 h 202"/>
                <a:gd name="T8" fmla="*/ 57 w 153"/>
                <a:gd name="T9" fmla="*/ 42 h 202"/>
                <a:gd name="T10" fmla="*/ 55 w 153"/>
                <a:gd name="T11" fmla="*/ 48 h 202"/>
                <a:gd name="T12" fmla="*/ 47 w 153"/>
                <a:gd name="T13" fmla="*/ 80 h 202"/>
                <a:gd name="T14" fmla="*/ 44 w 153"/>
                <a:gd name="T15" fmla="*/ 84 h 202"/>
                <a:gd name="T16" fmla="*/ 37 w 153"/>
                <a:gd name="T17" fmla="*/ 92 h 202"/>
                <a:gd name="T18" fmla="*/ 29 w 153"/>
                <a:gd name="T19" fmla="*/ 93 h 202"/>
                <a:gd name="T20" fmla="*/ 24 w 153"/>
                <a:gd name="T21" fmla="*/ 120 h 202"/>
                <a:gd name="T22" fmla="*/ 7 w 153"/>
                <a:gd name="T23" fmla="*/ 125 h 202"/>
                <a:gd name="T24" fmla="*/ 0 w 153"/>
                <a:gd name="T25" fmla="*/ 153 h 202"/>
                <a:gd name="T26" fmla="*/ 3 w 153"/>
                <a:gd name="T27" fmla="*/ 165 h 202"/>
                <a:gd name="T28" fmla="*/ 3 w 153"/>
                <a:gd name="T29" fmla="*/ 199 h 202"/>
                <a:gd name="T30" fmla="*/ 54 w 153"/>
                <a:gd name="T31" fmla="*/ 202 h 202"/>
                <a:gd name="T32" fmla="*/ 64 w 153"/>
                <a:gd name="T33" fmla="*/ 199 h 202"/>
                <a:gd name="T34" fmla="*/ 100 w 153"/>
                <a:gd name="T35" fmla="*/ 199 h 202"/>
                <a:gd name="T36" fmla="*/ 137 w 153"/>
                <a:gd name="T37" fmla="*/ 144 h 202"/>
                <a:gd name="T38" fmla="*/ 138 w 153"/>
                <a:gd name="T39" fmla="*/ 145 h 202"/>
                <a:gd name="T40" fmla="*/ 140 w 153"/>
                <a:gd name="T41" fmla="*/ 146 h 202"/>
                <a:gd name="T42" fmla="*/ 142 w 153"/>
                <a:gd name="T43" fmla="*/ 149 h 202"/>
                <a:gd name="T44" fmla="*/ 147 w 153"/>
                <a:gd name="T45" fmla="*/ 145 h 202"/>
                <a:gd name="T46" fmla="*/ 151 w 153"/>
                <a:gd name="T47" fmla="*/ 139 h 202"/>
                <a:gd name="T48" fmla="*/ 152 w 153"/>
                <a:gd name="T49" fmla="*/ 128 h 202"/>
                <a:gd name="T50" fmla="*/ 149 w 153"/>
                <a:gd name="T51" fmla="*/ 117 h 202"/>
                <a:gd name="T52" fmla="*/ 148 w 153"/>
                <a:gd name="T53" fmla="*/ 112 h 202"/>
                <a:gd name="T54" fmla="*/ 147 w 153"/>
                <a:gd name="T55" fmla="*/ 99 h 202"/>
                <a:gd name="T56" fmla="*/ 135 w 153"/>
                <a:gd name="T57" fmla="*/ 90 h 202"/>
                <a:gd name="T58" fmla="*/ 131 w 153"/>
                <a:gd name="T59" fmla="*/ 79 h 202"/>
                <a:gd name="T60" fmla="*/ 128 w 153"/>
                <a:gd name="T61" fmla="*/ 63 h 202"/>
                <a:gd name="T62" fmla="*/ 129 w 153"/>
                <a:gd name="T63" fmla="*/ 48 h 202"/>
                <a:gd name="T64" fmla="*/ 125 w 153"/>
                <a:gd name="T65" fmla="*/ 26 h 202"/>
                <a:gd name="T66" fmla="*/ 120 w 153"/>
                <a:gd name="T67" fmla="*/ 16 h 202"/>
                <a:gd name="T68" fmla="*/ 114 w 153"/>
                <a:gd name="T69" fmla="*/ 16 h 202"/>
                <a:gd name="T70" fmla="*/ 108 w 153"/>
                <a:gd name="T71" fmla="*/ 15 h 202"/>
                <a:gd name="T72" fmla="*/ 99 w 153"/>
                <a:gd name="T73" fmla="*/ 13 h 202"/>
                <a:gd name="T74" fmla="*/ 89 w 153"/>
                <a:gd name="T75" fmla="*/ 10 h 202"/>
                <a:gd name="T76" fmla="*/ 67 w 153"/>
                <a:gd name="T7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202">
                  <a:moveTo>
                    <a:pt x="63" y="0"/>
                  </a:moveTo>
                  <a:cubicBezTo>
                    <a:pt x="63" y="1"/>
                    <a:pt x="62" y="2"/>
                    <a:pt x="62" y="3"/>
                  </a:cubicBezTo>
                  <a:cubicBezTo>
                    <a:pt x="61" y="3"/>
                    <a:pt x="59" y="6"/>
                    <a:pt x="59" y="7"/>
                  </a:cubicBezTo>
                  <a:cubicBezTo>
                    <a:pt x="58" y="9"/>
                    <a:pt x="60" y="13"/>
                    <a:pt x="60" y="16"/>
                  </a:cubicBezTo>
                  <a:cubicBezTo>
                    <a:pt x="59" y="18"/>
                    <a:pt x="58" y="19"/>
                    <a:pt x="57" y="20"/>
                  </a:cubicBezTo>
                  <a:cubicBezTo>
                    <a:pt x="56" y="20"/>
                    <a:pt x="54" y="21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5" y="31"/>
                    <a:pt x="55" y="32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9" y="39"/>
                    <a:pt x="58" y="4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5" y="45"/>
                    <a:pt x="55" y="48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4"/>
                    <a:pt x="49" y="82"/>
                    <a:pt x="47" y="80"/>
                  </a:cubicBezTo>
                  <a:cubicBezTo>
                    <a:pt x="46" y="79"/>
                    <a:pt x="44" y="73"/>
                    <a:pt x="43" y="73"/>
                  </a:cubicBezTo>
                  <a:cubicBezTo>
                    <a:pt x="43" y="77"/>
                    <a:pt x="44" y="80"/>
                    <a:pt x="44" y="84"/>
                  </a:cubicBezTo>
                  <a:cubicBezTo>
                    <a:pt x="44" y="87"/>
                    <a:pt x="45" y="91"/>
                    <a:pt x="44" y="94"/>
                  </a:cubicBezTo>
                  <a:cubicBezTo>
                    <a:pt x="41" y="94"/>
                    <a:pt x="39" y="93"/>
                    <a:pt x="37" y="92"/>
                  </a:cubicBezTo>
                  <a:cubicBezTo>
                    <a:pt x="35" y="91"/>
                    <a:pt x="32" y="88"/>
                    <a:pt x="30" y="88"/>
                  </a:cubicBezTo>
                  <a:cubicBezTo>
                    <a:pt x="30" y="90"/>
                    <a:pt x="30" y="92"/>
                    <a:pt x="29" y="93"/>
                  </a:cubicBezTo>
                  <a:cubicBezTo>
                    <a:pt x="27" y="95"/>
                    <a:pt x="25" y="95"/>
                    <a:pt x="24" y="9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6" y="145"/>
                    <a:pt x="136" y="144"/>
                    <a:pt x="137" y="144"/>
                  </a:cubicBezTo>
                  <a:cubicBezTo>
                    <a:pt x="137" y="144"/>
                    <a:pt x="137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9" y="145"/>
                    <a:pt x="139" y="145"/>
                    <a:pt x="139" y="146"/>
                  </a:cubicBezTo>
                  <a:cubicBezTo>
                    <a:pt x="139" y="146"/>
                    <a:pt x="140" y="146"/>
                    <a:pt x="140" y="146"/>
                  </a:cubicBezTo>
                  <a:cubicBezTo>
                    <a:pt x="140" y="147"/>
                    <a:pt x="140" y="147"/>
                    <a:pt x="141" y="148"/>
                  </a:cubicBezTo>
                  <a:cubicBezTo>
                    <a:pt x="141" y="148"/>
                    <a:pt x="141" y="149"/>
                    <a:pt x="142" y="149"/>
                  </a:cubicBezTo>
                  <a:cubicBezTo>
                    <a:pt x="143" y="149"/>
                    <a:pt x="144" y="148"/>
                    <a:pt x="144" y="148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2" y="137"/>
                    <a:pt x="153" y="136"/>
                    <a:pt x="153" y="134"/>
                  </a:cubicBezTo>
                  <a:cubicBezTo>
                    <a:pt x="153" y="132"/>
                    <a:pt x="153" y="130"/>
                    <a:pt x="152" y="128"/>
                  </a:cubicBezTo>
                  <a:cubicBezTo>
                    <a:pt x="152" y="126"/>
                    <a:pt x="147" y="119"/>
                    <a:pt x="148" y="117"/>
                  </a:cubicBezTo>
                  <a:cubicBezTo>
                    <a:pt x="148" y="117"/>
                    <a:pt x="148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09"/>
                    <a:pt x="148" y="104"/>
                    <a:pt x="148" y="102"/>
                  </a:cubicBezTo>
                  <a:cubicBezTo>
                    <a:pt x="148" y="100"/>
                    <a:pt x="148" y="100"/>
                    <a:pt x="147" y="99"/>
                  </a:cubicBezTo>
                  <a:cubicBezTo>
                    <a:pt x="143" y="98"/>
                    <a:pt x="138" y="98"/>
                    <a:pt x="137" y="93"/>
                  </a:cubicBezTo>
                  <a:cubicBezTo>
                    <a:pt x="136" y="92"/>
                    <a:pt x="135" y="90"/>
                    <a:pt x="135" y="90"/>
                  </a:cubicBezTo>
                  <a:cubicBezTo>
                    <a:pt x="135" y="89"/>
                    <a:pt x="133" y="86"/>
                    <a:pt x="132" y="86"/>
                  </a:cubicBezTo>
                  <a:cubicBezTo>
                    <a:pt x="131" y="83"/>
                    <a:pt x="130" y="82"/>
                    <a:pt x="131" y="79"/>
                  </a:cubicBezTo>
                  <a:cubicBezTo>
                    <a:pt x="131" y="77"/>
                    <a:pt x="133" y="73"/>
                    <a:pt x="131" y="72"/>
                  </a:cubicBezTo>
                  <a:cubicBezTo>
                    <a:pt x="130" y="70"/>
                    <a:pt x="131" y="64"/>
                    <a:pt x="128" y="63"/>
                  </a:cubicBezTo>
                  <a:cubicBezTo>
                    <a:pt x="127" y="59"/>
                    <a:pt x="126" y="56"/>
                    <a:pt x="131" y="54"/>
                  </a:cubicBezTo>
                  <a:cubicBezTo>
                    <a:pt x="132" y="51"/>
                    <a:pt x="130" y="51"/>
                    <a:pt x="129" y="48"/>
                  </a:cubicBezTo>
                  <a:cubicBezTo>
                    <a:pt x="129" y="45"/>
                    <a:pt x="129" y="43"/>
                    <a:pt x="128" y="40"/>
                  </a:cubicBezTo>
                  <a:cubicBezTo>
                    <a:pt x="126" y="35"/>
                    <a:pt x="128" y="31"/>
                    <a:pt x="125" y="26"/>
                  </a:cubicBezTo>
                  <a:cubicBezTo>
                    <a:pt x="124" y="23"/>
                    <a:pt x="120" y="19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5"/>
                    <a:pt x="119" y="15"/>
                  </a:cubicBezTo>
                  <a:cubicBezTo>
                    <a:pt x="117" y="15"/>
                    <a:pt x="116" y="15"/>
                    <a:pt x="114" y="16"/>
                  </a:cubicBezTo>
                  <a:cubicBezTo>
                    <a:pt x="111" y="17"/>
                    <a:pt x="110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1" y="13"/>
                    <a:pt x="99" y="13"/>
                    <a:pt x="99" y="13"/>
                  </a:cubicBezTo>
                  <a:cubicBezTo>
                    <a:pt x="96" y="13"/>
                    <a:pt x="93" y="11"/>
                    <a:pt x="91" y="11"/>
                  </a:cubicBezTo>
                  <a:cubicBezTo>
                    <a:pt x="90" y="11"/>
                    <a:pt x="89" y="10"/>
                    <a:pt x="89" y="10"/>
                  </a:cubicBezTo>
                  <a:cubicBezTo>
                    <a:pt x="85" y="8"/>
                    <a:pt x="81" y="7"/>
                    <a:pt x="77" y="6"/>
                  </a:cubicBezTo>
                  <a:cubicBezTo>
                    <a:pt x="74" y="5"/>
                    <a:pt x="70" y="1"/>
                    <a:pt x="67" y="1"/>
                  </a:cubicBezTo>
                  <a:cubicBezTo>
                    <a:pt x="66" y="0"/>
                    <a:pt x="64" y="0"/>
                    <a:pt x="6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6" name="HARRIS"/>
            <p:cNvSpPr>
              <a:spLocks/>
            </p:cNvSpPr>
            <p:nvPr/>
          </p:nvSpPr>
          <p:spPr bwMode="auto">
            <a:xfrm>
              <a:off x="2605088" y="3252788"/>
              <a:ext cx="494878" cy="338138"/>
            </a:xfrm>
            <a:custGeom>
              <a:avLst/>
              <a:gdLst>
                <a:gd name="T0" fmla="*/ 204 w 211"/>
                <a:gd name="T1" fmla="*/ 13 h 142"/>
                <a:gd name="T2" fmla="*/ 204 w 211"/>
                <a:gd name="T3" fmla="*/ 16 h 142"/>
                <a:gd name="T4" fmla="*/ 204 w 211"/>
                <a:gd name="T5" fmla="*/ 16 h 142"/>
                <a:gd name="T6" fmla="*/ 204 w 211"/>
                <a:gd name="T7" fmla="*/ 16 h 142"/>
                <a:gd name="T8" fmla="*/ 205 w 211"/>
                <a:gd name="T9" fmla="*/ 17 h 142"/>
                <a:gd name="T10" fmla="*/ 205 w 211"/>
                <a:gd name="T11" fmla="*/ 17 h 142"/>
                <a:gd name="T12" fmla="*/ 206 w 211"/>
                <a:gd name="T13" fmla="*/ 17 h 142"/>
                <a:gd name="T14" fmla="*/ 207 w 211"/>
                <a:gd name="T15" fmla="*/ 21 h 142"/>
                <a:gd name="T16" fmla="*/ 207 w 211"/>
                <a:gd name="T17" fmla="*/ 25 h 142"/>
                <a:gd name="T18" fmla="*/ 207 w 211"/>
                <a:gd name="T19" fmla="*/ 33 h 142"/>
                <a:gd name="T20" fmla="*/ 207 w 211"/>
                <a:gd name="T21" fmla="*/ 41 h 142"/>
                <a:gd name="T22" fmla="*/ 206 w 211"/>
                <a:gd name="T23" fmla="*/ 59 h 142"/>
                <a:gd name="T24" fmla="*/ 204 w 211"/>
                <a:gd name="T25" fmla="*/ 84 h 142"/>
                <a:gd name="T26" fmla="*/ 203 w 211"/>
                <a:gd name="T27" fmla="*/ 86 h 142"/>
                <a:gd name="T28" fmla="*/ 202 w 211"/>
                <a:gd name="T29" fmla="*/ 86 h 142"/>
                <a:gd name="T30" fmla="*/ 202 w 211"/>
                <a:gd name="T31" fmla="*/ 87 h 142"/>
                <a:gd name="T32" fmla="*/ 202 w 211"/>
                <a:gd name="T33" fmla="*/ 88 h 142"/>
                <a:gd name="T34" fmla="*/ 202 w 211"/>
                <a:gd name="T35" fmla="*/ 89 h 142"/>
                <a:gd name="T36" fmla="*/ 202 w 211"/>
                <a:gd name="T37" fmla="*/ 89 h 142"/>
                <a:gd name="T38" fmla="*/ 202 w 211"/>
                <a:gd name="T39" fmla="*/ 90 h 142"/>
                <a:gd name="T40" fmla="*/ 203 w 211"/>
                <a:gd name="T41" fmla="*/ 91 h 142"/>
                <a:gd name="T42" fmla="*/ 204 w 211"/>
                <a:gd name="T43" fmla="*/ 92 h 142"/>
                <a:gd name="T44" fmla="*/ 204 w 211"/>
                <a:gd name="T45" fmla="*/ 93 h 142"/>
                <a:gd name="T46" fmla="*/ 205 w 211"/>
                <a:gd name="T47" fmla="*/ 93 h 142"/>
                <a:gd name="T48" fmla="*/ 205 w 211"/>
                <a:gd name="T49" fmla="*/ 93 h 142"/>
                <a:gd name="T50" fmla="*/ 205 w 211"/>
                <a:gd name="T51" fmla="*/ 94 h 142"/>
                <a:gd name="T52" fmla="*/ 205 w 211"/>
                <a:gd name="T53" fmla="*/ 94 h 142"/>
                <a:gd name="T54" fmla="*/ 206 w 211"/>
                <a:gd name="T55" fmla="*/ 96 h 142"/>
                <a:gd name="T56" fmla="*/ 206 w 211"/>
                <a:gd name="T57" fmla="*/ 142 h 142"/>
                <a:gd name="T58" fmla="*/ 206 w 211"/>
                <a:gd name="T59" fmla="*/ 142 h 142"/>
                <a:gd name="T60" fmla="*/ 116 w 211"/>
                <a:gd name="T61" fmla="*/ 142 h 142"/>
                <a:gd name="T62" fmla="*/ 116 w 211"/>
                <a:gd name="T63" fmla="*/ 129 h 142"/>
                <a:gd name="T64" fmla="*/ 41 w 211"/>
                <a:gd name="T65" fmla="*/ 129 h 142"/>
                <a:gd name="T66" fmla="*/ 41 w 211"/>
                <a:gd name="T67" fmla="*/ 129 h 142"/>
                <a:gd name="T68" fmla="*/ 41 w 211"/>
                <a:gd name="T69" fmla="*/ 128 h 142"/>
                <a:gd name="T70" fmla="*/ 34 w 211"/>
                <a:gd name="T71" fmla="*/ 127 h 142"/>
                <a:gd name="T72" fmla="*/ 34 w 211"/>
                <a:gd name="T73" fmla="*/ 126 h 142"/>
                <a:gd name="T74" fmla="*/ 38 w 211"/>
                <a:gd name="T75" fmla="*/ 114 h 142"/>
                <a:gd name="T76" fmla="*/ 33 w 211"/>
                <a:gd name="T77" fmla="*/ 105 h 142"/>
                <a:gd name="T78" fmla="*/ 27 w 211"/>
                <a:gd name="T79" fmla="*/ 85 h 142"/>
                <a:gd name="T80" fmla="*/ 24 w 211"/>
                <a:gd name="T81" fmla="*/ 73 h 142"/>
                <a:gd name="T82" fmla="*/ 18 w 211"/>
                <a:gd name="T83" fmla="*/ 65 h 142"/>
                <a:gd name="T84" fmla="*/ 26 w 211"/>
                <a:gd name="T85" fmla="*/ 60 h 142"/>
                <a:gd name="T86" fmla="*/ 8 w 211"/>
                <a:gd name="T87" fmla="*/ 39 h 142"/>
                <a:gd name="T88" fmla="*/ 10 w 211"/>
                <a:gd name="T89" fmla="*/ 32 h 142"/>
                <a:gd name="T90" fmla="*/ 12 w 211"/>
                <a:gd name="T91" fmla="*/ 20 h 142"/>
                <a:gd name="T92" fmla="*/ 9 w 211"/>
                <a:gd name="T93" fmla="*/ 18 h 142"/>
                <a:gd name="T94" fmla="*/ 3 w 211"/>
                <a:gd name="T95" fmla="*/ 18 h 142"/>
                <a:gd name="T96" fmla="*/ 0 w 211"/>
                <a:gd name="T97" fmla="*/ 0 h 142"/>
                <a:gd name="T98" fmla="*/ 0 w 211"/>
                <a:gd name="T99" fmla="*/ 0 h 142"/>
                <a:gd name="T100" fmla="*/ 135 w 211"/>
                <a:gd name="T101" fmla="*/ 0 h 142"/>
                <a:gd name="T102" fmla="*/ 135 w 211"/>
                <a:gd name="T103" fmla="*/ 0 h 142"/>
                <a:gd name="T104" fmla="*/ 143 w 211"/>
                <a:gd name="T105" fmla="*/ 0 h 142"/>
                <a:gd name="T106" fmla="*/ 143 w 211"/>
                <a:gd name="T107" fmla="*/ 3 h 142"/>
                <a:gd name="T108" fmla="*/ 181 w 211"/>
                <a:gd name="T109" fmla="*/ 3 h 142"/>
                <a:gd name="T110" fmla="*/ 204 w 211"/>
                <a:gd name="T111" fmla="*/ 13 h 142"/>
                <a:gd name="connsiteX0" fmla="*/ 9668 w 9865"/>
                <a:gd name="connsiteY0" fmla="*/ 915 h 10000"/>
                <a:gd name="connsiteX1" fmla="*/ 9668 w 9865"/>
                <a:gd name="connsiteY1" fmla="*/ 1127 h 10000"/>
                <a:gd name="connsiteX2" fmla="*/ 9668 w 9865"/>
                <a:gd name="connsiteY2" fmla="*/ 1127 h 10000"/>
                <a:gd name="connsiteX3" fmla="*/ 9668 w 9865"/>
                <a:gd name="connsiteY3" fmla="*/ 1127 h 10000"/>
                <a:gd name="connsiteX4" fmla="*/ 9716 w 9865"/>
                <a:gd name="connsiteY4" fmla="*/ 1197 h 10000"/>
                <a:gd name="connsiteX5" fmla="*/ 9716 w 9865"/>
                <a:gd name="connsiteY5" fmla="*/ 1197 h 10000"/>
                <a:gd name="connsiteX6" fmla="*/ 9763 w 9865"/>
                <a:gd name="connsiteY6" fmla="*/ 1197 h 10000"/>
                <a:gd name="connsiteX7" fmla="*/ 9810 w 9865"/>
                <a:gd name="connsiteY7" fmla="*/ 1479 h 10000"/>
                <a:gd name="connsiteX8" fmla="*/ 9810 w 9865"/>
                <a:gd name="connsiteY8" fmla="*/ 1761 h 10000"/>
                <a:gd name="connsiteX9" fmla="*/ 9810 w 9865"/>
                <a:gd name="connsiteY9" fmla="*/ 2324 h 10000"/>
                <a:gd name="connsiteX10" fmla="*/ 9810 w 9865"/>
                <a:gd name="connsiteY10" fmla="*/ 2887 h 10000"/>
                <a:gd name="connsiteX11" fmla="*/ 9763 w 9865"/>
                <a:gd name="connsiteY11" fmla="*/ 4155 h 10000"/>
                <a:gd name="connsiteX12" fmla="*/ 9668 w 9865"/>
                <a:gd name="connsiteY12" fmla="*/ 5915 h 10000"/>
                <a:gd name="connsiteX13" fmla="*/ 9621 w 9865"/>
                <a:gd name="connsiteY13" fmla="*/ 6056 h 10000"/>
                <a:gd name="connsiteX14" fmla="*/ 9573 w 9865"/>
                <a:gd name="connsiteY14" fmla="*/ 6056 h 10000"/>
                <a:gd name="connsiteX15" fmla="*/ 9573 w 9865"/>
                <a:gd name="connsiteY15" fmla="*/ 6127 h 10000"/>
                <a:gd name="connsiteX16" fmla="*/ 9573 w 9865"/>
                <a:gd name="connsiteY16" fmla="*/ 6197 h 10000"/>
                <a:gd name="connsiteX17" fmla="*/ 9573 w 9865"/>
                <a:gd name="connsiteY17" fmla="*/ 6268 h 10000"/>
                <a:gd name="connsiteX18" fmla="*/ 9573 w 9865"/>
                <a:gd name="connsiteY18" fmla="*/ 6268 h 10000"/>
                <a:gd name="connsiteX19" fmla="*/ 9573 w 9865"/>
                <a:gd name="connsiteY19" fmla="*/ 6338 h 10000"/>
                <a:gd name="connsiteX20" fmla="*/ 9621 w 9865"/>
                <a:gd name="connsiteY20" fmla="*/ 6408 h 10000"/>
                <a:gd name="connsiteX21" fmla="*/ 9668 w 9865"/>
                <a:gd name="connsiteY21" fmla="*/ 6479 h 10000"/>
                <a:gd name="connsiteX22" fmla="*/ 9668 w 9865"/>
                <a:gd name="connsiteY22" fmla="*/ 6549 h 10000"/>
                <a:gd name="connsiteX23" fmla="*/ 9716 w 9865"/>
                <a:gd name="connsiteY23" fmla="*/ 6549 h 10000"/>
                <a:gd name="connsiteX24" fmla="*/ 9716 w 9865"/>
                <a:gd name="connsiteY24" fmla="*/ 6549 h 10000"/>
                <a:gd name="connsiteX25" fmla="*/ 9716 w 9865"/>
                <a:gd name="connsiteY25" fmla="*/ 6620 h 10000"/>
                <a:gd name="connsiteX26" fmla="*/ 9716 w 9865"/>
                <a:gd name="connsiteY26" fmla="*/ 6620 h 10000"/>
                <a:gd name="connsiteX27" fmla="*/ 9763 w 9865"/>
                <a:gd name="connsiteY27" fmla="*/ 6761 h 10000"/>
                <a:gd name="connsiteX28" fmla="*/ 9763 w 9865"/>
                <a:gd name="connsiteY28" fmla="*/ 10000 h 10000"/>
                <a:gd name="connsiteX29" fmla="*/ 9763 w 9865"/>
                <a:gd name="connsiteY29" fmla="*/ 10000 h 10000"/>
                <a:gd name="connsiteX30" fmla="*/ 5498 w 9865"/>
                <a:gd name="connsiteY30" fmla="*/ 10000 h 10000"/>
                <a:gd name="connsiteX31" fmla="*/ 5498 w 9865"/>
                <a:gd name="connsiteY31" fmla="*/ 9085 h 10000"/>
                <a:gd name="connsiteX32" fmla="*/ 1943 w 9865"/>
                <a:gd name="connsiteY32" fmla="*/ 9085 h 10000"/>
                <a:gd name="connsiteX33" fmla="*/ 1943 w 9865"/>
                <a:gd name="connsiteY33" fmla="*/ 9085 h 10000"/>
                <a:gd name="connsiteX34" fmla="*/ 1943 w 9865"/>
                <a:gd name="connsiteY34" fmla="*/ 9014 h 10000"/>
                <a:gd name="connsiteX35" fmla="*/ 1611 w 9865"/>
                <a:gd name="connsiteY35" fmla="*/ 8944 h 10000"/>
                <a:gd name="connsiteX36" fmla="*/ 1611 w 9865"/>
                <a:gd name="connsiteY36" fmla="*/ 8873 h 10000"/>
                <a:gd name="connsiteX37" fmla="*/ 1801 w 9865"/>
                <a:gd name="connsiteY37" fmla="*/ 8028 h 10000"/>
                <a:gd name="connsiteX38" fmla="*/ 1564 w 9865"/>
                <a:gd name="connsiteY38" fmla="*/ 7394 h 10000"/>
                <a:gd name="connsiteX39" fmla="*/ 1137 w 9865"/>
                <a:gd name="connsiteY39" fmla="*/ 5141 h 10000"/>
                <a:gd name="connsiteX40" fmla="*/ 853 w 9865"/>
                <a:gd name="connsiteY40" fmla="*/ 4577 h 10000"/>
                <a:gd name="connsiteX41" fmla="*/ 1232 w 9865"/>
                <a:gd name="connsiteY41" fmla="*/ 4225 h 10000"/>
                <a:gd name="connsiteX42" fmla="*/ 379 w 9865"/>
                <a:gd name="connsiteY42" fmla="*/ 2746 h 10000"/>
                <a:gd name="connsiteX43" fmla="*/ 474 w 9865"/>
                <a:gd name="connsiteY43" fmla="*/ 2254 h 10000"/>
                <a:gd name="connsiteX44" fmla="*/ 569 w 9865"/>
                <a:gd name="connsiteY44" fmla="*/ 1408 h 10000"/>
                <a:gd name="connsiteX45" fmla="*/ 427 w 9865"/>
                <a:gd name="connsiteY45" fmla="*/ 1268 h 10000"/>
                <a:gd name="connsiteX46" fmla="*/ 142 w 9865"/>
                <a:gd name="connsiteY46" fmla="*/ 1268 h 10000"/>
                <a:gd name="connsiteX47" fmla="*/ 0 w 9865"/>
                <a:gd name="connsiteY47" fmla="*/ 0 h 10000"/>
                <a:gd name="connsiteX48" fmla="*/ 0 w 9865"/>
                <a:gd name="connsiteY48" fmla="*/ 0 h 10000"/>
                <a:gd name="connsiteX49" fmla="*/ 6398 w 9865"/>
                <a:gd name="connsiteY49" fmla="*/ 0 h 10000"/>
                <a:gd name="connsiteX50" fmla="*/ 6398 w 9865"/>
                <a:gd name="connsiteY50" fmla="*/ 0 h 10000"/>
                <a:gd name="connsiteX51" fmla="*/ 6777 w 9865"/>
                <a:gd name="connsiteY51" fmla="*/ 0 h 10000"/>
                <a:gd name="connsiteX52" fmla="*/ 6777 w 9865"/>
                <a:gd name="connsiteY52" fmla="*/ 211 h 10000"/>
                <a:gd name="connsiteX53" fmla="*/ 8578 w 9865"/>
                <a:gd name="connsiteY53" fmla="*/ 211 h 10000"/>
                <a:gd name="connsiteX54" fmla="*/ 9668 w 9865"/>
                <a:gd name="connsiteY54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633 w 10000"/>
                <a:gd name="connsiteY36" fmla="*/ 8873 h 10000"/>
                <a:gd name="connsiteX37" fmla="*/ 1826 w 10000"/>
                <a:gd name="connsiteY37" fmla="*/ 8028 h 10000"/>
                <a:gd name="connsiteX38" fmla="*/ 1585 w 10000"/>
                <a:gd name="connsiteY38" fmla="*/ 7394 h 10000"/>
                <a:gd name="connsiteX39" fmla="*/ 1153 w 10000"/>
                <a:gd name="connsiteY39" fmla="*/ 5141 h 10000"/>
                <a:gd name="connsiteX40" fmla="*/ 865 w 10000"/>
                <a:gd name="connsiteY40" fmla="*/ 4577 h 10000"/>
                <a:gd name="connsiteX41" fmla="*/ 384 w 10000"/>
                <a:gd name="connsiteY41" fmla="*/ 2746 h 10000"/>
                <a:gd name="connsiteX42" fmla="*/ 480 w 10000"/>
                <a:gd name="connsiteY42" fmla="*/ 2254 h 10000"/>
                <a:gd name="connsiteX43" fmla="*/ 577 w 10000"/>
                <a:gd name="connsiteY43" fmla="*/ 1408 h 10000"/>
                <a:gd name="connsiteX44" fmla="*/ 433 w 10000"/>
                <a:gd name="connsiteY44" fmla="*/ 1268 h 10000"/>
                <a:gd name="connsiteX45" fmla="*/ 144 w 10000"/>
                <a:gd name="connsiteY45" fmla="*/ 1268 h 10000"/>
                <a:gd name="connsiteX46" fmla="*/ 0 w 10000"/>
                <a:gd name="connsiteY46" fmla="*/ 0 h 10000"/>
                <a:gd name="connsiteX47" fmla="*/ 0 w 10000"/>
                <a:gd name="connsiteY47" fmla="*/ 0 h 10000"/>
                <a:gd name="connsiteX48" fmla="*/ 6486 w 10000"/>
                <a:gd name="connsiteY48" fmla="*/ 0 h 10000"/>
                <a:gd name="connsiteX49" fmla="*/ 6486 w 10000"/>
                <a:gd name="connsiteY49" fmla="*/ 0 h 10000"/>
                <a:gd name="connsiteX50" fmla="*/ 6870 w 10000"/>
                <a:gd name="connsiteY50" fmla="*/ 0 h 10000"/>
                <a:gd name="connsiteX51" fmla="*/ 6870 w 10000"/>
                <a:gd name="connsiteY51" fmla="*/ 211 h 10000"/>
                <a:gd name="connsiteX52" fmla="*/ 8695 w 10000"/>
                <a:gd name="connsiteY52" fmla="*/ 211 h 10000"/>
                <a:gd name="connsiteX53" fmla="*/ 9800 w 10000"/>
                <a:gd name="connsiteY53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826 w 10000"/>
                <a:gd name="connsiteY36" fmla="*/ 8028 h 10000"/>
                <a:gd name="connsiteX37" fmla="*/ 1585 w 10000"/>
                <a:gd name="connsiteY37" fmla="*/ 7394 h 10000"/>
                <a:gd name="connsiteX38" fmla="*/ 1153 w 10000"/>
                <a:gd name="connsiteY38" fmla="*/ 5141 h 10000"/>
                <a:gd name="connsiteX39" fmla="*/ 865 w 10000"/>
                <a:gd name="connsiteY39" fmla="*/ 4577 h 10000"/>
                <a:gd name="connsiteX40" fmla="*/ 384 w 10000"/>
                <a:gd name="connsiteY40" fmla="*/ 2746 h 10000"/>
                <a:gd name="connsiteX41" fmla="*/ 480 w 10000"/>
                <a:gd name="connsiteY41" fmla="*/ 2254 h 10000"/>
                <a:gd name="connsiteX42" fmla="*/ 577 w 10000"/>
                <a:gd name="connsiteY42" fmla="*/ 1408 h 10000"/>
                <a:gd name="connsiteX43" fmla="*/ 433 w 10000"/>
                <a:gd name="connsiteY43" fmla="*/ 1268 h 10000"/>
                <a:gd name="connsiteX44" fmla="*/ 144 w 10000"/>
                <a:gd name="connsiteY44" fmla="*/ 1268 h 10000"/>
                <a:gd name="connsiteX45" fmla="*/ 0 w 10000"/>
                <a:gd name="connsiteY45" fmla="*/ 0 h 10000"/>
                <a:gd name="connsiteX46" fmla="*/ 0 w 10000"/>
                <a:gd name="connsiteY46" fmla="*/ 0 h 10000"/>
                <a:gd name="connsiteX47" fmla="*/ 6486 w 10000"/>
                <a:gd name="connsiteY47" fmla="*/ 0 h 10000"/>
                <a:gd name="connsiteX48" fmla="*/ 6486 w 10000"/>
                <a:gd name="connsiteY48" fmla="*/ 0 h 10000"/>
                <a:gd name="connsiteX49" fmla="*/ 6870 w 10000"/>
                <a:gd name="connsiteY49" fmla="*/ 0 h 10000"/>
                <a:gd name="connsiteX50" fmla="*/ 6870 w 10000"/>
                <a:gd name="connsiteY50" fmla="*/ 211 h 10000"/>
                <a:gd name="connsiteX51" fmla="*/ 8695 w 10000"/>
                <a:gd name="connsiteY51" fmla="*/ 211 h 10000"/>
                <a:gd name="connsiteX52" fmla="*/ 9800 w 10000"/>
                <a:gd name="connsiteY52" fmla="*/ 91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00">
                  <a:moveTo>
                    <a:pt x="9800" y="915"/>
                  </a:moveTo>
                  <a:lnTo>
                    <a:pt x="9800" y="1127"/>
                  </a:lnTo>
                  <a:lnTo>
                    <a:pt x="9800" y="1127"/>
                  </a:lnTo>
                  <a:lnTo>
                    <a:pt x="9800" y="1127"/>
                  </a:lnTo>
                  <a:lnTo>
                    <a:pt x="9849" y="1197"/>
                  </a:lnTo>
                  <a:lnTo>
                    <a:pt x="9849" y="1197"/>
                  </a:lnTo>
                  <a:lnTo>
                    <a:pt x="9897" y="1197"/>
                  </a:lnTo>
                  <a:cubicBezTo>
                    <a:pt x="9897" y="1338"/>
                    <a:pt x="9944" y="1338"/>
                    <a:pt x="9944" y="1479"/>
                  </a:cubicBezTo>
                  <a:lnTo>
                    <a:pt x="9944" y="1761"/>
                  </a:lnTo>
                  <a:lnTo>
                    <a:pt x="9944" y="2324"/>
                  </a:lnTo>
                  <a:cubicBezTo>
                    <a:pt x="9897" y="2394"/>
                    <a:pt x="9849" y="2817"/>
                    <a:pt x="9944" y="2887"/>
                  </a:cubicBezTo>
                  <a:cubicBezTo>
                    <a:pt x="9944" y="3310"/>
                    <a:pt x="9897" y="3732"/>
                    <a:pt x="9897" y="4155"/>
                  </a:cubicBezTo>
                  <a:cubicBezTo>
                    <a:pt x="10137" y="4366"/>
                    <a:pt x="9897" y="5563"/>
                    <a:pt x="9800" y="5915"/>
                  </a:cubicBezTo>
                  <a:cubicBezTo>
                    <a:pt x="9800" y="5915"/>
                    <a:pt x="9753" y="5986"/>
                    <a:pt x="9753" y="6056"/>
                  </a:cubicBezTo>
                  <a:lnTo>
                    <a:pt x="9704" y="6056"/>
                  </a:lnTo>
                  <a:lnTo>
                    <a:pt x="9704" y="6127"/>
                  </a:lnTo>
                  <a:lnTo>
                    <a:pt x="9704" y="6197"/>
                  </a:lnTo>
                  <a:lnTo>
                    <a:pt x="9704" y="6268"/>
                  </a:lnTo>
                  <a:lnTo>
                    <a:pt x="9704" y="6268"/>
                  </a:lnTo>
                  <a:lnTo>
                    <a:pt x="9704" y="6338"/>
                  </a:lnTo>
                  <a:cubicBezTo>
                    <a:pt x="9753" y="6338"/>
                    <a:pt x="9753" y="6408"/>
                    <a:pt x="9753" y="6408"/>
                  </a:cubicBezTo>
                  <a:cubicBezTo>
                    <a:pt x="9769" y="6432"/>
                    <a:pt x="9784" y="6455"/>
                    <a:pt x="9800" y="6479"/>
                  </a:cubicBezTo>
                  <a:lnTo>
                    <a:pt x="9800" y="6549"/>
                  </a:lnTo>
                  <a:lnTo>
                    <a:pt x="9849" y="6549"/>
                  </a:lnTo>
                  <a:lnTo>
                    <a:pt x="9849" y="6549"/>
                  </a:lnTo>
                  <a:lnTo>
                    <a:pt x="9849" y="6620"/>
                  </a:lnTo>
                  <a:lnTo>
                    <a:pt x="9849" y="6620"/>
                  </a:lnTo>
                  <a:cubicBezTo>
                    <a:pt x="9849" y="6690"/>
                    <a:pt x="9897" y="6690"/>
                    <a:pt x="9897" y="6761"/>
                  </a:cubicBezTo>
                  <a:lnTo>
                    <a:pt x="9897" y="10000"/>
                  </a:lnTo>
                  <a:lnTo>
                    <a:pt x="9897" y="10000"/>
                  </a:lnTo>
                  <a:lnTo>
                    <a:pt x="5573" y="10000"/>
                  </a:lnTo>
                  <a:lnTo>
                    <a:pt x="5573" y="9085"/>
                  </a:lnTo>
                  <a:lnTo>
                    <a:pt x="1970" y="9085"/>
                  </a:lnTo>
                  <a:lnTo>
                    <a:pt x="1970" y="9085"/>
                  </a:lnTo>
                  <a:lnTo>
                    <a:pt x="1970" y="9014"/>
                  </a:lnTo>
                  <a:cubicBezTo>
                    <a:pt x="1922" y="8873"/>
                    <a:pt x="1729" y="9014"/>
                    <a:pt x="1633" y="8944"/>
                  </a:cubicBezTo>
                  <a:cubicBezTo>
                    <a:pt x="1697" y="8639"/>
                    <a:pt x="1762" y="8333"/>
                    <a:pt x="1826" y="8028"/>
                  </a:cubicBezTo>
                  <a:cubicBezTo>
                    <a:pt x="1778" y="7817"/>
                    <a:pt x="1633" y="7535"/>
                    <a:pt x="1585" y="7394"/>
                  </a:cubicBezTo>
                  <a:cubicBezTo>
                    <a:pt x="1473" y="6913"/>
                    <a:pt x="1273" y="5611"/>
                    <a:pt x="1153" y="5141"/>
                  </a:cubicBezTo>
                  <a:cubicBezTo>
                    <a:pt x="1057" y="5000"/>
                    <a:pt x="673" y="4789"/>
                    <a:pt x="865" y="4577"/>
                  </a:cubicBezTo>
                  <a:cubicBezTo>
                    <a:pt x="737" y="4178"/>
                    <a:pt x="448" y="3133"/>
                    <a:pt x="384" y="2746"/>
                  </a:cubicBezTo>
                  <a:cubicBezTo>
                    <a:pt x="337" y="2606"/>
                    <a:pt x="433" y="2394"/>
                    <a:pt x="480" y="2254"/>
                  </a:cubicBezTo>
                  <a:cubicBezTo>
                    <a:pt x="577" y="1901"/>
                    <a:pt x="624" y="1761"/>
                    <a:pt x="577" y="1408"/>
                  </a:cubicBezTo>
                  <a:cubicBezTo>
                    <a:pt x="528" y="1338"/>
                    <a:pt x="480" y="1268"/>
                    <a:pt x="433" y="1268"/>
                  </a:cubicBezTo>
                  <a:cubicBezTo>
                    <a:pt x="337" y="1197"/>
                    <a:pt x="240" y="1268"/>
                    <a:pt x="144" y="12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6486" y="0"/>
                  </a:lnTo>
                  <a:lnTo>
                    <a:pt x="6486" y="0"/>
                  </a:lnTo>
                  <a:lnTo>
                    <a:pt x="6870" y="0"/>
                  </a:lnTo>
                  <a:lnTo>
                    <a:pt x="6870" y="211"/>
                  </a:lnTo>
                  <a:lnTo>
                    <a:pt x="8695" y="211"/>
                  </a:lnTo>
                  <a:lnTo>
                    <a:pt x="9800" y="915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7" name="HEARD"/>
            <p:cNvSpPr>
              <a:spLocks/>
            </p:cNvSpPr>
            <p:nvPr/>
          </p:nvSpPr>
          <p:spPr bwMode="auto">
            <a:xfrm>
              <a:off x="2495550" y="2598738"/>
              <a:ext cx="357188" cy="354013"/>
            </a:xfrm>
            <a:custGeom>
              <a:avLst/>
              <a:gdLst>
                <a:gd name="T0" fmla="*/ 25 w 150"/>
                <a:gd name="T1" fmla="*/ 149 h 149"/>
                <a:gd name="T2" fmla="*/ 71 w 150"/>
                <a:gd name="T3" fmla="*/ 133 h 149"/>
                <a:gd name="T4" fmla="*/ 73 w 150"/>
                <a:gd name="T5" fmla="*/ 131 h 149"/>
                <a:gd name="T6" fmla="*/ 78 w 150"/>
                <a:gd name="T7" fmla="*/ 125 h 149"/>
                <a:gd name="T8" fmla="*/ 85 w 150"/>
                <a:gd name="T9" fmla="*/ 118 h 149"/>
                <a:gd name="T10" fmla="*/ 88 w 150"/>
                <a:gd name="T11" fmla="*/ 123 h 149"/>
                <a:gd name="T12" fmla="*/ 94 w 150"/>
                <a:gd name="T13" fmla="*/ 126 h 149"/>
                <a:gd name="T14" fmla="*/ 150 w 150"/>
                <a:gd name="T15" fmla="*/ 101 h 149"/>
                <a:gd name="T16" fmla="*/ 150 w 150"/>
                <a:gd name="T17" fmla="*/ 101 h 149"/>
                <a:gd name="T18" fmla="*/ 147 w 150"/>
                <a:gd name="T19" fmla="*/ 90 h 149"/>
                <a:gd name="T20" fmla="*/ 146 w 150"/>
                <a:gd name="T21" fmla="*/ 82 h 149"/>
                <a:gd name="T22" fmla="*/ 146 w 150"/>
                <a:gd name="T23" fmla="*/ 76 h 149"/>
                <a:gd name="T24" fmla="*/ 145 w 150"/>
                <a:gd name="T25" fmla="*/ 71 h 149"/>
                <a:gd name="T26" fmla="*/ 143 w 150"/>
                <a:gd name="T27" fmla="*/ 71 h 149"/>
                <a:gd name="T28" fmla="*/ 140 w 150"/>
                <a:gd name="T29" fmla="*/ 71 h 149"/>
                <a:gd name="T30" fmla="*/ 120 w 150"/>
                <a:gd name="T31" fmla="*/ 0 h 149"/>
                <a:gd name="T32" fmla="*/ 120 w 150"/>
                <a:gd name="T33" fmla="*/ 0 h 149"/>
                <a:gd name="T34" fmla="*/ 0 w 150"/>
                <a:gd name="T35" fmla="*/ 0 h 149"/>
                <a:gd name="T36" fmla="*/ 0 w 150"/>
                <a:gd name="T37" fmla="*/ 0 h 149"/>
                <a:gd name="T38" fmla="*/ 25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25" y="149"/>
                  </a:moveTo>
                  <a:cubicBezTo>
                    <a:pt x="71" y="133"/>
                    <a:pt x="71" y="133"/>
                    <a:pt x="71" y="133"/>
                  </a:cubicBezTo>
                  <a:cubicBezTo>
                    <a:pt x="72" y="132"/>
                    <a:pt x="73" y="132"/>
                    <a:pt x="73" y="131"/>
                  </a:cubicBezTo>
                  <a:cubicBezTo>
                    <a:pt x="75" y="131"/>
                    <a:pt x="77" y="126"/>
                    <a:pt x="78" y="125"/>
                  </a:cubicBezTo>
                  <a:cubicBezTo>
                    <a:pt x="79" y="122"/>
                    <a:pt x="81" y="113"/>
                    <a:pt x="85" y="118"/>
                  </a:cubicBezTo>
                  <a:cubicBezTo>
                    <a:pt x="87" y="119"/>
                    <a:pt x="88" y="121"/>
                    <a:pt x="88" y="123"/>
                  </a:cubicBezTo>
                  <a:cubicBezTo>
                    <a:pt x="89" y="125"/>
                    <a:pt x="92" y="126"/>
                    <a:pt x="94" y="126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47" y="87"/>
                    <a:pt x="145" y="85"/>
                    <a:pt x="146" y="82"/>
                  </a:cubicBezTo>
                  <a:cubicBezTo>
                    <a:pt x="146" y="80"/>
                    <a:pt x="147" y="78"/>
                    <a:pt x="146" y="76"/>
                  </a:cubicBezTo>
                  <a:cubicBezTo>
                    <a:pt x="146" y="74"/>
                    <a:pt x="146" y="72"/>
                    <a:pt x="145" y="71"/>
                  </a:cubicBezTo>
                  <a:cubicBezTo>
                    <a:pt x="145" y="71"/>
                    <a:pt x="144" y="71"/>
                    <a:pt x="143" y="71"/>
                  </a:cubicBezTo>
                  <a:cubicBezTo>
                    <a:pt x="142" y="71"/>
                    <a:pt x="142" y="70"/>
                    <a:pt x="140" y="7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49"/>
                    <a:pt x="25" y="149"/>
                    <a:pt x="25" y="1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8" name="GILMER"/>
            <p:cNvSpPr>
              <a:spLocks/>
            </p:cNvSpPr>
            <p:nvPr/>
          </p:nvSpPr>
          <p:spPr bwMode="auto">
            <a:xfrm>
              <a:off x="3130550" y="923925"/>
              <a:ext cx="455613" cy="374650"/>
            </a:xfrm>
            <a:custGeom>
              <a:avLst/>
              <a:gdLst>
                <a:gd name="T0" fmla="*/ 1 w 191"/>
                <a:gd name="T1" fmla="*/ 133 h 157"/>
                <a:gd name="T2" fmla="*/ 1 w 191"/>
                <a:gd name="T3" fmla="*/ 151 h 157"/>
                <a:gd name="T4" fmla="*/ 54 w 191"/>
                <a:gd name="T5" fmla="*/ 151 h 157"/>
                <a:gd name="T6" fmla="*/ 58 w 191"/>
                <a:gd name="T7" fmla="*/ 146 h 157"/>
                <a:gd name="T8" fmla="*/ 62 w 191"/>
                <a:gd name="T9" fmla="*/ 146 h 157"/>
                <a:gd name="T10" fmla="*/ 67 w 191"/>
                <a:gd name="T11" fmla="*/ 153 h 157"/>
                <a:gd name="T12" fmla="*/ 75 w 191"/>
                <a:gd name="T13" fmla="*/ 144 h 157"/>
                <a:gd name="T14" fmla="*/ 76 w 191"/>
                <a:gd name="T15" fmla="*/ 146 h 157"/>
                <a:gd name="T16" fmla="*/ 78 w 191"/>
                <a:gd name="T17" fmla="*/ 149 h 157"/>
                <a:gd name="T18" fmla="*/ 79 w 191"/>
                <a:gd name="T19" fmla="*/ 151 h 157"/>
                <a:gd name="T20" fmla="*/ 81 w 191"/>
                <a:gd name="T21" fmla="*/ 153 h 157"/>
                <a:gd name="T22" fmla="*/ 116 w 191"/>
                <a:gd name="T23" fmla="*/ 153 h 157"/>
                <a:gd name="T24" fmla="*/ 117 w 191"/>
                <a:gd name="T25" fmla="*/ 150 h 157"/>
                <a:gd name="T26" fmla="*/ 118 w 191"/>
                <a:gd name="T27" fmla="*/ 148 h 157"/>
                <a:gd name="T28" fmla="*/ 118 w 191"/>
                <a:gd name="T29" fmla="*/ 147 h 157"/>
                <a:gd name="T30" fmla="*/ 119 w 191"/>
                <a:gd name="T31" fmla="*/ 147 h 157"/>
                <a:gd name="T32" fmla="*/ 120 w 191"/>
                <a:gd name="T33" fmla="*/ 146 h 157"/>
                <a:gd name="T34" fmla="*/ 126 w 191"/>
                <a:gd name="T35" fmla="*/ 146 h 157"/>
                <a:gd name="T36" fmla="*/ 131 w 191"/>
                <a:gd name="T37" fmla="*/ 146 h 157"/>
                <a:gd name="T38" fmla="*/ 131 w 191"/>
                <a:gd name="T39" fmla="*/ 146 h 157"/>
                <a:gd name="T40" fmla="*/ 135 w 191"/>
                <a:gd name="T41" fmla="*/ 136 h 157"/>
                <a:gd name="T42" fmla="*/ 139 w 191"/>
                <a:gd name="T43" fmla="*/ 135 h 157"/>
                <a:gd name="T44" fmla="*/ 147 w 191"/>
                <a:gd name="T45" fmla="*/ 140 h 157"/>
                <a:gd name="T46" fmla="*/ 160 w 191"/>
                <a:gd name="T47" fmla="*/ 144 h 157"/>
                <a:gd name="T48" fmla="*/ 170 w 191"/>
                <a:gd name="T49" fmla="*/ 129 h 157"/>
                <a:gd name="T50" fmla="*/ 177 w 191"/>
                <a:gd name="T51" fmla="*/ 128 h 157"/>
                <a:gd name="T52" fmla="*/ 184 w 191"/>
                <a:gd name="T53" fmla="*/ 124 h 157"/>
                <a:gd name="T54" fmla="*/ 191 w 191"/>
                <a:gd name="T55" fmla="*/ 120 h 157"/>
                <a:gd name="T56" fmla="*/ 191 w 191"/>
                <a:gd name="T57" fmla="*/ 120 h 157"/>
                <a:gd name="T58" fmla="*/ 191 w 191"/>
                <a:gd name="T59" fmla="*/ 112 h 157"/>
                <a:gd name="T60" fmla="*/ 191 w 191"/>
                <a:gd name="T61" fmla="*/ 112 h 157"/>
                <a:gd name="T62" fmla="*/ 189 w 191"/>
                <a:gd name="T63" fmla="*/ 108 h 157"/>
                <a:gd name="T64" fmla="*/ 184 w 191"/>
                <a:gd name="T65" fmla="*/ 105 h 157"/>
                <a:gd name="T66" fmla="*/ 180 w 191"/>
                <a:gd name="T67" fmla="*/ 101 h 157"/>
                <a:gd name="T68" fmla="*/ 172 w 191"/>
                <a:gd name="T69" fmla="*/ 92 h 157"/>
                <a:gd name="T70" fmla="*/ 169 w 191"/>
                <a:gd name="T71" fmla="*/ 87 h 157"/>
                <a:gd name="T72" fmla="*/ 168 w 191"/>
                <a:gd name="T73" fmla="*/ 82 h 157"/>
                <a:gd name="T74" fmla="*/ 167 w 191"/>
                <a:gd name="T75" fmla="*/ 76 h 157"/>
                <a:gd name="T76" fmla="*/ 152 w 191"/>
                <a:gd name="T77" fmla="*/ 44 h 157"/>
                <a:gd name="T78" fmla="*/ 127 w 191"/>
                <a:gd name="T79" fmla="*/ 20 h 157"/>
                <a:gd name="T80" fmla="*/ 105 w 191"/>
                <a:gd name="T81" fmla="*/ 8 h 157"/>
                <a:gd name="T82" fmla="*/ 97 w 191"/>
                <a:gd name="T83" fmla="*/ 5 h 157"/>
                <a:gd name="T84" fmla="*/ 46 w 191"/>
                <a:gd name="T85" fmla="*/ 5 h 157"/>
                <a:gd name="T86" fmla="*/ 14 w 191"/>
                <a:gd name="T87" fmla="*/ 0 h 157"/>
                <a:gd name="T88" fmla="*/ 14 w 191"/>
                <a:gd name="T89" fmla="*/ 0 h 157"/>
                <a:gd name="T90" fmla="*/ 27 w 191"/>
                <a:gd name="T91" fmla="*/ 12 h 157"/>
                <a:gd name="T92" fmla="*/ 27 w 191"/>
                <a:gd name="T93" fmla="*/ 22 h 157"/>
                <a:gd name="T94" fmla="*/ 19 w 191"/>
                <a:gd name="T95" fmla="*/ 30 h 157"/>
                <a:gd name="T96" fmla="*/ 13 w 191"/>
                <a:gd name="T97" fmla="*/ 33 h 157"/>
                <a:gd name="T98" fmla="*/ 8 w 191"/>
                <a:gd name="T99" fmla="*/ 42 h 157"/>
                <a:gd name="T100" fmla="*/ 4 w 191"/>
                <a:gd name="T101" fmla="*/ 53 h 157"/>
                <a:gd name="T102" fmla="*/ 3 w 191"/>
                <a:gd name="T103" fmla="*/ 55 h 157"/>
                <a:gd name="T104" fmla="*/ 0 w 191"/>
                <a:gd name="T105" fmla="*/ 61 h 157"/>
                <a:gd name="T106" fmla="*/ 1 w 191"/>
                <a:gd name="T107" fmla="*/ 1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57">
                  <a:moveTo>
                    <a:pt x="1" y="133"/>
                  </a:moveTo>
                  <a:cubicBezTo>
                    <a:pt x="1" y="151"/>
                    <a:pt x="1" y="151"/>
                    <a:pt x="1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6" y="150"/>
                    <a:pt x="57" y="148"/>
                    <a:pt x="58" y="146"/>
                  </a:cubicBezTo>
                  <a:cubicBezTo>
                    <a:pt x="60" y="144"/>
                    <a:pt x="62" y="144"/>
                    <a:pt x="62" y="146"/>
                  </a:cubicBezTo>
                  <a:cubicBezTo>
                    <a:pt x="63" y="148"/>
                    <a:pt x="63" y="157"/>
                    <a:pt x="67" y="153"/>
                  </a:cubicBezTo>
                  <a:cubicBezTo>
                    <a:pt x="69" y="150"/>
                    <a:pt x="71" y="145"/>
                    <a:pt x="75" y="144"/>
                  </a:cubicBezTo>
                  <a:cubicBezTo>
                    <a:pt x="75" y="145"/>
                    <a:pt x="76" y="145"/>
                    <a:pt x="76" y="146"/>
                  </a:cubicBezTo>
                  <a:cubicBezTo>
                    <a:pt x="77" y="147"/>
                    <a:pt x="77" y="148"/>
                    <a:pt x="78" y="149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80" y="152"/>
                    <a:pt x="81" y="152"/>
                    <a:pt x="81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7" y="152"/>
                    <a:pt x="117" y="151"/>
                    <a:pt x="117" y="150"/>
                  </a:cubicBezTo>
                  <a:cubicBezTo>
                    <a:pt x="117" y="150"/>
                    <a:pt x="117" y="149"/>
                    <a:pt x="118" y="148"/>
                  </a:cubicBezTo>
                  <a:cubicBezTo>
                    <a:pt x="118" y="148"/>
                    <a:pt x="118" y="148"/>
                    <a:pt x="118" y="147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19" y="147"/>
                    <a:pt x="119" y="146"/>
                    <a:pt x="120" y="146"/>
                  </a:cubicBezTo>
                  <a:cubicBezTo>
                    <a:pt x="122" y="146"/>
                    <a:pt x="124" y="146"/>
                    <a:pt x="126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3" y="143"/>
                    <a:pt x="133" y="138"/>
                    <a:pt x="135" y="136"/>
                  </a:cubicBezTo>
                  <a:cubicBezTo>
                    <a:pt x="136" y="133"/>
                    <a:pt x="137" y="135"/>
                    <a:pt x="139" y="135"/>
                  </a:cubicBezTo>
                  <a:cubicBezTo>
                    <a:pt x="141" y="137"/>
                    <a:pt x="145" y="138"/>
                    <a:pt x="147" y="140"/>
                  </a:cubicBezTo>
                  <a:cubicBezTo>
                    <a:pt x="151" y="143"/>
                    <a:pt x="154" y="144"/>
                    <a:pt x="160" y="144"/>
                  </a:cubicBezTo>
                  <a:cubicBezTo>
                    <a:pt x="169" y="144"/>
                    <a:pt x="163" y="133"/>
                    <a:pt x="170" y="129"/>
                  </a:cubicBezTo>
                  <a:cubicBezTo>
                    <a:pt x="172" y="128"/>
                    <a:pt x="174" y="128"/>
                    <a:pt x="177" y="128"/>
                  </a:cubicBezTo>
                  <a:cubicBezTo>
                    <a:pt x="179" y="128"/>
                    <a:pt x="181" y="124"/>
                    <a:pt x="184" y="124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7" y="108"/>
                    <a:pt x="186" y="106"/>
                    <a:pt x="184" y="105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77" y="98"/>
                    <a:pt x="175" y="95"/>
                    <a:pt x="172" y="92"/>
                  </a:cubicBezTo>
                  <a:cubicBezTo>
                    <a:pt x="171" y="90"/>
                    <a:pt x="170" y="89"/>
                    <a:pt x="169" y="87"/>
                  </a:cubicBezTo>
                  <a:cubicBezTo>
                    <a:pt x="168" y="86"/>
                    <a:pt x="168" y="84"/>
                    <a:pt x="168" y="82"/>
                  </a:cubicBezTo>
                  <a:cubicBezTo>
                    <a:pt x="168" y="80"/>
                    <a:pt x="168" y="77"/>
                    <a:pt x="167" y="76"/>
                  </a:cubicBezTo>
                  <a:cubicBezTo>
                    <a:pt x="166" y="65"/>
                    <a:pt x="157" y="54"/>
                    <a:pt x="152" y="44"/>
                  </a:cubicBezTo>
                  <a:cubicBezTo>
                    <a:pt x="146" y="33"/>
                    <a:pt x="138" y="26"/>
                    <a:pt x="127" y="20"/>
                  </a:cubicBezTo>
                  <a:cubicBezTo>
                    <a:pt x="122" y="17"/>
                    <a:pt x="108" y="12"/>
                    <a:pt x="105" y="8"/>
                  </a:cubicBezTo>
                  <a:cubicBezTo>
                    <a:pt x="102" y="7"/>
                    <a:pt x="100" y="4"/>
                    <a:pt x="9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2"/>
                    <a:pt x="22" y="10"/>
                    <a:pt x="27" y="12"/>
                  </a:cubicBezTo>
                  <a:cubicBezTo>
                    <a:pt x="29" y="16"/>
                    <a:pt x="31" y="18"/>
                    <a:pt x="27" y="22"/>
                  </a:cubicBezTo>
                  <a:cubicBezTo>
                    <a:pt x="24" y="25"/>
                    <a:pt x="22" y="27"/>
                    <a:pt x="19" y="30"/>
                  </a:cubicBezTo>
                  <a:cubicBezTo>
                    <a:pt x="18" y="31"/>
                    <a:pt x="15" y="32"/>
                    <a:pt x="13" y="33"/>
                  </a:cubicBezTo>
                  <a:cubicBezTo>
                    <a:pt x="10" y="34"/>
                    <a:pt x="8" y="38"/>
                    <a:pt x="8" y="42"/>
                  </a:cubicBezTo>
                  <a:cubicBezTo>
                    <a:pt x="8" y="44"/>
                    <a:pt x="6" y="52"/>
                    <a:pt x="4" y="53"/>
                  </a:cubicBezTo>
                  <a:cubicBezTo>
                    <a:pt x="4" y="54"/>
                    <a:pt x="3" y="55"/>
                    <a:pt x="3" y="55"/>
                  </a:cubicBezTo>
                  <a:cubicBezTo>
                    <a:pt x="3" y="56"/>
                    <a:pt x="1" y="59"/>
                    <a:pt x="0" y="61"/>
                  </a:cubicBezTo>
                  <a:cubicBezTo>
                    <a:pt x="1" y="133"/>
                    <a:pt x="1" y="133"/>
                    <a:pt x="1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9" name="FLOYD"/>
            <p:cNvSpPr>
              <a:spLocks/>
            </p:cNvSpPr>
            <p:nvPr/>
          </p:nvSpPr>
          <p:spPr bwMode="auto">
            <a:xfrm>
              <a:off x="2327275" y="1236663"/>
              <a:ext cx="458788" cy="600075"/>
            </a:xfrm>
            <a:custGeom>
              <a:avLst/>
              <a:gdLst>
                <a:gd name="T0" fmla="*/ 150 w 192"/>
                <a:gd name="T1" fmla="*/ 0 h 252"/>
                <a:gd name="T2" fmla="*/ 165 w 192"/>
                <a:gd name="T3" fmla="*/ 0 h 252"/>
                <a:gd name="T4" fmla="*/ 165 w 192"/>
                <a:gd name="T5" fmla="*/ 0 h 252"/>
                <a:gd name="T6" fmla="*/ 165 w 192"/>
                <a:gd name="T7" fmla="*/ 13 h 252"/>
                <a:gd name="T8" fmla="*/ 169 w 192"/>
                <a:gd name="T9" fmla="*/ 13 h 252"/>
                <a:gd name="T10" fmla="*/ 169 w 192"/>
                <a:gd name="T11" fmla="*/ 26 h 252"/>
                <a:gd name="T12" fmla="*/ 158 w 192"/>
                <a:gd name="T13" fmla="*/ 26 h 252"/>
                <a:gd name="T14" fmla="*/ 158 w 192"/>
                <a:gd name="T15" fmla="*/ 62 h 252"/>
                <a:gd name="T16" fmla="*/ 152 w 192"/>
                <a:gd name="T17" fmla="*/ 64 h 252"/>
                <a:gd name="T18" fmla="*/ 154 w 192"/>
                <a:gd name="T19" fmla="*/ 72 h 252"/>
                <a:gd name="T20" fmla="*/ 156 w 192"/>
                <a:gd name="T21" fmla="*/ 77 h 252"/>
                <a:gd name="T22" fmla="*/ 156 w 192"/>
                <a:gd name="T23" fmla="*/ 80 h 252"/>
                <a:gd name="T24" fmla="*/ 155 w 192"/>
                <a:gd name="T25" fmla="*/ 81 h 252"/>
                <a:gd name="T26" fmla="*/ 155 w 192"/>
                <a:gd name="T27" fmla="*/ 82 h 252"/>
                <a:gd name="T28" fmla="*/ 154 w 192"/>
                <a:gd name="T29" fmla="*/ 82 h 252"/>
                <a:gd name="T30" fmla="*/ 151 w 192"/>
                <a:gd name="T31" fmla="*/ 86 h 252"/>
                <a:gd name="T32" fmla="*/ 151 w 192"/>
                <a:gd name="T33" fmla="*/ 87 h 252"/>
                <a:gd name="T34" fmla="*/ 152 w 192"/>
                <a:gd name="T35" fmla="*/ 90 h 252"/>
                <a:gd name="T36" fmla="*/ 155 w 192"/>
                <a:gd name="T37" fmla="*/ 93 h 252"/>
                <a:gd name="T38" fmla="*/ 185 w 192"/>
                <a:gd name="T39" fmla="*/ 93 h 252"/>
                <a:gd name="T40" fmla="*/ 185 w 192"/>
                <a:gd name="T41" fmla="*/ 99 h 252"/>
                <a:gd name="T42" fmla="*/ 192 w 192"/>
                <a:gd name="T43" fmla="*/ 99 h 252"/>
                <a:gd name="T44" fmla="*/ 192 w 192"/>
                <a:gd name="T45" fmla="*/ 99 h 252"/>
                <a:gd name="T46" fmla="*/ 192 w 192"/>
                <a:gd name="T47" fmla="*/ 121 h 252"/>
                <a:gd name="T48" fmla="*/ 186 w 192"/>
                <a:gd name="T49" fmla="*/ 121 h 252"/>
                <a:gd name="T50" fmla="*/ 186 w 192"/>
                <a:gd name="T51" fmla="*/ 185 h 252"/>
                <a:gd name="T52" fmla="*/ 176 w 192"/>
                <a:gd name="T53" fmla="*/ 185 h 252"/>
                <a:gd name="T54" fmla="*/ 176 w 192"/>
                <a:gd name="T55" fmla="*/ 244 h 252"/>
                <a:gd name="T56" fmla="*/ 176 w 192"/>
                <a:gd name="T57" fmla="*/ 244 h 252"/>
                <a:gd name="T58" fmla="*/ 144 w 192"/>
                <a:gd name="T59" fmla="*/ 244 h 252"/>
                <a:gd name="T60" fmla="*/ 144 w 192"/>
                <a:gd name="T61" fmla="*/ 252 h 252"/>
                <a:gd name="T62" fmla="*/ 128 w 192"/>
                <a:gd name="T63" fmla="*/ 252 h 252"/>
                <a:gd name="T64" fmla="*/ 128 w 192"/>
                <a:gd name="T65" fmla="*/ 243 h 252"/>
                <a:gd name="T66" fmla="*/ 87 w 192"/>
                <a:gd name="T67" fmla="*/ 243 h 252"/>
                <a:gd name="T68" fmla="*/ 87 w 192"/>
                <a:gd name="T69" fmla="*/ 252 h 252"/>
                <a:gd name="T70" fmla="*/ 17 w 192"/>
                <a:gd name="T71" fmla="*/ 252 h 252"/>
                <a:gd name="T72" fmla="*/ 17 w 192"/>
                <a:gd name="T73" fmla="*/ 252 h 252"/>
                <a:gd name="T74" fmla="*/ 0 w 192"/>
                <a:gd name="T75" fmla="*/ 149 h 252"/>
                <a:gd name="T76" fmla="*/ 0 w 192"/>
                <a:gd name="T77" fmla="*/ 149 h 252"/>
                <a:gd name="T78" fmla="*/ 36 w 192"/>
                <a:gd name="T79" fmla="*/ 149 h 252"/>
                <a:gd name="T80" fmla="*/ 37 w 192"/>
                <a:gd name="T81" fmla="*/ 143 h 252"/>
                <a:gd name="T82" fmla="*/ 37 w 192"/>
                <a:gd name="T83" fmla="*/ 141 h 252"/>
                <a:gd name="T84" fmla="*/ 40 w 192"/>
                <a:gd name="T85" fmla="*/ 135 h 252"/>
                <a:gd name="T86" fmla="*/ 48 w 192"/>
                <a:gd name="T87" fmla="*/ 119 h 252"/>
                <a:gd name="T88" fmla="*/ 72 w 192"/>
                <a:gd name="T89" fmla="*/ 101 h 252"/>
                <a:gd name="T90" fmla="*/ 87 w 192"/>
                <a:gd name="T91" fmla="*/ 93 h 252"/>
                <a:gd name="T92" fmla="*/ 105 w 192"/>
                <a:gd name="T93" fmla="*/ 83 h 252"/>
                <a:gd name="T94" fmla="*/ 111 w 192"/>
                <a:gd name="T95" fmla="*/ 80 h 252"/>
                <a:gd name="T96" fmla="*/ 118 w 192"/>
                <a:gd name="T97" fmla="*/ 77 h 252"/>
                <a:gd name="T98" fmla="*/ 129 w 192"/>
                <a:gd name="T99" fmla="*/ 49 h 252"/>
                <a:gd name="T100" fmla="*/ 145 w 192"/>
                <a:gd name="T101" fmla="*/ 14 h 252"/>
                <a:gd name="T102" fmla="*/ 150 w 192"/>
                <a:gd name="T10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252">
                  <a:moveTo>
                    <a:pt x="15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6" y="62"/>
                    <a:pt x="153" y="62"/>
                    <a:pt x="152" y="64"/>
                  </a:cubicBezTo>
                  <a:cubicBezTo>
                    <a:pt x="150" y="67"/>
                    <a:pt x="152" y="70"/>
                    <a:pt x="154" y="72"/>
                  </a:cubicBezTo>
                  <a:cubicBezTo>
                    <a:pt x="155" y="74"/>
                    <a:pt x="156" y="75"/>
                    <a:pt x="156" y="77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6" y="80"/>
                    <a:pt x="156" y="81"/>
                    <a:pt x="155" y="81"/>
                  </a:cubicBezTo>
                  <a:cubicBezTo>
                    <a:pt x="155" y="81"/>
                    <a:pt x="155" y="81"/>
                    <a:pt x="155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2" y="83"/>
                    <a:pt x="152" y="85"/>
                    <a:pt x="151" y="86"/>
                  </a:cubicBezTo>
                  <a:cubicBezTo>
                    <a:pt x="151" y="86"/>
                    <a:pt x="151" y="87"/>
                    <a:pt x="151" y="87"/>
                  </a:cubicBezTo>
                  <a:cubicBezTo>
                    <a:pt x="151" y="88"/>
                    <a:pt x="151" y="90"/>
                    <a:pt x="152" y="90"/>
                  </a:cubicBezTo>
                  <a:cubicBezTo>
                    <a:pt x="152" y="91"/>
                    <a:pt x="154" y="92"/>
                    <a:pt x="155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47"/>
                    <a:pt x="36" y="144"/>
                    <a:pt x="37" y="143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9" y="139"/>
                    <a:pt x="38" y="137"/>
                    <a:pt x="40" y="135"/>
                  </a:cubicBezTo>
                  <a:cubicBezTo>
                    <a:pt x="40" y="132"/>
                    <a:pt x="46" y="122"/>
                    <a:pt x="48" y="119"/>
                  </a:cubicBezTo>
                  <a:cubicBezTo>
                    <a:pt x="54" y="111"/>
                    <a:pt x="62" y="104"/>
                    <a:pt x="72" y="101"/>
                  </a:cubicBezTo>
                  <a:cubicBezTo>
                    <a:pt x="77" y="99"/>
                    <a:pt x="83" y="96"/>
                    <a:pt x="87" y="93"/>
                  </a:cubicBezTo>
                  <a:cubicBezTo>
                    <a:pt x="92" y="90"/>
                    <a:pt x="100" y="84"/>
                    <a:pt x="105" y="83"/>
                  </a:cubicBezTo>
                  <a:cubicBezTo>
                    <a:pt x="107" y="83"/>
                    <a:pt x="110" y="81"/>
                    <a:pt x="111" y="80"/>
                  </a:cubicBezTo>
                  <a:cubicBezTo>
                    <a:pt x="112" y="80"/>
                    <a:pt x="116" y="78"/>
                    <a:pt x="118" y="77"/>
                  </a:cubicBezTo>
                  <a:cubicBezTo>
                    <a:pt x="126" y="74"/>
                    <a:pt x="126" y="56"/>
                    <a:pt x="129" y="49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50" y="0"/>
                    <a:pt x="150" y="0"/>
                    <a:pt x="15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0" name="FANNIN"/>
            <p:cNvSpPr>
              <a:spLocks/>
            </p:cNvSpPr>
            <p:nvPr/>
          </p:nvSpPr>
          <p:spPr bwMode="auto">
            <a:xfrm>
              <a:off x="3163888" y="766763"/>
              <a:ext cx="522288" cy="423863"/>
            </a:xfrm>
            <a:custGeom>
              <a:avLst/>
              <a:gdLst>
                <a:gd name="T0" fmla="*/ 177 w 219"/>
                <a:gd name="T1" fmla="*/ 178 h 178"/>
                <a:gd name="T2" fmla="*/ 191 w 219"/>
                <a:gd name="T3" fmla="*/ 171 h 178"/>
                <a:gd name="T4" fmla="*/ 191 w 219"/>
                <a:gd name="T5" fmla="*/ 171 h 178"/>
                <a:gd name="T6" fmla="*/ 215 w 219"/>
                <a:gd name="T7" fmla="*/ 127 h 178"/>
                <a:gd name="T8" fmla="*/ 219 w 219"/>
                <a:gd name="T9" fmla="*/ 127 h 178"/>
                <a:gd name="T10" fmla="*/ 219 w 219"/>
                <a:gd name="T11" fmla="*/ 94 h 178"/>
                <a:gd name="T12" fmla="*/ 208 w 219"/>
                <a:gd name="T13" fmla="*/ 94 h 178"/>
                <a:gd name="T14" fmla="*/ 204 w 219"/>
                <a:gd name="T15" fmla="*/ 91 h 178"/>
                <a:gd name="T16" fmla="*/ 197 w 219"/>
                <a:gd name="T17" fmla="*/ 76 h 178"/>
                <a:gd name="T18" fmla="*/ 208 w 219"/>
                <a:gd name="T19" fmla="*/ 62 h 178"/>
                <a:gd name="T20" fmla="*/ 212 w 219"/>
                <a:gd name="T21" fmla="*/ 51 h 178"/>
                <a:gd name="T22" fmla="*/ 206 w 219"/>
                <a:gd name="T23" fmla="*/ 40 h 178"/>
                <a:gd name="T24" fmla="*/ 199 w 219"/>
                <a:gd name="T25" fmla="*/ 35 h 178"/>
                <a:gd name="T26" fmla="*/ 191 w 219"/>
                <a:gd name="T27" fmla="*/ 28 h 178"/>
                <a:gd name="T28" fmla="*/ 187 w 219"/>
                <a:gd name="T29" fmla="*/ 13 h 178"/>
                <a:gd name="T30" fmla="*/ 188 w 219"/>
                <a:gd name="T31" fmla="*/ 12 h 178"/>
                <a:gd name="T32" fmla="*/ 202 w 219"/>
                <a:gd name="T33" fmla="*/ 0 h 178"/>
                <a:gd name="T34" fmla="*/ 202 w 219"/>
                <a:gd name="T35" fmla="*/ 0 h 178"/>
                <a:gd name="T36" fmla="*/ 124 w 219"/>
                <a:gd name="T37" fmla="*/ 0 h 178"/>
                <a:gd name="T38" fmla="*/ 124 w 219"/>
                <a:gd name="T39" fmla="*/ 0 h 178"/>
                <a:gd name="T40" fmla="*/ 0 w 219"/>
                <a:gd name="T41" fmla="*/ 0 h 178"/>
                <a:gd name="T42" fmla="*/ 0 w 219"/>
                <a:gd name="T43" fmla="*/ 0 h 178"/>
                <a:gd name="T44" fmla="*/ 0 w 219"/>
                <a:gd name="T45" fmla="*/ 66 h 178"/>
                <a:gd name="T46" fmla="*/ 0 w 219"/>
                <a:gd name="T47" fmla="*/ 66 h 178"/>
                <a:gd name="T48" fmla="*/ 32 w 219"/>
                <a:gd name="T49" fmla="*/ 71 h 178"/>
                <a:gd name="T50" fmla="*/ 83 w 219"/>
                <a:gd name="T51" fmla="*/ 71 h 178"/>
                <a:gd name="T52" fmla="*/ 91 w 219"/>
                <a:gd name="T53" fmla="*/ 74 h 178"/>
                <a:gd name="T54" fmla="*/ 113 w 219"/>
                <a:gd name="T55" fmla="*/ 86 h 178"/>
                <a:gd name="T56" fmla="*/ 138 w 219"/>
                <a:gd name="T57" fmla="*/ 110 h 178"/>
                <a:gd name="T58" fmla="*/ 153 w 219"/>
                <a:gd name="T59" fmla="*/ 142 h 178"/>
                <a:gd name="T60" fmla="*/ 154 w 219"/>
                <a:gd name="T61" fmla="*/ 148 h 178"/>
                <a:gd name="T62" fmla="*/ 155 w 219"/>
                <a:gd name="T63" fmla="*/ 153 h 178"/>
                <a:gd name="T64" fmla="*/ 158 w 219"/>
                <a:gd name="T65" fmla="*/ 158 h 178"/>
                <a:gd name="T66" fmla="*/ 166 w 219"/>
                <a:gd name="T67" fmla="*/ 167 h 178"/>
                <a:gd name="T68" fmla="*/ 170 w 219"/>
                <a:gd name="T69" fmla="*/ 171 h 178"/>
                <a:gd name="T70" fmla="*/ 175 w 219"/>
                <a:gd name="T71" fmla="*/ 174 h 178"/>
                <a:gd name="T72" fmla="*/ 177 w 219"/>
                <a:gd name="T7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178">
                  <a:moveTo>
                    <a:pt x="177" y="178"/>
                  </a:move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198" y="89"/>
                    <a:pt x="198" y="81"/>
                    <a:pt x="197" y="76"/>
                  </a:cubicBezTo>
                  <a:cubicBezTo>
                    <a:pt x="195" y="66"/>
                    <a:pt x="203" y="66"/>
                    <a:pt x="208" y="62"/>
                  </a:cubicBezTo>
                  <a:cubicBezTo>
                    <a:pt x="211" y="59"/>
                    <a:pt x="213" y="55"/>
                    <a:pt x="212" y="51"/>
                  </a:cubicBezTo>
                  <a:cubicBezTo>
                    <a:pt x="212" y="47"/>
                    <a:pt x="206" y="44"/>
                    <a:pt x="206" y="40"/>
                  </a:cubicBezTo>
                  <a:cubicBezTo>
                    <a:pt x="205" y="39"/>
                    <a:pt x="200" y="36"/>
                    <a:pt x="199" y="35"/>
                  </a:cubicBezTo>
                  <a:cubicBezTo>
                    <a:pt x="196" y="33"/>
                    <a:pt x="193" y="31"/>
                    <a:pt x="191" y="28"/>
                  </a:cubicBezTo>
                  <a:cubicBezTo>
                    <a:pt x="189" y="26"/>
                    <a:pt x="181" y="15"/>
                    <a:pt x="187" y="13"/>
                  </a:cubicBezTo>
                  <a:cubicBezTo>
                    <a:pt x="187" y="13"/>
                    <a:pt x="188" y="12"/>
                    <a:pt x="188" y="1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6" y="70"/>
                    <a:pt x="88" y="73"/>
                    <a:pt x="91" y="74"/>
                  </a:cubicBezTo>
                  <a:cubicBezTo>
                    <a:pt x="94" y="78"/>
                    <a:pt x="108" y="83"/>
                    <a:pt x="113" y="86"/>
                  </a:cubicBezTo>
                  <a:cubicBezTo>
                    <a:pt x="124" y="92"/>
                    <a:pt x="132" y="99"/>
                    <a:pt x="138" y="110"/>
                  </a:cubicBezTo>
                  <a:cubicBezTo>
                    <a:pt x="143" y="120"/>
                    <a:pt x="152" y="131"/>
                    <a:pt x="153" y="142"/>
                  </a:cubicBezTo>
                  <a:cubicBezTo>
                    <a:pt x="154" y="143"/>
                    <a:pt x="154" y="146"/>
                    <a:pt x="154" y="148"/>
                  </a:cubicBezTo>
                  <a:cubicBezTo>
                    <a:pt x="154" y="150"/>
                    <a:pt x="154" y="152"/>
                    <a:pt x="155" y="153"/>
                  </a:cubicBezTo>
                  <a:cubicBezTo>
                    <a:pt x="156" y="155"/>
                    <a:pt x="157" y="156"/>
                    <a:pt x="158" y="158"/>
                  </a:cubicBezTo>
                  <a:cubicBezTo>
                    <a:pt x="161" y="161"/>
                    <a:pt x="163" y="164"/>
                    <a:pt x="166" y="167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2" y="172"/>
                    <a:pt x="173" y="174"/>
                    <a:pt x="175" y="174"/>
                  </a:cubicBezTo>
                  <a:cubicBezTo>
                    <a:pt x="177" y="178"/>
                    <a:pt x="177" y="178"/>
                    <a:pt x="177" y="17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1" name="EARLY"/>
            <p:cNvSpPr>
              <a:spLocks/>
            </p:cNvSpPr>
            <p:nvPr/>
          </p:nvSpPr>
          <p:spPr bwMode="auto">
            <a:xfrm>
              <a:off x="2688961" y="4838700"/>
              <a:ext cx="473339" cy="522288"/>
            </a:xfrm>
            <a:custGeom>
              <a:avLst/>
              <a:gdLst>
                <a:gd name="T0" fmla="*/ 200 w 204"/>
                <a:gd name="T1" fmla="*/ 40 h 219"/>
                <a:gd name="T2" fmla="*/ 200 w 204"/>
                <a:gd name="T3" fmla="*/ 86 h 219"/>
                <a:gd name="T4" fmla="*/ 204 w 204"/>
                <a:gd name="T5" fmla="*/ 86 h 219"/>
                <a:gd name="T6" fmla="*/ 204 w 204"/>
                <a:gd name="T7" fmla="*/ 91 h 219"/>
                <a:gd name="T8" fmla="*/ 198 w 204"/>
                <a:gd name="T9" fmla="*/ 91 h 219"/>
                <a:gd name="T10" fmla="*/ 198 w 204"/>
                <a:gd name="T11" fmla="*/ 128 h 219"/>
                <a:gd name="T12" fmla="*/ 198 w 204"/>
                <a:gd name="T13" fmla="*/ 128 h 219"/>
                <a:gd name="T14" fmla="*/ 81 w 204"/>
                <a:gd name="T15" fmla="*/ 128 h 219"/>
                <a:gd name="T16" fmla="*/ 80 w 204"/>
                <a:gd name="T17" fmla="*/ 219 h 219"/>
                <a:gd name="T18" fmla="*/ 80 w 204"/>
                <a:gd name="T19" fmla="*/ 219 h 219"/>
                <a:gd name="T20" fmla="*/ 39 w 204"/>
                <a:gd name="T21" fmla="*/ 219 h 219"/>
                <a:gd name="T22" fmla="*/ 39 w 204"/>
                <a:gd name="T23" fmla="*/ 219 h 219"/>
                <a:gd name="T24" fmla="*/ 38 w 204"/>
                <a:gd name="T25" fmla="*/ 218 h 219"/>
                <a:gd name="T26" fmla="*/ 34 w 204"/>
                <a:gd name="T27" fmla="*/ 210 h 219"/>
                <a:gd name="T28" fmla="*/ 29 w 204"/>
                <a:gd name="T29" fmla="*/ 201 h 219"/>
                <a:gd name="T30" fmla="*/ 25 w 204"/>
                <a:gd name="T31" fmla="*/ 194 h 219"/>
                <a:gd name="T32" fmla="*/ 20 w 204"/>
                <a:gd name="T33" fmla="*/ 186 h 219"/>
                <a:gd name="T34" fmla="*/ 13 w 204"/>
                <a:gd name="T35" fmla="*/ 178 h 219"/>
                <a:gd name="T36" fmla="*/ 10 w 204"/>
                <a:gd name="T37" fmla="*/ 158 h 219"/>
                <a:gd name="T38" fmla="*/ 9 w 204"/>
                <a:gd name="T39" fmla="*/ 121 h 219"/>
                <a:gd name="T40" fmla="*/ 14 w 204"/>
                <a:gd name="T41" fmla="*/ 94 h 219"/>
                <a:gd name="T42" fmla="*/ 18 w 204"/>
                <a:gd name="T43" fmla="*/ 62 h 219"/>
                <a:gd name="T44" fmla="*/ 24 w 204"/>
                <a:gd name="T45" fmla="*/ 36 h 219"/>
                <a:gd name="T46" fmla="*/ 28 w 204"/>
                <a:gd name="T47" fmla="*/ 19 h 219"/>
                <a:gd name="T48" fmla="*/ 32 w 204"/>
                <a:gd name="T49" fmla="*/ 0 h 219"/>
                <a:gd name="T50" fmla="*/ 32 w 204"/>
                <a:gd name="T51" fmla="*/ 0 h 219"/>
                <a:gd name="T52" fmla="*/ 37 w 204"/>
                <a:gd name="T53" fmla="*/ 0 h 219"/>
                <a:gd name="T54" fmla="*/ 37 w 204"/>
                <a:gd name="T55" fmla="*/ 15 h 219"/>
                <a:gd name="T56" fmla="*/ 76 w 204"/>
                <a:gd name="T57" fmla="*/ 9 h 219"/>
                <a:gd name="T58" fmla="*/ 125 w 204"/>
                <a:gd name="T59" fmla="*/ 8 h 219"/>
                <a:gd name="T60" fmla="*/ 125 w 204"/>
                <a:gd name="T61" fmla="*/ 8 h 219"/>
                <a:gd name="T62" fmla="*/ 132 w 204"/>
                <a:gd name="T63" fmla="*/ 9 h 219"/>
                <a:gd name="T64" fmla="*/ 132 w 204"/>
                <a:gd name="T65" fmla="*/ 10 h 219"/>
                <a:gd name="T66" fmla="*/ 133 w 204"/>
                <a:gd name="T67" fmla="*/ 10 h 219"/>
                <a:gd name="T68" fmla="*/ 133 w 204"/>
                <a:gd name="T69" fmla="*/ 15 h 219"/>
                <a:gd name="T70" fmla="*/ 130 w 204"/>
                <a:gd name="T71" fmla="*/ 23 h 219"/>
                <a:gd name="T72" fmla="*/ 134 w 204"/>
                <a:gd name="T73" fmla="*/ 29 h 219"/>
                <a:gd name="T74" fmla="*/ 135 w 204"/>
                <a:gd name="T75" fmla="*/ 31 h 219"/>
                <a:gd name="T76" fmla="*/ 136 w 204"/>
                <a:gd name="T77" fmla="*/ 35 h 219"/>
                <a:gd name="T78" fmla="*/ 137 w 204"/>
                <a:gd name="T79" fmla="*/ 40 h 219"/>
                <a:gd name="T80" fmla="*/ 200 w 204"/>
                <a:gd name="T81" fmla="*/ 40 h 219"/>
                <a:gd name="connsiteX0" fmla="*/ 9548 w 9744"/>
                <a:gd name="connsiteY0" fmla="*/ 1826 h 10000"/>
                <a:gd name="connsiteX1" fmla="*/ 9548 w 9744"/>
                <a:gd name="connsiteY1" fmla="*/ 3927 h 10000"/>
                <a:gd name="connsiteX2" fmla="*/ 9744 w 9744"/>
                <a:gd name="connsiteY2" fmla="*/ 3927 h 10000"/>
                <a:gd name="connsiteX3" fmla="*/ 9744 w 9744"/>
                <a:gd name="connsiteY3" fmla="*/ 4155 h 10000"/>
                <a:gd name="connsiteX4" fmla="*/ 9450 w 9744"/>
                <a:gd name="connsiteY4" fmla="*/ 4155 h 10000"/>
                <a:gd name="connsiteX5" fmla="*/ 9450 w 9744"/>
                <a:gd name="connsiteY5" fmla="*/ 5845 h 10000"/>
                <a:gd name="connsiteX6" fmla="*/ 9450 w 9744"/>
                <a:gd name="connsiteY6" fmla="*/ 5845 h 10000"/>
                <a:gd name="connsiteX7" fmla="*/ 3715 w 9744"/>
                <a:gd name="connsiteY7" fmla="*/ 5845 h 10000"/>
                <a:gd name="connsiteX8" fmla="*/ 3666 w 9744"/>
                <a:gd name="connsiteY8" fmla="*/ 10000 h 10000"/>
                <a:gd name="connsiteX9" fmla="*/ 3666 w 9744"/>
                <a:gd name="connsiteY9" fmla="*/ 10000 h 10000"/>
                <a:gd name="connsiteX10" fmla="*/ 1656 w 9744"/>
                <a:gd name="connsiteY10" fmla="*/ 10000 h 10000"/>
                <a:gd name="connsiteX11" fmla="*/ 1656 w 9744"/>
                <a:gd name="connsiteY11" fmla="*/ 10000 h 10000"/>
                <a:gd name="connsiteX12" fmla="*/ 1607 w 9744"/>
                <a:gd name="connsiteY12" fmla="*/ 9954 h 10000"/>
                <a:gd name="connsiteX13" fmla="*/ 1411 w 9744"/>
                <a:gd name="connsiteY13" fmla="*/ 9589 h 10000"/>
                <a:gd name="connsiteX14" fmla="*/ 1166 w 9744"/>
                <a:gd name="connsiteY14" fmla="*/ 9178 h 10000"/>
                <a:gd name="connsiteX15" fmla="*/ 969 w 9744"/>
                <a:gd name="connsiteY15" fmla="*/ 8858 h 10000"/>
                <a:gd name="connsiteX16" fmla="*/ 381 w 9744"/>
                <a:gd name="connsiteY16" fmla="*/ 8128 h 10000"/>
                <a:gd name="connsiteX17" fmla="*/ 234 w 9744"/>
                <a:gd name="connsiteY17" fmla="*/ 7215 h 10000"/>
                <a:gd name="connsiteX18" fmla="*/ 185 w 9744"/>
                <a:gd name="connsiteY18" fmla="*/ 5525 h 10000"/>
                <a:gd name="connsiteX19" fmla="*/ 430 w 9744"/>
                <a:gd name="connsiteY19" fmla="*/ 4292 h 10000"/>
                <a:gd name="connsiteX20" fmla="*/ 626 w 9744"/>
                <a:gd name="connsiteY20" fmla="*/ 2831 h 10000"/>
                <a:gd name="connsiteX21" fmla="*/ 920 w 9744"/>
                <a:gd name="connsiteY21" fmla="*/ 1644 h 10000"/>
                <a:gd name="connsiteX22" fmla="*/ 1117 w 9744"/>
                <a:gd name="connsiteY22" fmla="*/ 868 h 10000"/>
                <a:gd name="connsiteX23" fmla="*/ 1313 w 9744"/>
                <a:gd name="connsiteY23" fmla="*/ 0 h 10000"/>
                <a:gd name="connsiteX24" fmla="*/ 1313 w 9744"/>
                <a:gd name="connsiteY24" fmla="*/ 0 h 10000"/>
                <a:gd name="connsiteX25" fmla="*/ 1558 w 9744"/>
                <a:gd name="connsiteY25" fmla="*/ 0 h 10000"/>
                <a:gd name="connsiteX26" fmla="*/ 1558 w 9744"/>
                <a:gd name="connsiteY26" fmla="*/ 685 h 10000"/>
                <a:gd name="connsiteX27" fmla="*/ 3469 w 9744"/>
                <a:gd name="connsiteY27" fmla="*/ 411 h 10000"/>
                <a:gd name="connsiteX28" fmla="*/ 5871 w 9744"/>
                <a:gd name="connsiteY28" fmla="*/ 365 h 10000"/>
                <a:gd name="connsiteX29" fmla="*/ 5871 w 9744"/>
                <a:gd name="connsiteY29" fmla="*/ 365 h 10000"/>
                <a:gd name="connsiteX30" fmla="*/ 6215 w 9744"/>
                <a:gd name="connsiteY30" fmla="*/ 411 h 10000"/>
                <a:gd name="connsiteX31" fmla="*/ 6215 w 9744"/>
                <a:gd name="connsiteY31" fmla="*/ 457 h 10000"/>
                <a:gd name="connsiteX32" fmla="*/ 6264 w 9744"/>
                <a:gd name="connsiteY32" fmla="*/ 457 h 10000"/>
                <a:gd name="connsiteX33" fmla="*/ 6264 w 9744"/>
                <a:gd name="connsiteY33" fmla="*/ 685 h 10000"/>
                <a:gd name="connsiteX34" fmla="*/ 6117 w 9744"/>
                <a:gd name="connsiteY34" fmla="*/ 1050 h 10000"/>
                <a:gd name="connsiteX35" fmla="*/ 6313 w 9744"/>
                <a:gd name="connsiteY35" fmla="*/ 1324 h 10000"/>
                <a:gd name="connsiteX36" fmla="*/ 6362 w 9744"/>
                <a:gd name="connsiteY36" fmla="*/ 1416 h 10000"/>
                <a:gd name="connsiteX37" fmla="*/ 6411 w 9744"/>
                <a:gd name="connsiteY37" fmla="*/ 1598 h 10000"/>
                <a:gd name="connsiteX38" fmla="*/ 6460 w 9744"/>
                <a:gd name="connsiteY38" fmla="*/ 1826 h 10000"/>
                <a:gd name="connsiteX39" fmla="*/ 9548 w 9744"/>
                <a:gd name="connsiteY39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448 w 10000"/>
                <a:gd name="connsiteY13" fmla="*/ 9589 h 10000"/>
                <a:gd name="connsiteX14" fmla="*/ 1197 w 10000"/>
                <a:gd name="connsiteY14" fmla="*/ 9178 h 10000"/>
                <a:gd name="connsiteX15" fmla="*/ 391 w 10000"/>
                <a:gd name="connsiteY15" fmla="*/ 8128 h 10000"/>
                <a:gd name="connsiteX16" fmla="*/ 240 w 10000"/>
                <a:gd name="connsiteY16" fmla="*/ 7215 h 10000"/>
                <a:gd name="connsiteX17" fmla="*/ 190 w 10000"/>
                <a:gd name="connsiteY17" fmla="*/ 5525 h 10000"/>
                <a:gd name="connsiteX18" fmla="*/ 441 w 10000"/>
                <a:gd name="connsiteY18" fmla="*/ 4292 h 10000"/>
                <a:gd name="connsiteX19" fmla="*/ 642 w 10000"/>
                <a:gd name="connsiteY19" fmla="*/ 2831 h 10000"/>
                <a:gd name="connsiteX20" fmla="*/ 944 w 10000"/>
                <a:gd name="connsiteY20" fmla="*/ 1644 h 10000"/>
                <a:gd name="connsiteX21" fmla="*/ 1146 w 10000"/>
                <a:gd name="connsiteY21" fmla="*/ 868 h 10000"/>
                <a:gd name="connsiteX22" fmla="*/ 1347 w 10000"/>
                <a:gd name="connsiteY22" fmla="*/ 0 h 10000"/>
                <a:gd name="connsiteX23" fmla="*/ 1347 w 10000"/>
                <a:gd name="connsiteY23" fmla="*/ 0 h 10000"/>
                <a:gd name="connsiteX24" fmla="*/ 1599 w 10000"/>
                <a:gd name="connsiteY24" fmla="*/ 0 h 10000"/>
                <a:gd name="connsiteX25" fmla="*/ 1599 w 10000"/>
                <a:gd name="connsiteY25" fmla="*/ 685 h 10000"/>
                <a:gd name="connsiteX26" fmla="*/ 3560 w 10000"/>
                <a:gd name="connsiteY26" fmla="*/ 411 h 10000"/>
                <a:gd name="connsiteX27" fmla="*/ 6025 w 10000"/>
                <a:gd name="connsiteY27" fmla="*/ 365 h 10000"/>
                <a:gd name="connsiteX28" fmla="*/ 6025 w 10000"/>
                <a:gd name="connsiteY28" fmla="*/ 365 h 10000"/>
                <a:gd name="connsiteX29" fmla="*/ 6378 w 10000"/>
                <a:gd name="connsiteY29" fmla="*/ 411 h 10000"/>
                <a:gd name="connsiteX30" fmla="*/ 6378 w 10000"/>
                <a:gd name="connsiteY30" fmla="*/ 457 h 10000"/>
                <a:gd name="connsiteX31" fmla="*/ 6429 w 10000"/>
                <a:gd name="connsiteY31" fmla="*/ 457 h 10000"/>
                <a:gd name="connsiteX32" fmla="*/ 6429 w 10000"/>
                <a:gd name="connsiteY32" fmla="*/ 685 h 10000"/>
                <a:gd name="connsiteX33" fmla="*/ 6278 w 10000"/>
                <a:gd name="connsiteY33" fmla="*/ 1050 h 10000"/>
                <a:gd name="connsiteX34" fmla="*/ 6479 w 10000"/>
                <a:gd name="connsiteY34" fmla="*/ 1324 h 10000"/>
                <a:gd name="connsiteX35" fmla="*/ 6529 w 10000"/>
                <a:gd name="connsiteY35" fmla="*/ 1416 h 10000"/>
                <a:gd name="connsiteX36" fmla="*/ 6579 w 10000"/>
                <a:gd name="connsiteY36" fmla="*/ 1598 h 10000"/>
                <a:gd name="connsiteX37" fmla="*/ 6630 w 10000"/>
                <a:gd name="connsiteY37" fmla="*/ 1826 h 10000"/>
                <a:gd name="connsiteX38" fmla="*/ 9799 w 10000"/>
                <a:gd name="connsiteY38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642 w 10000"/>
                <a:gd name="connsiteY18" fmla="*/ 2831 h 10000"/>
                <a:gd name="connsiteX19" fmla="*/ 944 w 10000"/>
                <a:gd name="connsiteY19" fmla="*/ 1644 h 10000"/>
                <a:gd name="connsiteX20" fmla="*/ 1146 w 10000"/>
                <a:gd name="connsiteY20" fmla="*/ 868 h 10000"/>
                <a:gd name="connsiteX21" fmla="*/ 1347 w 10000"/>
                <a:gd name="connsiteY21" fmla="*/ 0 h 10000"/>
                <a:gd name="connsiteX22" fmla="*/ 1347 w 10000"/>
                <a:gd name="connsiteY22" fmla="*/ 0 h 10000"/>
                <a:gd name="connsiteX23" fmla="*/ 1599 w 10000"/>
                <a:gd name="connsiteY23" fmla="*/ 0 h 10000"/>
                <a:gd name="connsiteX24" fmla="*/ 1599 w 10000"/>
                <a:gd name="connsiteY24" fmla="*/ 685 h 10000"/>
                <a:gd name="connsiteX25" fmla="*/ 3560 w 10000"/>
                <a:gd name="connsiteY25" fmla="*/ 411 h 10000"/>
                <a:gd name="connsiteX26" fmla="*/ 6025 w 10000"/>
                <a:gd name="connsiteY26" fmla="*/ 365 h 10000"/>
                <a:gd name="connsiteX27" fmla="*/ 6025 w 10000"/>
                <a:gd name="connsiteY27" fmla="*/ 365 h 10000"/>
                <a:gd name="connsiteX28" fmla="*/ 6378 w 10000"/>
                <a:gd name="connsiteY28" fmla="*/ 411 h 10000"/>
                <a:gd name="connsiteX29" fmla="*/ 6378 w 10000"/>
                <a:gd name="connsiteY29" fmla="*/ 457 h 10000"/>
                <a:gd name="connsiteX30" fmla="*/ 6429 w 10000"/>
                <a:gd name="connsiteY30" fmla="*/ 457 h 10000"/>
                <a:gd name="connsiteX31" fmla="*/ 6429 w 10000"/>
                <a:gd name="connsiteY31" fmla="*/ 685 h 10000"/>
                <a:gd name="connsiteX32" fmla="*/ 6278 w 10000"/>
                <a:gd name="connsiteY32" fmla="*/ 1050 h 10000"/>
                <a:gd name="connsiteX33" fmla="*/ 6479 w 10000"/>
                <a:gd name="connsiteY33" fmla="*/ 1324 h 10000"/>
                <a:gd name="connsiteX34" fmla="*/ 6529 w 10000"/>
                <a:gd name="connsiteY34" fmla="*/ 1416 h 10000"/>
                <a:gd name="connsiteX35" fmla="*/ 6579 w 10000"/>
                <a:gd name="connsiteY35" fmla="*/ 1598 h 10000"/>
                <a:gd name="connsiteX36" fmla="*/ 6630 w 10000"/>
                <a:gd name="connsiteY36" fmla="*/ 1826 h 10000"/>
                <a:gd name="connsiteX37" fmla="*/ 9799 w 10000"/>
                <a:gd name="connsiteY37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944 w 10000"/>
                <a:gd name="connsiteY18" fmla="*/ 1644 h 10000"/>
                <a:gd name="connsiteX19" fmla="*/ 1146 w 10000"/>
                <a:gd name="connsiteY19" fmla="*/ 868 h 10000"/>
                <a:gd name="connsiteX20" fmla="*/ 1347 w 10000"/>
                <a:gd name="connsiteY20" fmla="*/ 0 h 10000"/>
                <a:gd name="connsiteX21" fmla="*/ 1347 w 10000"/>
                <a:gd name="connsiteY21" fmla="*/ 0 h 10000"/>
                <a:gd name="connsiteX22" fmla="*/ 1599 w 10000"/>
                <a:gd name="connsiteY22" fmla="*/ 0 h 10000"/>
                <a:gd name="connsiteX23" fmla="*/ 1599 w 10000"/>
                <a:gd name="connsiteY23" fmla="*/ 685 h 10000"/>
                <a:gd name="connsiteX24" fmla="*/ 3560 w 10000"/>
                <a:gd name="connsiteY24" fmla="*/ 411 h 10000"/>
                <a:gd name="connsiteX25" fmla="*/ 6025 w 10000"/>
                <a:gd name="connsiteY25" fmla="*/ 365 h 10000"/>
                <a:gd name="connsiteX26" fmla="*/ 6025 w 10000"/>
                <a:gd name="connsiteY26" fmla="*/ 365 h 10000"/>
                <a:gd name="connsiteX27" fmla="*/ 6378 w 10000"/>
                <a:gd name="connsiteY27" fmla="*/ 411 h 10000"/>
                <a:gd name="connsiteX28" fmla="*/ 6378 w 10000"/>
                <a:gd name="connsiteY28" fmla="*/ 457 h 10000"/>
                <a:gd name="connsiteX29" fmla="*/ 6429 w 10000"/>
                <a:gd name="connsiteY29" fmla="*/ 457 h 10000"/>
                <a:gd name="connsiteX30" fmla="*/ 6429 w 10000"/>
                <a:gd name="connsiteY30" fmla="*/ 685 h 10000"/>
                <a:gd name="connsiteX31" fmla="*/ 6278 w 10000"/>
                <a:gd name="connsiteY31" fmla="*/ 1050 h 10000"/>
                <a:gd name="connsiteX32" fmla="*/ 6479 w 10000"/>
                <a:gd name="connsiteY32" fmla="*/ 1324 h 10000"/>
                <a:gd name="connsiteX33" fmla="*/ 6529 w 10000"/>
                <a:gd name="connsiteY33" fmla="*/ 1416 h 10000"/>
                <a:gd name="connsiteX34" fmla="*/ 6579 w 10000"/>
                <a:gd name="connsiteY34" fmla="*/ 1598 h 10000"/>
                <a:gd name="connsiteX35" fmla="*/ 6630 w 10000"/>
                <a:gd name="connsiteY35" fmla="*/ 1826 h 10000"/>
                <a:gd name="connsiteX36" fmla="*/ 9799 w 10000"/>
                <a:gd name="connsiteY36" fmla="*/ 18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0" h="10000">
                  <a:moveTo>
                    <a:pt x="9799" y="1826"/>
                  </a:moveTo>
                  <a:lnTo>
                    <a:pt x="9799" y="3927"/>
                  </a:lnTo>
                  <a:lnTo>
                    <a:pt x="10000" y="3927"/>
                  </a:lnTo>
                  <a:lnTo>
                    <a:pt x="10000" y="4155"/>
                  </a:lnTo>
                  <a:lnTo>
                    <a:pt x="9698" y="4155"/>
                  </a:lnTo>
                  <a:lnTo>
                    <a:pt x="9698" y="5845"/>
                  </a:lnTo>
                  <a:lnTo>
                    <a:pt x="9698" y="5845"/>
                  </a:lnTo>
                  <a:lnTo>
                    <a:pt x="3813" y="5845"/>
                  </a:lnTo>
                  <a:lnTo>
                    <a:pt x="3762" y="10000"/>
                  </a:lnTo>
                  <a:lnTo>
                    <a:pt x="3762" y="10000"/>
                  </a:lnTo>
                  <a:lnTo>
                    <a:pt x="1700" y="10000"/>
                  </a:lnTo>
                  <a:lnTo>
                    <a:pt x="1700" y="10000"/>
                  </a:lnTo>
                  <a:cubicBezTo>
                    <a:pt x="1683" y="9985"/>
                    <a:pt x="1666" y="9969"/>
                    <a:pt x="1649" y="9954"/>
                  </a:cubicBezTo>
                  <a:cubicBezTo>
                    <a:pt x="1565" y="9817"/>
                    <a:pt x="1407" y="9482"/>
                    <a:pt x="1197" y="9178"/>
                  </a:cubicBezTo>
                  <a:cubicBezTo>
                    <a:pt x="1021" y="8935"/>
                    <a:pt x="550" y="8455"/>
                    <a:pt x="391" y="8128"/>
                  </a:cubicBezTo>
                  <a:cubicBezTo>
                    <a:pt x="240" y="7763"/>
                    <a:pt x="190" y="7626"/>
                    <a:pt x="240" y="7215"/>
                  </a:cubicBezTo>
                  <a:cubicBezTo>
                    <a:pt x="240" y="6575"/>
                    <a:pt x="-263" y="6119"/>
                    <a:pt x="190" y="5525"/>
                  </a:cubicBezTo>
                  <a:cubicBezTo>
                    <a:pt x="441" y="5160"/>
                    <a:pt x="492" y="4703"/>
                    <a:pt x="441" y="4292"/>
                  </a:cubicBezTo>
                  <a:cubicBezTo>
                    <a:pt x="567" y="3645"/>
                    <a:pt x="827" y="2215"/>
                    <a:pt x="944" y="1644"/>
                  </a:cubicBezTo>
                  <a:cubicBezTo>
                    <a:pt x="1061" y="1073"/>
                    <a:pt x="994" y="1005"/>
                    <a:pt x="1146" y="868"/>
                  </a:cubicBezTo>
                  <a:cubicBezTo>
                    <a:pt x="1146" y="548"/>
                    <a:pt x="1197" y="274"/>
                    <a:pt x="1347" y="0"/>
                  </a:cubicBezTo>
                  <a:lnTo>
                    <a:pt x="1347" y="0"/>
                  </a:lnTo>
                  <a:lnTo>
                    <a:pt x="1599" y="0"/>
                  </a:lnTo>
                  <a:lnTo>
                    <a:pt x="1599" y="685"/>
                  </a:lnTo>
                  <a:lnTo>
                    <a:pt x="3560" y="411"/>
                  </a:lnTo>
                  <a:lnTo>
                    <a:pt x="6025" y="365"/>
                  </a:lnTo>
                  <a:lnTo>
                    <a:pt x="6025" y="365"/>
                  </a:lnTo>
                  <a:cubicBezTo>
                    <a:pt x="6126" y="411"/>
                    <a:pt x="6227" y="411"/>
                    <a:pt x="6378" y="411"/>
                  </a:cubicBezTo>
                  <a:lnTo>
                    <a:pt x="6378" y="457"/>
                  </a:lnTo>
                  <a:lnTo>
                    <a:pt x="6429" y="457"/>
                  </a:lnTo>
                  <a:lnTo>
                    <a:pt x="6429" y="685"/>
                  </a:lnTo>
                  <a:cubicBezTo>
                    <a:pt x="6529" y="913"/>
                    <a:pt x="6278" y="868"/>
                    <a:pt x="6278" y="1050"/>
                  </a:cubicBezTo>
                  <a:cubicBezTo>
                    <a:pt x="6278" y="1096"/>
                    <a:pt x="6429" y="1279"/>
                    <a:pt x="6479" y="1324"/>
                  </a:cubicBezTo>
                  <a:cubicBezTo>
                    <a:pt x="6496" y="1355"/>
                    <a:pt x="6512" y="1385"/>
                    <a:pt x="6529" y="1416"/>
                  </a:cubicBezTo>
                  <a:cubicBezTo>
                    <a:pt x="6579" y="1461"/>
                    <a:pt x="6579" y="1553"/>
                    <a:pt x="6579" y="1598"/>
                  </a:cubicBezTo>
                  <a:lnTo>
                    <a:pt x="6630" y="1826"/>
                  </a:lnTo>
                  <a:lnTo>
                    <a:pt x="9799" y="1826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2" name="EVANS"/>
            <p:cNvSpPr>
              <a:spLocks/>
            </p:cNvSpPr>
            <p:nvPr/>
          </p:nvSpPr>
          <p:spPr bwMode="auto">
            <a:xfrm>
              <a:off x="5726113" y="3948113"/>
              <a:ext cx="303213" cy="266700"/>
            </a:xfrm>
            <a:custGeom>
              <a:avLst/>
              <a:gdLst>
                <a:gd name="T0" fmla="*/ 25 w 127"/>
                <a:gd name="T1" fmla="*/ 5 h 112"/>
                <a:gd name="T2" fmla="*/ 42 w 127"/>
                <a:gd name="T3" fmla="*/ 4 h 112"/>
                <a:gd name="T4" fmla="*/ 64 w 127"/>
                <a:gd name="T5" fmla="*/ 9 h 112"/>
                <a:gd name="T6" fmla="*/ 77 w 127"/>
                <a:gd name="T7" fmla="*/ 17 h 112"/>
                <a:gd name="T8" fmla="*/ 87 w 127"/>
                <a:gd name="T9" fmla="*/ 22 h 112"/>
                <a:gd name="T10" fmla="*/ 89 w 127"/>
                <a:gd name="T11" fmla="*/ 33 h 112"/>
                <a:gd name="T12" fmla="*/ 96 w 127"/>
                <a:gd name="T13" fmla="*/ 42 h 112"/>
                <a:gd name="T14" fmla="*/ 97 w 127"/>
                <a:gd name="T15" fmla="*/ 44 h 112"/>
                <a:gd name="T16" fmla="*/ 99 w 127"/>
                <a:gd name="T17" fmla="*/ 53 h 112"/>
                <a:gd name="T18" fmla="*/ 101 w 127"/>
                <a:gd name="T19" fmla="*/ 62 h 112"/>
                <a:gd name="T20" fmla="*/ 101 w 127"/>
                <a:gd name="T21" fmla="*/ 62 h 112"/>
                <a:gd name="T22" fmla="*/ 100 w 127"/>
                <a:gd name="T23" fmla="*/ 71 h 112"/>
                <a:gd name="T24" fmla="*/ 105 w 127"/>
                <a:gd name="T25" fmla="*/ 80 h 112"/>
                <a:gd name="T26" fmla="*/ 107 w 127"/>
                <a:gd name="T27" fmla="*/ 81 h 112"/>
                <a:gd name="T28" fmla="*/ 111 w 127"/>
                <a:gd name="T29" fmla="*/ 85 h 112"/>
                <a:gd name="T30" fmla="*/ 116 w 127"/>
                <a:gd name="T31" fmla="*/ 88 h 112"/>
                <a:gd name="T32" fmla="*/ 125 w 127"/>
                <a:gd name="T33" fmla="*/ 91 h 112"/>
                <a:gd name="T34" fmla="*/ 127 w 127"/>
                <a:gd name="T35" fmla="*/ 94 h 112"/>
                <a:gd name="T36" fmla="*/ 127 w 127"/>
                <a:gd name="T37" fmla="*/ 94 h 112"/>
                <a:gd name="T38" fmla="*/ 109 w 127"/>
                <a:gd name="T39" fmla="*/ 112 h 112"/>
                <a:gd name="T40" fmla="*/ 109 w 127"/>
                <a:gd name="T41" fmla="*/ 112 h 112"/>
                <a:gd name="T42" fmla="*/ 52 w 127"/>
                <a:gd name="T43" fmla="*/ 112 h 112"/>
                <a:gd name="T44" fmla="*/ 18 w 127"/>
                <a:gd name="T45" fmla="*/ 97 h 112"/>
                <a:gd name="T46" fmla="*/ 0 w 127"/>
                <a:gd name="T47" fmla="*/ 0 h 112"/>
                <a:gd name="T48" fmla="*/ 0 w 127"/>
                <a:gd name="T49" fmla="*/ 0 h 112"/>
                <a:gd name="T50" fmla="*/ 25 w 127"/>
                <a:gd name="T5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112">
                  <a:moveTo>
                    <a:pt x="25" y="5"/>
                  </a:moveTo>
                  <a:cubicBezTo>
                    <a:pt x="31" y="5"/>
                    <a:pt x="36" y="5"/>
                    <a:pt x="42" y="4"/>
                  </a:cubicBezTo>
                  <a:cubicBezTo>
                    <a:pt x="53" y="2"/>
                    <a:pt x="56" y="1"/>
                    <a:pt x="64" y="9"/>
                  </a:cubicBezTo>
                  <a:cubicBezTo>
                    <a:pt x="68" y="13"/>
                    <a:pt x="72" y="16"/>
                    <a:pt x="77" y="17"/>
                  </a:cubicBezTo>
                  <a:cubicBezTo>
                    <a:pt x="79" y="18"/>
                    <a:pt x="86" y="19"/>
                    <a:pt x="87" y="22"/>
                  </a:cubicBezTo>
                  <a:cubicBezTo>
                    <a:pt x="88" y="24"/>
                    <a:pt x="88" y="30"/>
                    <a:pt x="89" y="33"/>
                  </a:cubicBezTo>
                  <a:cubicBezTo>
                    <a:pt x="90" y="36"/>
                    <a:pt x="93" y="40"/>
                    <a:pt x="96" y="42"/>
                  </a:cubicBezTo>
                  <a:cubicBezTo>
                    <a:pt x="96" y="42"/>
                    <a:pt x="97" y="43"/>
                    <a:pt x="97" y="44"/>
                  </a:cubicBezTo>
                  <a:cubicBezTo>
                    <a:pt x="98" y="47"/>
                    <a:pt x="99" y="49"/>
                    <a:pt x="99" y="53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2" y="74"/>
                    <a:pt x="103" y="77"/>
                    <a:pt x="105" y="80"/>
                  </a:cubicBezTo>
                  <a:cubicBezTo>
                    <a:pt x="106" y="80"/>
                    <a:pt x="107" y="81"/>
                    <a:pt x="107" y="81"/>
                  </a:cubicBezTo>
                  <a:cubicBezTo>
                    <a:pt x="109" y="82"/>
                    <a:pt x="110" y="84"/>
                    <a:pt x="111" y="85"/>
                  </a:cubicBezTo>
                  <a:cubicBezTo>
                    <a:pt x="113" y="86"/>
                    <a:pt x="114" y="87"/>
                    <a:pt x="116" y="88"/>
                  </a:cubicBezTo>
                  <a:cubicBezTo>
                    <a:pt x="119" y="89"/>
                    <a:pt x="122" y="91"/>
                    <a:pt x="125" y="91"/>
                  </a:cubicBezTo>
                  <a:cubicBezTo>
                    <a:pt x="126" y="92"/>
                    <a:pt x="126" y="92"/>
                    <a:pt x="127" y="94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5"/>
                    <a:pt x="25" y="5"/>
                    <a:pt x="25" y="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3" name="ECHOLS"/>
            <p:cNvSpPr>
              <a:spLocks/>
            </p:cNvSpPr>
            <p:nvPr/>
          </p:nvSpPr>
          <p:spPr bwMode="auto">
            <a:xfrm>
              <a:off x="4619625" y="5599113"/>
              <a:ext cx="558800" cy="333375"/>
            </a:xfrm>
            <a:custGeom>
              <a:avLst/>
              <a:gdLst>
                <a:gd name="T0" fmla="*/ 73 w 235"/>
                <a:gd name="T1" fmla="*/ 0 h 140"/>
                <a:gd name="T2" fmla="*/ 127 w 235"/>
                <a:gd name="T3" fmla="*/ 24 h 140"/>
                <a:gd name="T4" fmla="*/ 132 w 235"/>
                <a:gd name="T5" fmla="*/ 44 h 140"/>
                <a:gd name="T6" fmla="*/ 142 w 235"/>
                <a:gd name="T7" fmla="*/ 52 h 140"/>
                <a:gd name="T8" fmla="*/ 147 w 235"/>
                <a:gd name="T9" fmla="*/ 62 h 140"/>
                <a:gd name="T10" fmla="*/ 174 w 235"/>
                <a:gd name="T11" fmla="*/ 71 h 140"/>
                <a:gd name="T12" fmla="*/ 189 w 235"/>
                <a:gd name="T13" fmla="*/ 69 h 140"/>
                <a:gd name="T14" fmla="*/ 202 w 235"/>
                <a:gd name="T15" fmla="*/ 75 h 140"/>
                <a:gd name="T16" fmla="*/ 223 w 235"/>
                <a:gd name="T17" fmla="*/ 79 h 140"/>
                <a:gd name="T18" fmla="*/ 231 w 235"/>
                <a:gd name="T19" fmla="*/ 82 h 140"/>
                <a:gd name="T20" fmla="*/ 235 w 235"/>
                <a:gd name="T21" fmla="*/ 86 h 140"/>
                <a:gd name="T22" fmla="*/ 235 w 235"/>
                <a:gd name="T23" fmla="*/ 88 h 140"/>
                <a:gd name="T24" fmla="*/ 234 w 235"/>
                <a:gd name="T25" fmla="*/ 101 h 140"/>
                <a:gd name="T26" fmla="*/ 234 w 235"/>
                <a:gd name="T27" fmla="*/ 140 h 140"/>
                <a:gd name="T28" fmla="*/ 234 w 235"/>
                <a:gd name="T29" fmla="*/ 140 h 140"/>
                <a:gd name="T30" fmla="*/ 5 w 235"/>
                <a:gd name="T31" fmla="*/ 126 h 140"/>
                <a:gd name="T32" fmla="*/ 5 w 235"/>
                <a:gd name="T33" fmla="*/ 126 h 140"/>
                <a:gd name="T34" fmla="*/ 5 w 235"/>
                <a:gd name="T35" fmla="*/ 113 h 140"/>
                <a:gd name="T36" fmla="*/ 11 w 235"/>
                <a:gd name="T37" fmla="*/ 113 h 140"/>
                <a:gd name="T38" fmla="*/ 11 w 235"/>
                <a:gd name="T39" fmla="*/ 105 h 140"/>
                <a:gd name="T40" fmla="*/ 6 w 235"/>
                <a:gd name="T41" fmla="*/ 105 h 140"/>
                <a:gd name="T42" fmla="*/ 6 w 235"/>
                <a:gd name="T43" fmla="*/ 55 h 140"/>
                <a:gd name="T44" fmla="*/ 8 w 235"/>
                <a:gd name="T45" fmla="*/ 36 h 140"/>
                <a:gd name="T46" fmla="*/ 16 w 235"/>
                <a:gd name="T47" fmla="*/ 32 h 140"/>
                <a:gd name="T48" fmla="*/ 19 w 235"/>
                <a:gd name="T49" fmla="*/ 21 h 140"/>
                <a:gd name="T50" fmla="*/ 21 w 235"/>
                <a:gd name="T51" fmla="*/ 19 h 140"/>
                <a:gd name="T52" fmla="*/ 31 w 235"/>
                <a:gd name="T53" fmla="*/ 10 h 140"/>
                <a:gd name="T54" fmla="*/ 50 w 235"/>
                <a:gd name="T55" fmla="*/ 10 h 140"/>
                <a:gd name="T56" fmla="*/ 52 w 235"/>
                <a:gd name="T57" fmla="*/ 9 h 140"/>
                <a:gd name="T58" fmla="*/ 52 w 235"/>
                <a:gd name="T59" fmla="*/ 9 h 140"/>
                <a:gd name="T60" fmla="*/ 73 w 235"/>
                <a:gd name="T6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5" h="140">
                  <a:moveTo>
                    <a:pt x="73" y="0"/>
                  </a:moveTo>
                  <a:cubicBezTo>
                    <a:pt x="87" y="7"/>
                    <a:pt x="121" y="10"/>
                    <a:pt x="127" y="24"/>
                  </a:cubicBezTo>
                  <a:cubicBezTo>
                    <a:pt x="129" y="28"/>
                    <a:pt x="129" y="42"/>
                    <a:pt x="132" y="44"/>
                  </a:cubicBezTo>
                  <a:cubicBezTo>
                    <a:pt x="136" y="46"/>
                    <a:pt x="140" y="47"/>
                    <a:pt x="142" y="52"/>
                  </a:cubicBezTo>
                  <a:cubicBezTo>
                    <a:pt x="143" y="54"/>
                    <a:pt x="143" y="61"/>
                    <a:pt x="147" y="62"/>
                  </a:cubicBezTo>
                  <a:cubicBezTo>
                    <a:pt x="150" y="69"/>
                    <a:pt x="167" y="71"/>
                    <a:pt x="174" y="71"/>
                  </a:cubicBezTo>
                  <a:cubicBezTo>
                    <a:pt x="179" y="73"/>
                    <a:pt x="184" y="69"/>
                    <a:pt x="189" y="69"/>
                  </a:cubicBezTo>
                  <a:cubicBezTo>
                    <a:pt x="193" y="70"/>
                    <a:pt x="198" y="73"/>
                    <a:pt x="202" y="75"/>
                  </a:cubicBezTo>
                  <a:cubicBezTo>
                    <a:pt x="209" y="77"/>
                    <a:pt x="216" y="78"/>
                    <a:pt x="223" y="79"/>
                  </a:cubicBezTo>
                  <a:cubicBezTo>
                    <a:pt x="226" y="79"/>
                    <a:pt x="228" y="80"/>
                    <a:pt x="231" y="82"/>
                  </a:cubicBezTo>
                  <a:cubicBezTo>
                    <a:pt x="233" y="83"/>
                    <a:pt x="233" y="85"/>
                    <a:pt x="235" y="86"/>
                  </a:cubicBezTo>
                  <a:cubicBezTo>
                    <a:pt x="235" y="87"/>
                    <a:pt x="235" y="87"/>
                    <a:pt x="235" y="88"/>
                  </a:cubicBezTo>
                  <a:cubicBezTo>
                    <a:pt x="235" y="92"/>
                    <a:pt x="235" y="97"/>
                    <a:pt x="234" y="101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53"/>
                    <a:pt x="7" y="38"/>
                    <a:pt x="8" y="36"/>
                  </a:cubicBezTo>
                  <a:cubicBezTo>
                    <a:pt x="10" y="35"/>
                    <a:pt x="13" y="32"/>
                    <a:pt x="16" y="32"/>
                  </a:cubicBezTo>
                  <a:cubicBezTo>
                    <a:pt x="16" y="29"/>
                    <a:pt x="19" y="25"/>
                    <a:pt x="19" y="21"/>
                  </a:cubicBezTo>
                  <a:cubicBezTo>
                    <a:pt x="20" y="21"/>
                    <a:pt x="20" y="19"/>
                    <a:pt x="21" y="19"/>
                  </a:cubicBezTo>
                  <a:cubicBezTo>
                    <a:pt x="22" y="12"/>
                    <a:pt x="23" y="9"/>
                    <a:pt x="31" y="10"/>
                  </a:cubicBezTo>
                  <a:cubicBezTo>
                    <a:pt x="38" y="11"/>
                    <a:pt x="44" y="10"/>
                    <a:pt x="50" y="10"/>
                  </a:cubicBezTo>
                  <a:cubicBezTo>
                    <a:pt x="51" y="10"/>
                    <a:pt x="52" y="10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4" name="ELBERT"/>
            <p:cNvSpPr>
              <a:spLocks/>
            </p:cNvSpPr>
            <p:nvPr/>
          </p:nvSpPr>
          <p:spPr bwMode="auto">
            <a:xfrm>
              <a:off x="4649788" y="1593850"/>
              <a:ext cx="536575" cy="381000"/>
            </a:xfrm>
            <a:custGeom>
              <a:avLst/>
              <a:gdLst>
                <a:gd name="T0" fmla="*/ 139 w 225"/>
                <a:gd name="T1" fmla="*/ 157 h 160"/>
                <a:gd name="T2" fmla="*/ 142 w 225"/>
                <a:gd name="T3" fmla="*/ 157 h 160"/>
                <a:gd name="T4" fmla="*/ 153 w 225"/>
                <a:gd name="T5" fmla="*/ 154 h 160"/>
                <a:gd name="T6" fmla="*/ 178 w 225"/>
                <a:gd name="T7" fmla="*/ 149 h 160"/>
                <a:gd name="T8" fmla="*/ 193 w 225"/>
                <a:gd name="T9" fmla="*/ 148 h 160"/>
                <a:gd name="T10" fmla="*/ 196 w 225"/>
                <a:gd name="T11" fmla="*/ 150 h 160"/>
                <a:gd name="T12" fmla="*/ 196 w 225"/>
                <a:gd name="T13" fmla="*/ 150 h 160"/>
                <a:gd name="T14" fmla="*/ 204 w 225"/>
                <a:gd name="T15" fmla="*/ 150 h 160"/>
                <a:gd name="T16" fmla="*/ 207 w 225"/>
                <a:gd name="T17" fmla="*/ 150 h 160"/>
                <a:gd name="T18" fmla="*/ 209 w 225"/>
                <a:gd name="T19" fmla="*/ 151 h 160"/>
                <a:gd name="T20" fmla="*/ 209 w 225"/>
                <a:gd name="T21" fmla="*/ 151 h 160"/>
                <a:gd name="T22" fmla="*/ 213 w 225"/>
                <a:gd name="T23" fmla="*/ 152 h 160"/>
                <a:gd name="T24" fmla="*/ 215 w 225"/>
                <a:gd name="T25" fmla="*/ 152 h 160"/>
                <a:gd name="T26" fmla="*/ 215 w 225"/>
                <a:gd name="T27" fmla="*/ 152 h 160"/>
                <a:gd name="T28" fmla="*/ 225 w 225"/>
                <a:gd name="T29" fmla="*/ 160 h 160"/>
                <a:gd name="T30" fmla="*/ 225 w 225"/>
                <a:gd name="T31" fmla="*/ 160 h 160"/>
                <a:gd name="T32" fmla="*/ 213 w 225"/>
                <a:gd name="T33" fmla="*/ 137 h 160"/>
                <a:gd name="T34" fmla="*/ 200 w 225"/>
                <a:gd name="T35" fmla="*/ 117 h 160"/>
                <a:gd name="T36" fmla="*/ 187 w 225"/>
                <a:gd name="T37" fmla="*/ 96 h 160"/>
                <a:gd name="T38" fmla="*/ 167 w 225"/>
                <a:gd name="T39" fmla="*/ 76 h 160"/>
                <a:gd name="T40" fmla="*/ 161 w 225"/>
                <a:gd name="T41" fmla="*/ 64 h 160"/>
                <a:gd name="T42" fmla="*/ 160 w 225"/>
                <a:gd name="T43" fmla="*/ 50 h 160"/>
                <a:gd name="T44" fmla="*/ 155 w 225"/>
                <a:gd name="T45" fmla="*/ 40 h 160"/>
                <a:gd name="T46" fmla="*/ 154 w 225"/>
                <a:gd name="T47" fmla="*/ 26 h 160"/>
                <a:gd name="T48" fmla="*/ 146 w 225"/>
                <a:gd name="T49" fmla="*/ 10 h 160"/>
                <a:gd name="T50" fmla="*/ 138 w 225"/>
                <a:gd name="T51" fmla="*/ 0 h 160"/>
                <a:gd name="T52" fmla="*/ 138 w 225"/>
                <a:gd name="T53" fmla="*/ 0 h 160"/>
                <a:gd name="T54" fmla="*/ 103 w 225"/>
                <a:gd name="T55" fmla="*/ 11 h 160"/>
                <a:gd name="T56" fmla="*/ 97 w 225"/>
                <a:gd name="T57" fmla="*/ 14 h 160"/>
                <a:gd name="T58" fmla="*/ 89 w 225"/>
                <a:gd name="T59" fmla="*/ 17 h 160"/>
                <a:gd name="T60" fmla="*/ 73 w 225"/>
                <a:gd name="T61" fmla="*/ 27 h 160"/>
                <a:gd name="T62" fmla="*/ 61 w 225"/>
                <a:gd name="T63" fmla="*/ 34 h 160"/>
                <a:gd name="T64" fmla="*/ 45 w 225"/>
                <a:gd name="T65" fmla="*/ 26 h 160"/>
                <a:gd name="T66" fmla="*/ 26 w 225"/>
                <a:gd name="T67" fmla="*/ 28 h 160"/>
                <a:gd name="T68" fmla="*/ 17 w 225"/>
                <a:gd name="T69" fmla="*/ 32 h 160"/>
                <a:gd name="T70" fmla="*/ 17 w 225"/>
                <a:gd name="T71" fmla="*/ 32 h 160"/>
                <a:gd name="T72" fmla="*/ 9 w 225"/>
                <a:gd name="T73" fmla="*/ 39 h 160"/>
                <a:gd name="T74" fmla="*/ 7 w 225"/>
                <a:gd name="T75" fmla="*/ 48 h 160"/>
                <a:gd name="T76" fmla="*/ 16 w 225"/>
                <a:gd name="T77" fmla="*/ 65 h 160"/>
                <a:gd name="T78" fmla="*/ 26 w 225"/>
                <a:gd name="T79" fmla="*/ 78 h 160"/>
                <a:gd name="T80" fmla="*/ 34 w 225"/>
                <a:gd name="T81" fmla="*/ 85 h 160"/>
                <a:gd name="T82" fmla="*/ 42 w 225"/>
                <a:gd name="T83" fmla="*/ 100 h 160"/>
                <a:gd name="T84" fmla="*/ 52 w 225"/>
                <a:gd name="T85" fmla="*/ 110 h 160"/>
                <a:gd name="T86" fmla="*/ 57 w 225"/>
                <a:gd name="T87" fmla="*/ 118 h 160"/>
                <a:gd name="T88" fmla="*/ 57 w 225"/>
                <a:gd name="T89" fmla="*/ 118 h 160"/>
                <a:gd name="T90" fmla="*/ 60 w 225"/>
                <a:gd name="T91" fmla="*/ 119 h 160"/>
                <a:gd name="T92" fmla="*/ 66 w 225"/>
                <a:gd name="T93" fmla="*/ 121 h 160"/>
                <a:gd name="T94" fmla="*/ 71 w 225"/>
                <a:gd name="T95" fmla="*/ 124 h 160"/>
                <a:gd name="T96" fmla="*/ 74 w 225"/>
                <a:gd name="T97" fmla="*/ 133 h 160"/>
                <a:gd name="T98" fmla="*/ 82 w 225"/>
                <a:gd name="T99" fmla="*/ 134 h 160"/>
                <a:gd name="T100" fmla="*/ 104 w 225"/>
                <a:gd name="T101" fmla="*/ 148 h 160"/>
                <a:gd name="T102" fmla="*/ 117 w 225"/>
                <a:gd name="T103" fmla="*/ 145 h 160"/>
                <a:gd name="T104" fmla="*/ 130 w 225"/>
                <a:gd name="T105" fmla="*/ 151 h 160"/>
                <a:gd name="T106" fmla="*/ 139 w 225"/>
                <a:gd name="T107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60">
                  <a:moveTo>
                    <a:pt x="139" y="157"/>
                  </a:moveTo>
                  <a:cubicBezTo>
                    <a:pt x="140" y="157"/>
                    <a:pt x="141" y="157"/>
                    <a:pt x="142" y="157"/>
                  </a:cubicBezTo>
                  <a:cubicBezTo>
                    <a:pt x="144" y="155"/>
                    <a:pt x="151" y="154"/>
                    <a:pt x="153" y="154"/>
                  </a:cubicBezTo>
                  <a:cubicBezTo>
                    <a:pt x="161" y="153"/>
                    <a:pt x="170" y="152"/>
                    <a:pt x="178" y="149"/>
                  </a:cubicBezTo>
                  <a:cubicBezTo>
                    <a:pt x="182" y="148"/>
                    <a:pt x="188" y="145"/>
                    <a:pt x="193" y="148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6" y="150"/>
                    <a:pt x="207" y="150"/>
                  </a:cubicBezTo>
                  <a:cubicBezTo>
                    <a:pt x="207" y="151"/>
                    <a:pt x="208" y="151"/>
                    <a:pt x="209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11" y="151"/>
                    <a:pt x="212" y="151"/>
                    <a:pt x="213" y="152"/>
                  </a:cubicBezTo>
                  <a:cubicBezTo>
                    <a:pt x="214" y="152"/>
                    <a:pt x="214" y="152"/>
                    <a:pt x="215" y="152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1" y="152"/>
                    <a:pt x="217" y="144"/>
                    <a:pt x="213" y="137"/>
                  </a:cubicBezTo>
                  <a:cubicBezTo>
                    <a:pt x="211" y="127"/>
                    <a:pt x="204" y="125"/>
                    <a:pt x="200" y="117"/>
                  </a:cubicBezTo>
                  <a:cubicBezTo>
                    <a:pt x="197" y="112"/>
                    <a:pt x="192" y="99"/>
                    <a:pt x="187" y="96"/>
                  </a:cubicBezTo>
                  <a:cubicBezTo>
                    <a:pt x="185" y="88"/>
                    <a:pt x="175" y="79"/>
                    <a:pt x="167" y="76"/>
                  </a:cubicBezTo>
                  <a:cubicBezTo>
                    <a:pt x="164" y="72"/>
                    <a:pt x="161" y="70"/>
                    <a:pt x="161" y="64"/>
                  </a:cubicBezTo>
                  <a:cubicBezTo>
                    <a:pt x="161" y="62"/>
                    <a:pt x="161" y="51"/>
                    <a:pt x="160" y="50"/>
                  </a:cubicBezTo>
                  <a:cubicBezTo>
                    <a:pt x="160" y="48"/>
                    <a:pt x="156" y="43"/>
                    <a:pt x="155" y="40"/>
                  </a:cubicBezTo>
                  <a:cubicBezTo>
                    <a:pt x="154" y="36"/>
                    <a:pt x="153" y="28"/>
                    <a:pt x="154" y="26"/>
                  </a:cubicBezTo>
                  <a:cubicBezTo>
                    <a:pt x="154" y="20"/>
                    <a:pt x="150" y="14"/>
                    <a:pt x="146" y="10"/>
                  </a:cubicBezTo>
                  <a:cubicBezTo>
                    <a:pt x="144" y="7"/>
                    <a:pt x="141" y="3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3"/>
                    <a:pt x="100" y="14"/>
                    <a:pt x="97" y="14"/>
                  </a:cubicBezTo>
                  <a:cubicBezTo>
                    <a:pt x="95" y="16"/>
                    <a:pt x="92" y="15"/>
                    <a:pt x="89" y="17"/>
                  </a:cubicBezTo>
                  <a:cubicBezTo>
                    <a:pt x="83" y="20"/>
                    <a:pt x="79" y="23"/>
                    <a:pt x="73" y="27"/>
                  </a:cubicBezTo>
                  <a:cubicBezTo>
                    <a:pt x="70" y="29"/>
                    <a:pt x="65" y="32"/>
                    <a:pt x="61" y="34"/>
                  </a:cubicBezTo>
                  <a:cubicBezTo>
                    <a:pt x="56" y="36"/>
                    <a:pt x="50" y="28"/>
                    <a:pt x="45" y="26"/>
                  </a:cubicBezTo>
                  <a:cubicBezTo>
                    <a:pt x="42" y="24"/>
                    <a:pt x="30" y="27"/>
                    <a:pt x="26" y="2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4"/>
                    <a:pt x="12" y="37"/>
                    <a:pt x="9" y="39"/>
                  </a:cubicBezTo>
                  <a:cubicBezTo>
                    <a:pt x="8" y="41"/>
                    <a:pt x="9" y="46"/>
                    <a:pt x="7" y="48"/>
                  </a:cubicBezTo>
                  <a:cubicBezTo>
                    <a:pt x="0" y="58"/>
                    <a:pt x="9" y="61"/>
                    <a:pt x="16" y="65"/>
                  </a:cubicBezTo>
                  <a:cubicBezTo>
                    <a:pt x="22" y="69"/>
                    <a:pt x="21" y="76"/>
                    <a:pt x="26" y="78"/>
                  </a:cubicBezTo>
                  <a:cubicBezTo>
                    <a:pt x="30" y="80"/>
                    <a:pt x="34" y="81"/>
                    <a:pt x="34" y="85"/>
                  </a:cubicBezTo>
                  <a:cubicBezTo>
                    <a:pt x="34" y="94"/>
                    <a:pt x="36" y="96"/>
                    <a:pt x="42" y="100"/>
                  </a:cubicBezTo>
                  <a:cubicBezTo>
                    <a:pt x="48" y="103"/>
                    <a:pt x="48" y="107"/>
                    <a:pt x="52" y="11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8" y="118"/>
                    <a:pt x="59" y="118"/>
                    <a:pt x="60" y="119"/>
                  </a:cubicBezTo>
                  <a:cubicBezTo>
                    <a:pt x="62" y="119"/>
                    <a:pt x="64" y="121"/>
                    <a:pt x="66" y="121"/>
                  </a:cubicBezTo>
                  <a:cubicBezTo>
                    <a:pt x="68" y="122"/>
                    <a:pt x="70" y="124"/>
                    <a:pt x="71" y="124"/>
                  </a:cubicBezTo>
                  <a:cubicBezTo>
                    <a:pt x="71" y="128"/>
                    <a:pt x="72" y="130"/>
                    <a:pt x="74" y="133"/>
                  </a:cubicBezTo>
                  <a:cubicBezTo>
                    <a:pt x="76" y="135"/>
                    <a:pt x="79" y="134"/>
                    <a:pt x="82" y="134"/>
                  </a:cubicBezTo>
                  <a:cubicBezTo>
                    <a:pt x="88" y="134"/>
                    <a:pt x="101" y="143"/>
                    <a:pt x="104" y="148"/>
                  </a:cubicBezTo>
                  <a:cubicBezTo>
                    <a:pt x="109" y="149"/>
                    <a:pt x="111" y="145"/>
                    <a:pt x="117" y="145"/>
                  </a:cubicBezTo>
                  <a:cubicBezTo>
                    <a:pt x="121" y="145"/>
                    <a:pt x="126" y="149"/>
                    <a:pt x="130" y="151"/>
                  </a:cubicBezTo>
                  <a:cubicBezTo>
                    <a:pt x="139" y="157"/>
                    <a:pt x="139" y="157"/>
                    <a:pt x="139" y="15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5" name="EMANUEL"/>
            <p:cNvSpPr>
              <a:spLocks/>
            </p:cNvSpPr>
            <p:nvPr/>
          </p:nvSpPr>
          <p:spPr bwMode="auto">
            <a:xfrm>
              <a:off x="5116513" y="3289300"/>
              <a:ext cx="631825" cy="639763"/>
            </a:xfrm>
            <a:custGeom>
              <a:avLst/>
              <a:gdLst>
                <a:gd name="T0" fmla="*/ 231 w 265"/>
                <a:gd name="T1" fmla="*/ 89 h 269"/>
                <a:gd name="T2" fmla="*/ 265 w 265"/>
                <a:gd name="T3" fmla="*/ 116 h 269"/>
                <a:gd name="T4" fmla="*/ 256 w 265"/>
                <a:gd name="T5" fmla="*/ 134 h 269"/>
                <a:gd name="T6" fmla="*/ 254 w 265"/>
                <a:gd name="T7" fmla="*/ 149 h 269"/>
                <a:gd name="T8" fmla="*/ 244 w 265"/>
                <a:gd name="T9" fmla="*/ 145 h 269"/>
                <a:gd name="T10" fmla="*/ 210 w 265"/>
                <a:gd name="T11" fmla="*/ 156 h 269"/>
                <a:gd name="T12" fmla="*/ 184 w 265"/>
                <a:gd name="T13" fmla="*/ 205 h 269"/>
                <a:gd name="T14" fmla="*/ 170 w 265"/>
                <a:gd name="T15" fmla="*/ 257 h 269"/>
                <a:gd name="T16" fmla="*/ 160 w 265"/>
                <a:gd name="T17" fmla="*/ 263 h 269"/>
                <a:gd name="T18" fmla="*/ 147 w 265"/>
                <a:gd name="T19" fmla="*/ 268 h 269"/>
                <a:gd name="T20" fmla="*/ 118 w 265"/>
                <a:gd name="T21" fmla="*/ 267 h 269"/>
                <a:gd name="T22" fmla="*/ 96 w 265"/>
                <a:gd name="T23" fmla="*/ 240 h 269"/>
                <a:gd name="T24" fmla="*/ 96 w 265"/>
                <a:gd name="T25" fmla="*/ 241 h 269"/>
                <a:gd name="T26" fmla="*/ 101 w 265"/>
                <a:gd name="T27" fmla="*/ 222 h 269"/>
                <a:gd name="T28" fmla="*/ 104 w 265"/>
                <a:gd name="T29" fmla="*/ 192 h 269"/>
                <a:gd name="T30" fmla="*/ 83 w 265"/>
                <a:gd name="T31" fmla="*/ 184 h 269"/>
                <a:gd name="T32" fmla="*/ 62 w 265"/>
                <a:gd name="T33" fmla="*/ 169 h 269"/>
                <a:gd name="T34" fmla="*/ 32 w 265"/>
                <a:gd name="T35" fmla="*/ 166 h 269"/>
                <a:gd name="T36" fmla="*/ 12 w 265"/>
                <a:gd name="T37" fmla="*/ 163 h 269"/>
                <a:gd name="T38" fmla="*/ 6 w 265"/>
                <a:gd name="T39" fmla="*/ 166 h 269"/>
                <a:gd name="T40" fmla="*/ 0 w 265"/>
                <a:gd name="T41" fmla="*/ 165 h 269"/>
                <a:gd name="T42" fmla="*/ 17 w 265"/>
                <a:gd name="T43" fmla="*/ 156 h 269"/>
                <a:gd name="T44" fmla="*/ 25 w 265"/>
                <a:gd name="T45" fmla="*/ 145 h 269"/>
                <a:gd name="T46" fmla="*/ 46 w 265"/>
                <a:gd name="T47" fmla="*/ 111 h 269"/>
                <a:gd name="T48" fmla="*/ 72 w 265"/>
                <a:gd name="T49" fmla="*/ 93 h 269"/>
                <a:gd name="T50" fmla="*/ 62 w 265"/>
                <a:gd name="T51" fmla="*/ 71 h 269"/>
                <a:gd name="T52" fmla="*/ 84 w 265"/>
                <a:gd name="T53" fmla="*/ 48 h 269"/>
                <a:gd name="T54" fmla="*/ 86 w 265"/>
                <a:gd name="T55" fmla="*/ 42 h 269"/>
                <a:gd name="T56" fmla="*/ 94 w 265"/>
                <a:gd name="T57" fmla="*/ 13 h 269"/>
                <a:gd name="T58" fmla="*/ 118 w 265"/>
                <a:gd name="T59" fmla="*/ 9 h 269"/>
                <a:gd name="T60" fmla="*/ 135 w 265"/>
                <a:gd name="T61" fmla="*/ 0 h 269"/>
                <a:gd name="T62" fmla="*/ 149 w 265"/>
                <a:gd name="T63" fmla="*/ 8 h 269"/>
                <a:gd name="T64" fmla="*/ 169 w 265"/>
                <a:gd name="T65" fmla="*/ 11 h 269"/>
                <a:gd name="T66" fmla="*/ 197 w 265"/>
                <a:gd name="T67" fmla="*/ 1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269">
                  <a:moveTo>
                    <a:pt x="206" y="13"/>
                  </a:moveTo>
                  <a:cubicBezTo>
                    <a:pt x="231" y="89"/>
                    <a:pt x="231" y="89"/>
                    <a:pt x="231" y="89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4" y="121"/>
                    <a:pt x="258" y="124"/>
                    <a:pt x="258" y="129"/>
                  </a:cubicBezTo>
                  <a:cubicBezTo>
                    <a:pt x="257" y="130"/>
                    <a:pt x="257" y="132"/>
                    <a:pt x="256" y="134"/>
                  </a:cubicBezTo>
                  <a:cubicBezTo>
                    <a:pt x="256" y="136"/>
                    <a:pt x="255" y="138"/>
                    <a:pt x="254" y="140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2" y="143"/>
                    <a:pt x="237" y="140"/>
                    <a:pt x="235" y="138"/>
                  </a:cubicBezTo>
                  <a:cubicBezTo>
                    <a:pt x="230" y="137"/>
                    <a:pt x="214" y="152"/>
                    <a:pt x="210" y="156"/>
                  </a:cubicBezTo>
                  <a:cubicBezTo>
                    <a:pt x="201" y="164"/>
                    <a:pt x="192" y="174"/>
                    <a:pt x="189" y="185"/>
                  </a:cubicBezTo>
                  <a:cubicBezTo>
                    <a:pt x="187" y="192"/>
                    <a:pt x="186" y="198"/>
                    <a:pt x="184" y="205"/>
                  </a:cubicBezTo>
                  <a:cubicBezTo>
                    <a:pt x="181" y="213"/>
                    <a:pt x="173" y="224"/>
                    <a:pt x="167" y="230"/>
                  </a:cubicBezTo>
                  <a:cubicBezTo>
                    <a:pt x="154" y="245"/>
                    <a:pt x="174" y="242"/>
                    <a:pt x="170" y="257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0" y="263"/>
                    <a:pt x="160" y="263"/>
                    <a:pt x="160" y="263"/>
                  </a:cubicBezTo>
                  <a:cubicBezTo>
                    <a:pt x="158" y="264"/>
                    <a:pt x="156" y="266"/>
                    <a:pt x="155" y="268"/>
                  </a:cubicBezTo>
                  <a:cubicBezTo>
                    <a:pt x="152" y="268"/>
                    <a:pt x="150" y="268"/>
                    <a:pt x="147" y="268"/>
                  </a:cubicBezTo>
                  <a:cubicBezTo>
                    <a:pt x="143" y="268"/>
                    <a:pt x="139" y="268"/>
                    <a:pt x="135" y="268"/>
                  </a:cubicBezTo>
                  <a:cubicBezTo>
                    <a:pt x="132" y="268"/>
                    <a:pt x="120" y="269"/>
                    <a:pt x="118" y="267"/>
                  </a:cubicBezTo>
                  <a:cubicBezTo>
                    <a:pt x="118" y="258"/>
                    <a:pt x="112" y="249"/>
                    <a:pt x="104" y="245"/>
                  </a:cubicBezTo>
                  <a:cubicBezTo>
                    <a:pt x="102" y="244"/>
                    <a:pt x="97" y="242"/>
                    <a:pt x="96" y="240"/>
                  </a:cubicBezTo>
                  <a:cubicBezTo>
                    <a:pt x="96" y="241"/>
                    <a:pt x="96" y="241"/>
                    <a:pt x="96" y="240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8" y="229"/>
                    <a:pt x="99" y="225"/>
                    <a:pt x="101" y="222"/>
                  </a:cubicBezTo>
                  <a:cubicBezTo>
                    <a:pt x="103" y="219"/>
                    <a:pt x="102" y="215"/>
                    <a:pt x="103" y="211"/>
                  </a:cubicBezTo>
                  <a:cubicBezTo>
                    <a:pt x="104" y="205"/>
                    <a:pt x="109" y="196"/>
                    <a:pt x="104" y="192"/>
                  </a:cubicBezTo>
                  <a:cubicBezTo>
                    <a:pt x="101" y="191"/>
                    <a:pt x="93" y="188"/>
                    <a:pt x="90" y="187"/>
                  </a:cubicBezTo>
                  <a:cubicBezTo>
                    <a:pt x="89" y="186"/>
                    <a:pt x="85" y="185"/>
                    <a:pt x="83" y="184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1" y="176"/>
                    <a:pt x="67" y="172"/>
                    <a:pt x="62" y="169"/>
                  </a:cubicBezTo>
                  <a:cubicBezTo>
                    <a:pt x="56" y="168"/>
                    <a:pt x="50" y="168"/>
                    <a:pt x="44" y="170"/>
                  </a:cubicBezTo>
                  <a:cubicBezTo>
                    <a:pt x="38" y="171"/>
                    <a:pt x="36" y="169"/>
                    <a:pt x="32" y="166"/>
                  </a:cubicBezTo>
                  <a:cubicBezTo>
                    <a:pt x="29" y="163"/>
                    <a:pt x="27" y="164"/>
                    <a:pt x="23" y="164"/>
                  </a:cubicBezTo>
                  <a:cubicBezTo>
                    <a:pt x="19" y="163"/>
                    <a:pt x="16" y="163"/>
                    <a:pt x="12" y="163"/>
                  </a:cubicBezTo>
                  <a:cubicBezTo>
                    <a:pt x="12" y="164"/>
                    <a:pt x="11" y="164"/>
                    <a:pt x="10" y="164"/>
                  </a:cubicBezTo>
                  <a:cubicBezTo>
                    <a:pt x="9" y="165"/>
                    <a:pt x="7" y="166"/>
                    <a:pt x="6" y="166"/>
                  </a:cubicBezTo>
                  <a:cubicBezTo>
                    <a:pt x="4" y="166"/>
                    <a:pt x="2" y="165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3"/>
                    <a:pt x="3" y="161"/>
                    <a:pt x="5" y="160"/>
                  </a:cubicBezTo>
                  <a:cubicBezTo>
                    <a:pt x="9" y="158"/>
                    <a:pt x="13" y="159"/>
                    <a:pt x="17" y="156"/>
                  </a:cubicBezTo>
                  <a:cubicBezTo>
                    <a:pt x="20" y="154"/>
                    <a:pt x="26" y="155"/>
                    <a:pt x="30" y="153"/>
                  </a:cubicBezTo>
                  <a:cubicBezTo>
                    <a:pt x="31" y="150"/>
                    <a:pt x="26" y="147"/>
                    <a:pt x="25" y="145"/>
                  </a:cubicBezTo>
                  <a:cubicBezTo>
                    <a:pt x="22" y="139"/>
                    <a:pt x="18" y="132"/>
                    <a:pt x="25" y="127"/>
                  </a:cubicBezTo>
                  <a:cubicBezTo>
                    <a:pt x="31" y="121"/>
                    <a:pt x="39" y="117"/>
                    <a:pt x="46" y="111"/>
                  </a:cubicBezTo>
                  <a:cubicBezTo>
                    <a:pt x="52" y="107"/>
                    <a:pt x="51" y="102"/>
                    <a:pt x="59" y="100"/>
                  </a:cubicBezTo>
                  <a:cubicBezTo>
                    <a:pt x="63" y="100"/>
                    <a:pt x="76" y="98"/>
                    <a:pt x="72" y="93"/>
                  </a:cubicBezTo>
                  <a:cubicBezTo>
                    <a:pt x="68" y="93"/>
                    <a:pt x="62" y="85"/>
                    <a:pt x="60" y="81"/>
                  </a:cubicBezTo>
                  <a:cubicBezTo>
                    <a:pt x="59" y="77"/>
                    <a:pt x="58" y="74"/>
                    <a:pt x="62" y="71"/>
                  </a:cubicBezTo>
                  <a:cubicBezTo>
                    <a:pt x="68" y="68"/>
                    <a:pt x="72" y="62"/>
                    <a:pt x="78" y="60"/>
                  </a:cubicBezTo>
                  <a:cubicBezTo>
                    <a:pt x="81" y="58"/>
                    <a:pt x="82" y="51"/>
                    <a:pt x="84" y="48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90" y="41"/>
                    <a:pt x="98" y="34"/>
                    <a:pt x="99" y="30"/>
                  </a:cubicBezTo>
                  <a:cubicBezTo>
                    <a:pt x="99" y="24"/>
                    <a:pt x="90" y="19"/>
                    <a:pt x="94" y="13"/>
                  </a:cubicBezTo>
                  <a:cubicBezTo>
                    <a:pt x="100" y="11"/>
                    <a:pt x="106" y="16"/>
                    <a:pt x="111" y="15"/>
                  </a:cubicBezTo>
                  <a:cubicBezTo>
                    <a:pt x="114" y="14"/>
                    <a:pt x="116" y="11"/>
                    <a:pt x="118" y="9"/>
                  </a:cubicBezTo>
                  <a:cubicBezTo>
                    <a:pt x="119" y="7"/>
                    <a:pt x="123" y="5"/>
                    <a:pt x="124" y="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5"/>
                    <a:pt x="142" y="7"/>
                    <a:pt x="149" y="8"/>
                  </a:cubicBezTo>
                  <a:cubicBezTo>
                    <a:pt x="154" y="8"/>
                    <a:pt x="162" y="7"/>
                    <a:pt x="166" y="10"/>
                  </a:cubicBezTo>
                  <a:cubicBezTo>
                    <a:pt x="167" y="10"/>
                    <a:pt x="168" y="11"/>
                    <a:pt x="169" y="11"/>
                  </a:cubicBezTo>
                  <a:cubicBezTo>
                    <a:pt x="173" y="12"/>
                    <a:pt x="176" y="16"/>
                    <a:pt x="182" y="17"/>
                  </a:cubicBezTo>
                  <a:cubicBezTo>
                    <a:pt x="186" y="17"/>
                    <a:pt x="193" y="14"/>
                    <a:pt x="197" y="13"/>
                  </a:cubicBezTo>
                  <a:cubicBezTo>
                    <a:pt x="206" y="13"/>
                    <a:pt x="206" y="13"/>
                    <a:pt x="206" y="1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6" name="EFFINGHAM"/>
            <p:cNvSpPr>
              <a:spLocks/>
            </p:cNvSpPr>
            <p:nvPr/>
          </p:nvSpPr>
          <p:spPr bwMode="auto">
            <a:xfrm>
              <a:off x="6193616" y="3589338"/>
              <a:ext cx="421265" cy="573088"/>
            </a:xfrm>
            <a:custGeom>
              <a:avLst/>
              <a:gdLst>
                <a:gd name="T0" fmla="*/ 61 w 181"/>
                <a:gd name="T1" fmla="*/ 0 h 241"/>
                <a:gd name="T2" fmla="*/ 28 w 181"/>
                <a:gd name="T3" fmla="*/ 21 h 241"/>
                <a:gd name="T4" fmla="*/ 28 w 181"/>
                <a:gd name="T5" fmla="*/ 21 h 241"/>
                <a:gd name="T6" fmla="*/ 28 w 181"/>
                <a:gd name="T7" fmla="*/ 21 h 241"/>
                <a:gd name="T8" fmla="*/ 24 w 181"/>
                <a:gd name="T9" fmla="*/ 24 h 241"/>
                <a:gd name="T10" fmla="*/ 16 w 181"/>
                <a:gd name="T11" fmla="*/ 30 h 241"/>
                <a:gd name="T12" fmla="*/ 6 w 181"/>
                <a:gd name="T13" fmla="*/ 39 h 241"/>
                <a:gd name="T14" fmla="*/ 1 w 181"/>
                <a:gd name="T15" fmla="*/ 46 h 241"/>
                <a:gd name="T16" fmla="*/ 1 w 181"/>
                <a:gd name="T17" fmla="*/ 46 h 241"/>
                <a:gd name="T18" fmla="*/ 6 w 181"/>
                <a:gd name="T19" fmla="*/ 53 h 241"/>
                <a:gd name="T20" fmla="*/ 7 w 181"/>
                <a:gd name="T21" fmla="*/ 59 h 241"/>
                <a:gd name="T22" fmla="*/ 9 w 181"/>
                <a:gd name="T23" fmla="*/ 67 h 241"/>
                <a:gd name="T24" fmla="*/ 16 w 181"/>
                <a:gd name="T25" fmla="*/ 108 h 241"/>
                <a:gd name="T26" fmla="*/ 35 w 181"/>
                <a:gd name="T27" fmla="*/ 126 h 241"/>
                <a:gd name="T28" fmla="*/ 44 w 181"/>
                <a:gd name="T29" fmla="*/ 151 h 241"/>
                <a:gd name="T30" fmla="*/ 48 w 181"/>
                <a:gd name="T31" fmla="*/ 170 h 241"/>
                <a:gd name="T32" fmla="*/ 48 w 181"/>
                <a:gd name="T33" fmla="*/ 170 h 241"/>
                <a:gd name="T34" fmla="*/ 53 w 181"/>
                <a:gd name="T35" fmla="*/ 180 h 241"/>
                <a:gd name="T36" fmla="*/ 56 w 181"/>
                <a:gd name="T37" fmla="*/ 193 h 241"/>
                <a:gd name="T38" fmla="*/ 59 w 181"/>
                <a:gd name="T39" fmla="*/ 207 h 241"/>
                <a:gd name="T40" fmla="*/ 62 w 181"/>
                <a:gd name="T41" fmla="*/ 219 h 241"/>
                <a:gd name="T42" fmla="*/ 63 w 181"/>
                <a:gd name="T43" fmla="*/ 235 h 241"/>
                <a:gd name="T44" fmla="*/ 66 w 181"/>
                <a:gd name="T45" fmla="*/ 241 h 241"/>
                <a:gd name="T46" fmla="*/ 66 w 181"/>
                <a:gd name="T47" fmla="*/ 241 h 241"/>
                <a:gd name="T48" fmla="*/ 148 w 181"/>
                <a:gd name="T49" fmla="*/ 172 h 241"/>
                <a:gd name="T50" fmla="*/ 165 w 181"/>
                <a:gd name="T51" fmla="*/ 177 h 241"/>
                <a:gd name="T52" fmla="*/ 165 w 181"/>
                <a:gd name="T53" fmla="*/ 177 h 241"/>
                <a:gd name="T54" fmla="*/ 170 w 181"/>
                <a:gd name="T55" fmla="*/ 167 h 241"/>
                <a:gd name="T56" fmla="*/ 176 w 181"/>
                <a:gd name="T57" fmla="*/ 149 h 241"/>
                <a:gd name="T58" fmla="*/ 173 w 181"/>
                <a:gd name="T59" fmla="*/ 140 h 241"/>
                <a:gd name="T60" fmla="*/ 173 w 181"/>
                <a:gd name="T61" fmla="*/ 132 h 241"/>
                <a:gd name="T62" fmla="*/ 170 w 181"/>
                <a:gd name="T63" fmla="*/ 128 h 241"/>
                <a:gd name="T64" fmla="*/ 165 w 181"/>
                <a:gd name="T65" fmla="*/ 130 h 241"/>
                <a:gd name="T66" fmla="*/ 160 w 181"/>
                <a:gd name="T67" fmla="*/ 127 h 241"/>
                <a:gd name="T68" fmla="*/ 157 w 181"/>
                <a:gd name="T69" fmla="*/ 115 h 241"/>
                <a:gd name="T70" fmla="*/ 154 w 181"/>
                <a:gd name="T71" fmla="*/ 106 h 241"/>
                <a:gd name="T72" fmla="*/ 148 w 181"/>
                <a:gd name="T73" fmla="*/ 98 h 241"/>
                <a:gd name="T74" fmla="*/ 147 w 181"/>
                <a:gd name="T75" fmla="*/ 76 h 241"/>
                <a:gd name="T76" fmla="*/ 149 w 181"/>
                <a:gd name="T77" fmla="*/ 71 h 241"/>
                <a:gd name="T78" fmla="*/ 149 w 181"/>
                <a:gd name="T79" fmla="*/ 70 h 241"/>
                <a:gd name="T80" fmla="*/ 131 w 181"/>
                <a:gd name="T81" fmla="*/ 46 h 241"/>
                <a:gd name="T82" fmla="*/ 124 w 181"/>
                <a:gd name="T83" fmla="*/ 42 h 241"/>
                <a:gd name="T84" fmla="*/ 112 w 181"/>
                <a:gd name="T85" fmla="*/ 28 h 241"/>
                <a:gd name="T86" fmla="*/ 95 w 181"/>
                <a:gd name="T87" fmla="*/ 24 h 241"/>
                <a:gd name="T88" fmla="*/ 78 w 181"/>
                <a:gd name="T89" fmla="*/ 12 h 241"/>
                <a:gd name="T90" fmla="*/ 66 w 181"/>
                <a:gd name="T91" fmla="*/ 5 h 241"/>
                <a:gd name="T92" fmla="*/ 61 w 181"/>
                <a:gd name="T93" fmla="*/ 0 h 241"/>
                <a:gd name="connsiteX0" fmla="*/ 3315 w 9792"/>
                <a:gd name="connsiteY0" fmla="*/ 0 h 10000"/>
                <a:gd name="connsiteX1" fmla="*/ 1492 w 9792"/>
                <a:gd name="connsiteY1" fmla="*/ 871 h 10000"/>
                <a:gd name="connsiteX2" fmla="*/ 1492 w 9792"/>
                <a:gd name="connsiteY2" fmla="*/ 871 h 10000"/>
                <a:gd name="connsiteX3" fmla="*/ 1492 w 9792"/>
                <a:gd name="connsiteY3" fmla="*/ 871 h 10000"/>
                <a:gd name="connsiteX4" fmla="*/ 1271 w 9792"/>
                <a:gd name="connsiteY4" fmla="*/ 996 h 10000"/>
                <a:gd name="connsiteX5" fmla="*/ 829 w 9792"/>
                <a:gd name="connsiteY5" fmla="*/ 1245 h 10000"/>
                <a:gd name="connsiteX6" fmla="*/ 276 w 9792"/>
                <a:gd name="connsiteY6" fmla="*/ 1618 h 10000"/>
                <a:gd name="connsiteX7" fmla="*/ 0 w 9792"/>
                <a:gd name="connsiteY7" fmla="*/ 1909 h 10000"/>
                <a:gd name="connsiteX8" fmla="*/ 0 w 9792"/>
                <a:gd name="connsiteY8" fmla="*/ 1909 h 10000"/>
                <a:gd name="connsiteX9" fmla="*/ 276 w 9792"/>
                <a:gd name="connsiteY9" fmla="*/ 2199 h 10000"/>
                <a:gd name="connsiteX10" fmla="*/ 332 w 9792"/>
                <a:gd name="connsiteY10" fmla="*/ 2448 h 10000"/>
                <a:gd name="connsiteX11" fmla="*/ 442 w 9792"/>
                <a:gd name="connsiteY11" fmla="*/ 2780 h 10000"/>
                <a:gd name="connsiteX12" fmla="*/ 829 w 9792"/>
                <a:gd name="connsiteY12" fmla="*/ 4481 h 10000"/>
                <a:gd name="connsiteX13" fmla="*/ 1879 w 9792"/>
                <a:gd name="connsiteY13" fmla="*/ 5228 h 10000"/>
                <a:gd name="connsiteX14" fmla="*/ 2376 w 9792"/>
                <a:gd name="connsiteY14" fmla="*/ 6266 h 10000"/>
                <a:gd name="connsiteX15" fmla="*/ 2597 w 9792"/>
                <a:gd name="connsiteY15" fmla="*/ 7054 h 10000"/>
                <a:gd name="connsiteX16" fmla="*/ 2597 w 9792"/>
                <a:gd name="connsiteY16" fmla="*/ 7054 h 10000"/>
                <a:gd name="connsiteX17" fmla="*/ 2873 w 9792"/>
                <a:gd name="connsiteY17" fmla="*/ 7469 h 10000"/>
                <a:gd name="connsiteX18" fmla="*/ 3039 w 9792"/>
                <a:gd name="connsiteY18" fmla="*/ 8008 h 10000"/>
                <a:gd name="connsiteX19" fmla="*/ 3205 w 9792"/>
                <a:gd name="connsiteY19" fmla="*/ 8589 h 10000"/>
                <a:gd name="connsiteX20" fmla="*/ 3370 w 9792"/>
                <a:gd name="connsiteY20" fmla="*/ 9087 h 10000"/>
                <a:gd name="connsiteX21" fmla="*/ 3426 w 9792"/>
                <a:gd name="connsiteY21" fmla="*/ 9751 h 10000"/>
                <a:gd name="connsiteX22" fmla="*/ 3591 w 9792"/>
                <a:gd name="connsiteY22" fmla="*/ 10000 h 10000"/>
                <a:gd name="connsiteX23" fmla="*/ 3591 w 9792"/>
                <a:gd name="connsiteY23" fmla="*/ 10000 h 10000"/>
                <a:gd name="connsiteX24" fmla="*/ 8122 w 9792"/>
                <a:gd name="connsiteY24" fmla="*/ 7137 h 10000"/>
                <a:gd name="connsiteX25" fmla="*/ 9061 w 9792"/>
                <a:gd name="connsiteY25" fmla="*/ 7344 h 10000"/>
                <a:gd name="connsiteX26" fmla="*/ 9061 w 9792"/>
                <a:gd name="connsiteY26" fmla="*/ 7344 h 10000"/>
                <a:gd name="connsiteX27" fmla="*/ 9337 w 9792"/>
                <a:gd name="connsiteY27" fmla="*/ 6929 h 10000"/>
                <a:gd name="connsiteX28" fmla="*/ 9669 w 9792"/>
                <a:gd name="connsiteY28" fmla="*/ 6183 h 10000"/>
                <a:gd name="connsiteX29" fmla="*/ 9503 w 9792"/>
                <a:gd name="connsiteY29" fmla="*/ 5809 h 10000"/>
                <a:gd name="connsiteX30" fmla="*/ 9503 w 9792"/>
                <a:gd name="connsiteY30" fmla="*/ 5477 h 10000"/>
                <a:gd name="connsiteX31" fmla="*/ 9337 w 9792"/>
                <a:gd name="connsiteY31" fmla="*/ 5311 h 10000"/>
                <a:gd name="connsiteX32" fmla="*/ 9061 w 9792"/>
                <a:gd name="connsiteY32" fmla="*/ 5394 h 10000"/>
                <a:gd name="connsiteX33" fmla="*/ 8785 w 9792"/>
                <a:gd name="connsiteY33" fmla="*/ 5270 h 10000"/>
                <a:gd name="connsiteX34" fmla="*/ 8619 w 9792"/>
                <a:gd name="connsiteY34" fmla="*/ 4772 h 10000"/>
                <a:gd name="connsiteX35" fmla="*/ 8453 w 9792"/>
                <a:gd name="connsiteY35" fmla="*/ 4398 h 10000"/>
                <a:gd name="connsiteX36" fmla="*/ 8122 w 9792"/>
                <a:gd name="connsiteY36" fmla="*/ 4066 h 10000"/>
                <a:gd name="connsiteX37" fmla="*/ 8067 w 9792"/>
                <a:gd name="connsiteY37" fmla="*/ 3154 h 10000"/>
                <a:gd name="connsiteX38" fmla="*/ 8177 w 9792"/>
                <a:gd name="connsiteY38" fmla="*/ 2946 h 10000"/>
                <a:gd name="connsiteX39" fmla="*/ 7183 w 9792"/>
                <a:gd name="connsiteY39" fmla="*/ 1909 h 10000"/>
                <a:gd name="connsiteX40" fmla="*/ 6796 w 9792"/>
                <a:gd name="connsiteY40" fmla="*/ 1743 h 10000"/>
                <a:gd name="connsiteX41" fmla="*/ 6133 w 9792"/>
                <a:gd name="connsiteY41" fmla="*/ 1162 h 10000"/>
                <a:gd name="connsiteX42" fmla="*/ 5194 w 9792"/>
                <a:gd name="connsiteY42" fmla="*/ 996 h 10000"/>
                <a:gd name="connsiteX43" fmla="*/ 4254 w 9792"/>
                <a:gd name="connsiteY43" fmla="*/ 498 h 10000"/>
                <a:gd name="connsiteX44" fmla="*/ 3591 w 9792"/>
                <a:gd name="connsiteY44" fmla="*/ 207 h 10000"/>
                <a:gd name="connsiteX45" fmla="*/ 3315 w 9792"/>
                <a:gd name="connsiteY45" fmla="*/ 0 h 10000"/>
                <a:gd name="connsiteX0" fmla="*/ 3385 w 10000"/>
                <a:gd name="connsiteY0" fmla="*/ 0 h 10000"/>
                <a:gd name="connsiteX1" fmla="*/ 1524 w 10000"/>
                <a:gd name="connsiteY1" fmla="*/ 871 h 10000"/>
                <a:gd name="connsiteX2" fmla="*/ 1524 w 10000"/>
                <a:gd name="connsiteY2" fmla="*/ 871 h 10000"/>
                <a:gd name="connsiteX3" fmla="*/ 1524 w 10000"/>
                <a:gd name="connsiteY3" fmla="*/ 871 h 10000"/>
                <a:gd name="connsiteX4" fmla="*/ 1298 w 10000"/>
                <a:gd name="connsiteY4" fmla="*/ 996 h 10000"/>
                <a:gd name="connsiteX5" fmla="*/ 847 w 10000"/>
                <a:gd name="connsiteY5" fmla="*/ 1245 h 10000"/>
                <a:gd name="connsiteX6" fmla="*/ 282 w 10000"/>
                <a:gd name="connsiteY6" fmla="*/ 1618 h 10000"/>
                <a:gd name="connsiteX7" fmla="*/ 0 w 10000"/>
                <a:gd name="connsiteY7" fmla="*/ 1909 h 10000"/>
                <a:gd name="connsiteX8" fmla="*/ 0 w 10000"/>
                <a:gd name="connsiteY8" fmla="*/ 1909 h 10000"/>
                <a:gd name="connsiteX9" fmla="*/ 282 w 10000"/>
                <a:gd name="connsiteY9" fmla="*/ 2199 h 10000"/>
                <a:gd name="connsiteX10" fmla="*/ 339 w 10000"/>
                <a:gd name="connsiteY10" fmla="*/ 2448 h 10000"/>
                <a:gd name="connsiteX11" fmla="*/ 451 w 10000"/>
                <a:gd name="connsiteY11" fmla="*/ 2780 h 10000"/>
                <a:gd name="connsiteX12" fmla="*/ 847 w 10000"/>
                <a:gd name="connsiteY12" fmla="*/ 4481 h 10000"/>
                <a:gd name="connsiteX13" fmla="*/ 1919 w 10000"/>
                <a:gd name="connsiteY13" fmla="*/ 5228 h 10000"/>
                <a:gd name="connsiteX14" fmla="*/ 2426 w 10000"/>
                <a:gd name="connsiteY14" fmla="*/ 6266 h 10000"/>
                <a:gd name="connsiteX15" fmla="*/ 2652 w 10000"/>
                <a:gd name="connsiteY15" fmla="*/ 7054 h 10000"/>
                <a:gd name="connsiteX16" fmla="*/ 2652 w 10000"/>
                <a:gd name="connsiteY16" fmla="*/ 7054 h 10000"/>
                <a:gd name="connsiteX17" fmla="*/ 2934 w 10000"/>
                <a:gd name="connsiteY17" fmla="*/ 7469 h 10000"/>
                <a:gd name="connsiteX18" fmla="*/ 3104 w 10000"/>
                <a:gd name="connsiteY18" fmla="*/ 8008 h 10000"/>
                <a:gd name="connsiteX19" fmla="*/ 3273 w 10000"/>
                <a:gd name="connsiteY19" fmla="*/ 8589 h 10000"/>
                <a:gd name="connsiteX20" fmla="*/ 3442 w 10000"/>
                <a:gd name="connsiteY20" fmla="*/ 9087 h 10000"/>
                <a:gd name="connsiteX21" fmla="*/ 3499 w 10000"/>
                <a:gd name="connsiteY21" fmla="*/ 9751 h 10000"/>
                <a:gd name="connsiteX22" fmla="*/ 3667 w 10000"/>
                <a:gd name="connsiteY22" fmla="*/ 10000 h 10000"/>
                <a:gd name="connsiteX23" fmla="*/ 3667 w 10000"/>
                <a:gd name="connsiteY23" fmla="*/ 10000 h 10000"/>
                <a:gd name="connsiteX24" fmla="*/ 8295 w 10000"/>
                <a:gd name="connsiteY24" fmla="*/ 7137 h 10000"/>
                <a:gd name="connsiteX25" fmla="*/ 9253 w 10000"/>
                <a:gd name="connsiteY25" fmla="*/ 7344 h 10000"/>
                <a:gd name="connsiteX26" fmla="*/ 9253 w 10000"/>
                <a:gd name="connsiteY26" fmla="*/ 7344 h 10000"/>
                <a:gd name="connsiteX27" fmla="*/ 9535 w 10000"/>
                <a:gd name="connsiteY27" fmla="*/ 6929 h 10000"/>
                <a:gd name="connsiteX28" fmla="*/ 9874 w 10000"/>
                <a:gd name="connsiteY28" fmla="*/ 6183 h 10000"/>
                <a:gd name="connsiteX29" fmla="*/ 9705 w 10000"/>
                <a:gd name="connsiteY29" fmla="*/ 5809 h 10000"/>
                <a:gd name="connsiteX30" fmla="*/ 9705 w 10000"/>
                <a:gd name="connsiteY30" fmla="*/ 5477 h 10000"/>
                <a:gd name="connsiteX31" fmla="*/ 9535 w 10000"/>
                <a:gd name="connsiteY31" fmla="*/ 5311 h 10000"/>
                <a:gd name="connsiteX32" fmla="*/ 9253 w 10000"/>
                <a:gd name="connsiteY32" fmla="*/ 5394 h 10000"/>
                <a:gd name="connsiteX33" fmla="*/ 8972 w 10000"/>
                <a:gd name="connsiteY33" fmla="*/ 5270 h 10000"/>
                <a:gd name="connsiteX34" fmla="*/ 8802 w 10000"/>
                <a:gd name="connsiteY34" fmla="*/ 4772 h 10000"/>
                <a:gd name="connsiteX35" fmla="*/ 8633 w 10000"/>
                <a:gd name="connsiteY35" fmla="*/ 4398 h 10000"/>
                <a:gd name="connsiteX36" fmla="*/ 8295 w 10000"/>
                <a:gd name="connsiteY36" fmla="*/ 4066 h 10000"/>
                <a:gd name="connsiteX37" fmla="*/ 8238 w 10000"/>
                <a:gd name="connsiteY37" fmla="*/ 3154 h 10000"/>
                <a:gd name="connsiteX38" fmla="*/ 7336 w 10000"/>
                <a:gd name="connsiteY38" fmla="*/ 1909 h 10000"/>
                <a:gd name="connsiteX39" fmla="*/ 6940 w 10000"/>
                <a:gd name="connsiteY39" fmla="*/ 1743 h 10000"/>
                <a:gd name="connsiteX40" fmla="*/ 6263 w 10000"/>
                <a:gd name="connsiteY40" fmla="*/ 1162 h 10000"/>
                <a:gd name="connsiteX41" fmla="*/ 5304 w 10000"/>
                <a:gd name="connsiteY41" fmla="*/ 996 h 10000"/>
                <a:gd name="connsiteX42" fmla="*/ 4344 w 10000"/>
                <a:gd name="connsiteY42" fmla="*/ 498 h 10000"/>
                <a:gd name="connsiteX43" fmla="*/ 3667 w 10000"/>
                <a:gd name="connsiteY43" fmla="*/ 207 h 10000"/>
                <a:gd name="connsiteX44" fmla="*/ 3385 w 10000"/>
                <a:gd name="connsiteY4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3385" y="0"/>
                  </a:moveTo>
                  <a:lnTo>
                    <a:pt x="1524" y="871"/>
                  </a:lnTo>
                  <a:lnTo>
                    <a:pt x="1524" y="871"/>
                  </a:lnTo>
                  <a:lnTo>
                    <a:pt x="1524" y="871"/>
                  </a:lnTo>
                  <a:cubicBezTo>
                    <a:pt x="1468" y="954"/>
                    <a:pt x="1354" y="954"/>
                    <a:pt x="1298" y="996"/>
                  </a:cubicBezTo>
                  <a:cubicBezTo>
                    <a:pt x="1185" y="1120"/>
                    <a:pt x="1016" y="1162"/>
                    <a:pt x="847" y="1245"/>
                  </a:cubicBezTo>
                  <a:cubicBezTo>
                    <a:pt x="677" y="1369"/>
                    <a:pt x="451" y="1494"/>
                    <a:pt x="282" y="1618"/>
                  </a:cubicBezTo>
                  <a:lnTo>
                    <a:pt x="0" y="1909"/>
                  </a:lnTo>
                  <a:lnTo>
                    <a:pt x="0" y="1909"/>
                  </a:lnTo>
                  <a:cubicBezTo>
                    <a:pt x="56" y="1992"/>
                    <a:pt x="170" y="2116"/>
                    <a:pt x="282" y="2199"/>
                  </a:cubicBezTo>
                  <a:cubicBezTo>
                    <a:pt x="282" y="2282"/>
                    <a:pt x="339" y="2365"/>
                    <a:pt x="339" y="2448"/>
                  </a:cubicBezTo>
                  <a:cubicBezTo>
                    <a:pt x="451" y="2531"/>
                    <a:pt x="451" y="2614"/>
                    <a:pt x="451" y="2780"/>
                  </a:cubicBezTo>
                  <a:cubicBezTo>
                    <a:pt x="-56" y="3237"/>
                    <a:pt x="451" y="4108"/>
                    <a:pt x="847" y="4481"/>
                  </a:cubicBezTo>
                  <a:cubicBezTo>
                    <a:pt x="1185" y="4730"/>
                    <a:pt x="1636" y="4938"/>
                    <a:pt x="1919" y="5228"/>
                  </a:cubicBezTo>
                  <a:cubicBezTo>
                    <a:pt x="2201" y="5477"/>
                    <a:pt x="2370" y="5975"/>
                    <a:pt x="2426" y="6266"/>
                  </a:cubicBezTo>
                  <a:cubicBezTo>
                    <a:pt x="2501" y="6529"/>
                    <a:pt x="2577" y="6791"/>
                    <a:pt x="2652" y="7054"/>
                  </a:cubicBezTo>
                  <a:lnTo>
                    <a:pt x="2652" y="7054"/>
                  </a:lnTo>
                  <a:lnTo>
                    <a:pt x="2934" y="7469"/>
                  </a:lnTo>
                  <a:cubicBezTo>
                    <a:pt x="3104" y="7635"/>
                    <a:pt x="3047" y="7801"/>
                    <a:pt x="3104" y="8008"/>
                  </a:cubicBezTo>
                  <a:cubicBezTo>
                    <a:pt x="3160" y="8202"/>
                    <a:pt x="3217" y="8395"/>
                    <a:pt x="3273" y="8589"/>
                  </a:cubicBezTo>
                  <a:cubicBezTo>
                    <a:pt x="3442" y="8714"/>
                    <a:pt x="3499" y="8921"/>
                    <a:pt x="3442" y="9087"/>
                  </a:cubicBezTo>
                  <a:cubicBezTo>
                    <a:pt x="3329" y="9378"/>
                    <a:pt x="3385" y="9502"/>
                    <a:pt x="3499" y="9751"/>
                  </a:cubicBezTo>
                  <a:lnTo>
                    <a:pt x="3667" y="10000"/>
                  </a:lnTo>
                  <a:lnTo>
                    <a:pt x="3667" y="10000"/>
                  </a:lnTo>
                  <a:lnTo>
                    <a:pt x="8295" y="7137"/>
                  </a:lnTo>
                  <a:lnTo>
                    <a:pt x="9253" y="7344"/>
                  </a:lnTo>
                  <a:lnTo>
                    <a:pt x="9253" y="7344"/>
                  </a:lnTo>
                  <a:cubicBezTo>
                    <a:pt x="9367" y="7178"/>
                    <a:pt x="9479" y="7054"/>
                    <a:pt x="9535" y="6929"/>
                  </a:cubicBezTo>
                  <a:cubicBezTo>
                    <a:pt x="9931" y="6763"/>
                    <a:pt x="10156" y="6473"/>
                    <a:pt x="9874" y="6183"/>
                  </a:cubicBezTo>
                  <a:cubicBezTo>
                    <a:pt x="9818" y="6058"/>
                    <a:pt x="9649" y="5934"/>
                    <a:pt x="9705" y="5809"/>
                  </a:cubicBezTo>
                  <a:cubicBezTo>
                    <a:pt x="9705" y="5768"/>
                    <a:pt x="9818" y="5477"/>
                    <a:pt x="9705" y="5477"/>
                  </a:cubicBezTo>
                  <a:cubicBezTo>
                    <a:pt x="9648" y="5422"/>
                    <a:pt x="9592" y="5366"/>
                    <a:pt x="9535" y="5311"/>
                  </a:cubicBezTo>
                  <a:cubicBezTo>
                    <a:pt x="9479" y="5228"/>
                    <a:pt x="9253" y="5394"/>
                    <a:pt x="9253" y="5394"/>
                  </a:cubicBezTo>
                  <a:cubicBezTo>
                    <a:pt x="9084" y="5436"/>
                    <a:pt x="9028" y="5394"/>
                    <a:pt x="8972" y="5270"/>
                  </a:cubicBezTo>
                  <a:cubicBezTo>
                    <a:pt x="8915" y="5145"/>
                    <a:pt x="8858" y="4938"/>
                    <a:pt x="8802" y="4772"/>
                  </a:cubicBezTo>
                  <a:cubicBezTo>
                    <a:pt x="8746" y="4772"/>
                    <a:pt x="8690" y="4481"/>
                    <a:pt x="8633" y="4398"/>
                  </a:cubicBezTo>
                  <a:cubicBezTo>
                    <a:pt x="8520" y="4274"/>
                    <a:pt x="8464" y="4191"/>
                    <a:pt x="8295" y="4066"/>
                  </a:cubicBezTo>
                  <a:cubicBezTo>
                    <a:pt x="8013" y="3817"/>
                    <a:pt x="8013" y="3402"/>
                    <a:pt x="8238" y="3154"/>
                  </a:cubicBezTo>
                  <a:cubicBezTo>
                    <a:pt x="8078" y="2795"/>
                    <a:pt x="7552" y="2144"/>
                    <a:pt x="7336" y="1909"/>
                  </a:cubicBezTo>
                  <a:cubicBezTo>
                    <a:pt x="7120" y="1674"/>
                    <a:pt x="7110" y="1784"/>
                    <a:pt x="6940" y="1743"/>
                  </a:cubicBezTo>
                  <a:cubicBezTo>
                    <a:pt x="6545" y="1618"/>
                    <a:pt x="6263" y="1452"/>
                    <a:pt x="6263" y="1162"/>
                  </a:cubicBezTo>
                  <a:cubicBezTo>
                    <a:pt x="5924" y="913"/>
                    <a:pt x="5642" y="1037"/>
                    <a:pt x="5304" y="996"/>
                  </a:cubicBezTo>
                  <a:cubicBezTo>
                    <a:pt x="4796" y="954"/>
                    <a:pt x="4627" y="788"/>
                    <a:pt x="4344" y="498"/>
                  </a:cubicBezTo>
                  <a:cubicBezTo>
                    <a:pt x="4232" y="290"/>
                    <a:pt x="3837" y="373"/>
                    <a:pt x="3667" y="207"/>
                  </a:cubicBezTo>
                  <a:cubicBezTo>
                    <a:pt x="3611" y="124"/>
                    <a:pt x="3499" y="83"/>
                    <a:pt x="33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7" name="DAWSON"/>
            <p:cNvSpPr>
              <a:spLocks/>
            </p:cNvSpPr>
            <p:nvPr/>
          </p:nvSpPr>
          <p:spPr bwMode="auto">
            <a:xfrm>
              <a:off x="3443288" y="1209675"/>
              <a:ext cx="381000" cy="327025"/>
            </a:xfrm>
            <a:custGeom>
              <a:avLst/>
              <a:gdLst>
                <a:gd name="T0" fmla="*/ 149 w 160"/>
                <a:gd name="T1" fmla="*/ 96 h 137"/>
                <a:gd name="T2" fmla="*/ 149 w 160"/>
                <a:gd name="T3" fmla="*/ 97 h 137"/>
                <a:gd name="T4" fmla="*/ 152 w 160"/>
                <a:gd name="T5" fmla="*/ 100 h 137"/>
                <a:gd name="T6" fmla="*/ 149 w 160"/>
                <a:gd name="T7" fmla="*/ 107 h 137"/>
                <a:gd name="T8" fmla="*/ 149 w 160"/>
                <a:gd name="T9" fmla="*/ 113 h 137"/>
                <a:gd name="T10" fmla="*/ 152 w 160"/>
                <a:gd name="T11" fmla="*/ 123 h 137"/>
                <a:gd name="T12" fmla="*/ 156 w 160"/>
                <a:gd name="T13" fmla="*/ 130 h 137"/>
                <a:gd name="T14" fmla="*/ 160 w 160"/>
                <a:gd name="T15" fmla="*/ 137 h 137"/>
                <a:gd name="T16" fmla="*/ 160 w 160"/>
                <a:gd name="T17" fmla="*/ 137 h 137"/>
                <a:gd name="T18" fmla="*/ 33 w 160"/>
                <a:gd name="T19" fmla="*/ 137 h 137"/>
                <a:gd name="T20" fmla="*/ 33 w 160"/>
                <a:gd name="T21" fmla="*/ 137 h 137"/>
                <a:gd name="T22" fmla="*/ 33 w 160"/>
                <a:gd name="T23" fmla="*/ 114 h 137"/>
                <a:gd name="T24" fmla="*/ 33 w 160"/>
                <a:gd name="T25" fmla="*/ 114 h 137"/>
                <a:gd name="T26" fmla="*/ 33 w 160"/>
                <a:gd name="T27" fmla="*/ 70 h 137"/>
                <a:gd name="T28" fmla="*/ 6 w 160"/>
                <a:gd name="T29" fmla="*/ 70 h 137"/>
                <a:gd name="T30" fmla="*/ 0 w 160"/>
                <a:gd name="T31" fmla="*/ 26 h 137"/>
                <a:gd name="T32" fmla="*/ 0 w 160"/>
                <a:gd name="T33" fmla="*/ 26 h 137"/>
                <a:gd name="T34" fmla="*/ 4 w 160"/>
                <a:gd name="T35" fmla="*/ 16 h 137"/>
                <a:gd name="T36" fmla="*/ 8 w 160"/>
                <a:gd name="T37" fmla="*/ 15 h 137"/>
                <a:gd name="T38" fmla="*/ 16 w 160"/>
                <a:gd name="T39" fmla="*/ 20 h 137"/>
                <a:gd name="T40" fmla="*/ 29 w 160"/>
                <a:gd name="T41" fmla="*/ 24 h 137"/>
                <a:gd name="T42" fmla="*/ 39 w 160"/>
                <a:gd name="T43" fmla="*/ 9 h 137"/>
                <a:gd name="T44" fmla="*/ 46 w 160"/>
                <a:gd name="T45" fmla="*/ 8 h 137"/>
                <a:gd name="T46" fmla="*/ 53 w 160"/>
                <a:gd name="T47" fmla="*/ 4 h 137"/>
                <a:gd name="T48" fmla="*/ 60 w 160"/>
                <a:gd name="T49" fmla="*/ 0 h 137"/>
                <a:gd name="T50" fmla="*/ 60 w 160"/>
                <a:gd name="T51" fmla="*/ 0 h 137"/>
                <a:gd name="T52" fmla="*/ 63 w 160"/>
                <a:gd name="T53" fmla="*/ 0 h 137"/>
                <a:gd name="T54" fmla="*/ 63 w 160"/>
                <a:gd name="T55" fmla="*/ 38 h 137"/>
                <a:gd name="T56" fmla="*/ 101 w 160"/>
                <a:gd name="T57" fmla="*/ 75 h 137"/>
                <a:gd name="T58" fmla="*/ 149 w 160"/>
                <a:gd name="T59" fmla="*/ 9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7">
                  <a:moveTo>
                    <a:pt x="149" y="96"/>
                  </a:moveTo>
                  <a:cubicBezTo>
                    <a:pt x="149" y="96"/>
                    <a:pt x="149" y="97"/>
                    <a:pt x="149" y="97"/>
                  </a:cubicBezTo>
                  <a:cubicBezTo>
                    <a:pt x="150" y="98"/>
                    <a:pt x="151" y="99"/>
                    <a:pt x="152" y="100"/>
                  </a:cubicBezTo>
                  <a:cubicBezTo>
                    <a:pt x="152" y="102"/>
                    <a:pt x="150" y="104"/>
                    <a:pt x="149" y="107"/>
                  </a:cubicBezTo>
                  <a:cubicBezTo>
                    <a:pt x="149" y="109"/>
                    <a:pt x="149" y="111"/>
                    <a:pt x="149" y="113"/>
                  </a:cubicBezTo>
                  <a:cubicBezTo>
                    <a:pt x="150" y="117"/>
                    <a:pt x="150" y="120"/>
                    <a:pt x="152" y="123"/>
                  </a:cubicBezTo>
                  <a:cubicBezTo>
                    <a:pt x="154" y="125"/>
                    <a:pt x="154" y="127"/>
                    <a:pt x="156" y="130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3"/>
                    <a:pt x="2" y="18"/>
                    <a:pt x="4" y="16"/>
                  </a:cubicBezTo>
                  <a:cubicBezTo>
                    <a:pt x="5" y="13"/>
                    <a:pt x="6" y="15"/>
                    <a:pt x="8" y="15"/>
                  </a:cubicBezTo>
                  <a:cubicBezTo>
                    <a:pt x="10" y="17"/>
                    <a:pt x="14" y="18"/>
                    <a:pt x="16" y="20"/>
                  </a:cubicBezTo>
                  <a:cubicBezTo>
                    <a:pt x="20" y="23"/>
                    <a:pt x="23" y="24"/>
                    <a:pt x="29" y="24"/>
                  </a:cubicBezTo>
                  <a:cubicBezTo>
                    <a:pt x="38" y="24"/>
                    <a:pt x="32" y="13"/>
                    <a:pt x="39" y="9"/>
                  </a:cubicBezTo>
                  <a:cubicBezTo>
                    <a:pt x="41" y="8"/>
                    <a:pt x="43" y="8"/>
                    <a:pt x="46" y="8"/>
                  </a:cubicBezTo>
                  <a:cubicBezTo>
                    <a:pt x="48" y="8"/>
                    <a:pt x="50" y="4"/>
                    <a:pt x="53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49" y="96"/>
                    <a:pt x="149" y="96"/>
                    <a:pt x="149" y="9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8" name="DOOLY"/>
            <p:cNvSpPr>
              <a:spLocks/>
            </p:cNvSpPr>
            <p:nvPr/>
          </p:nvSpPr>
          <p:spPr bwMode="auto">
            <a:xfrm>
              <a:off x="3748088" y="3937000"/>
              <a:ext cx="415925" cy="304800"/>
            </a:xfrm>
            <a:custGeom>
              <a:avLst/>
              <a:gdLst>
                <a:gd name="T0" fmla="*/ 174 w 175"/>
                <a:gd name="T1" fmla="*/ 0 h 128"/>
                <a:gd name="T2" fmla="*/ 174 w 175"/>
                <a:gd name="T3" fmla="*/ 18 h 128"/>
                <a:gd name="T4" fmla="*/ 172 w 175"/>
                <a:gd name="T5" fmla="*/ 18 h 128"/>
                <a:gd name="T6" fmla="*/ 172 w 175"/>
                <a:gd name="T7" fmla="*/ 23 h 128"/>
                <a:gd name="T8" fmla="*/ 175 w 175"/>
                <a:gd name="T9" fmla="*/ 23 h 128"/>
                <a:gd name="T10" fmla="*/ 175 w 175"/>
                <a:gd name="T11" fmla="*/ 84 h 128"/>
                <a:gd name="T12" fmla="*/ 175 w 175"/>
                <a:gd name="T13" fmla="*/ 84 h 128"/>
                <a:gd name="T14" fmla="*/ 174 w 175"/>
                <a:gd name="T15" fmla="*/ 128 h 128"/>
                <a:gd name="T16" fmla="*/ 174 w 175"/>
                <a:gd name="T17" fmla="*/ 128 h 128"/>
                <a:gd name="T18" fmla="*/ 31 w 175"/>
                <a:gd name="T19" fmla="*/ 128 h 128"/>
                <a:gd name="T20" fmla="*/ 31 w 175"/>
                <a:gd name="T21" fmla="*/ 128 h 128"/>
                <a:gd name="T22" fmla="*/ 27 w 175"/>
                <a:gd name="T23" fmla="*/ 122 h 128"/>
                <a:gd name="T24" fmla="*/ 20 w 175"/>
                <a:gd name="T25" fmla="*/ 113 h 128"/>
                <a:gd name="T26" fmla="*/ 22 w 175"/>
                <a:gd name="T27" fmla="*/ 100 h 128"/>
                <a:gd name="T28" fmla="*/ 7 w 175"/>
                <a:gd name="T29" fmla="*/ 79 h 128"/>
                <a:gd name="T30" fmla="*/ 5 w 175"/>
                <a:gd name="T31" fmla="*/ 73 h 128"/>
                <a:gd name="T32" fmla="*/ 1 w 175"/>
                <a:gd name="T33" fmla="*/ 66 h 128"/>
                <a:gd name="T34" fmla="*/ 2 w 175"/>
                <a:gd name="T35" fmla="*/ 58 h 128"/>
                <a:gd name="T36" fmla="*/ 2 w 175"/>
                <a:gd name="T37" fmla="*/ 58 h 128"/>
                <a:gd name="T38" fmla="*/ 3 w 175"/>
                <a:gd name="T39" fmla="*/ 56 h 128"/>
                <a:gd name="T40" fmla="*/ 12 w 175"/>
                <a:gd name="T41" fmla="*/ 39 h 128"/>
                <a:gd name="T42" fmla="*/ 62 w 175"/>
                <a:gd name="T43" fmla="*/ 0 h 128"/>
                <a:gd name="T44" fmla="*/ 77 w 175"/>
                <a:gd name="T45" fmla="*/ 0 h 128"/>
                <a:gd name="T46" fmla="*/ 77 w 175"/>
                <a:gd name="T47" fmla="*/ 0 h 128"/>
                <a:gd name="T48" fmla="*/ 128 w 175"/>
                <a:gd name="T49" fmla="*/ 0 h 128"/>
                <a:gd name="T50" fmla="*/ 128 w 175"/>
                <a:gd name="T51" fmla="*/ 3 h 128"/>
                <a:gd name="T52" fmla="*/ 138 w 175"/>
                <a:gd name="T53" fmla="*/ 3 h 128"/>
                <a:gd name="T54" fmla="*/ 138 w 175"/>
                <a:gd name="T55" fmla="*/ 0 h 128"/>
                <a:gd name="T56" fmla="*/ 174 w 175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28">
                  <a:moveTo>
                    <a:pt x="174" y="0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3" y="119"/>
                    <a:pt x="20" y="118"/>
                    <a:pt x="20" y="113"/>
                  </a:cubicBezTo>
                  <a:cubicBezTo>
                    <a:pt x="20" y="108"/>
                    <a:pt x="21" y="105"/>
                    <a:pt x="22" y="100"/>
                  </a:cubicBezTo>
                  <a:cubicBezTo>
                    <a:pt x="25" y="91"/>
                    <a:pt x="9" y="88"/>
                    <a:pt x="7" y="79"/>
                  </a:cubicBezTo>
                  <a:cubicBezTo>
                    <a:pt x="7" y="77"/>
                    <a:pt x="7" y="74"/>
                    <a:pt x="5" y="73"/>
                  </a:cubicBezTo>
                  <a:cubicBezTo>
                    <a:pt x="5" y="71"/>
                    <a:pt x="2" y="68"/>
                    <a:pt x="1" y="66"/>
                  </a:cubicBezTo>
                  <a:cubicBezTo>
                    <a:pt x="0" y="63"/>
                    <a:pt x="2" y="61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3" y="56"/>
                    <a:pt x="3" y="5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20" y="24"/>
                    <a:pt x="44" y="0"/>
                    <a:pt x="6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74" y="0"/>
                    <a:pt x="174" y="0"/>
                    <a:pt x="17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9" name="DEKALB"/>
            <p:cNvSpPr>
              <a:spLocks/>
            </p:cNvSpPr>
            <p:nvPr/>
          </p:nvSpPr>
          <p:spPr bwMode="auto">
            <a:xfrm>
              <a:off x="3433763" y="1962150"/>
              <a:ext cx="311150" cy="414338"/>
            </a:xfrm>
            <a:custGeom>
              <a:avLst/>
              <a:gdLst>
                <a:gd name="T0" fmla="*/ 29 w 131"/>
                <a:gd name="T1" fmla="*/ 159 h 174"/>
                <a:gd name="T2" fmla="*/ 44 w 131"/>
                <a:gd name="T3" fmla="*/ 159 h 174"/>
                <a:gd name="T4" fmla="*/ 44 w 131"/>
                <a:gd name="T5" fmla="*/ 168 h 174"/>
                <a:gd name="T6" fmla="*/ 52 w 131"/>
                <a:gd name="T7" fmla="*/ 168 h 174"/>
                <a:gd name="T8" fmla="*/ 52 w 131"/>
                <a:gd name="T9" fmla="*/ 160 h 174"/>
                <a:gd name="T10" fmla="*/ 69 w 131"/>
                <a:gd name="T11" fmla="*/ 160 h 174"/>
                <a:gd name="T12" fmla="*/ 69 w 131"/>
                <a:gd name="T13" fmla="*/ 160 h 174"/>
                <a:gd name="T14" fmla="*/ 95 w 131"/>
                <a:gd name="T15" fmla="*/ 173 h 174"/>
                <a:gd name="T16" fmla="*/ 102 w 131"/>
                <a:gd name="T17" fmla="*/ 169 h 174"/>
                <a:gd name="T18" fmla="*/ 121 w 131"/>
                <a:gd name="T19" fmla="*/ 123 h 174"/>
                <a:gd name="T20" fmla="*/ 131 w 131"/>
                <a:gd name="T21" fmla="*/ 111 h 174"/>
                <a:gd name="T22" fmla="*/ 131 w 131"/>
                <a:gd name="T23" fmla="*/ 111 h 174"/>
                <a:gd name="T24" fmla="*/ 126 w 131"/>
                <a:gd name="T25" fmla="*/ 102 h 174"/>
                <a:gd name="T26" fmla="*/ 125 w 131"/>
                <a:gd name="T27" fmla="*/ 100 h 174"/>
                <a:gd name="T28" fmla="*/ 93 w 131"/>
                <a:gd name="T29" fmla="*/ 73 h 174"/>
                <a:gd name="T30" fmla="*/ 59 w 131"/>
                <a:gd name="T31" fmla="*/ 43 h 174"/>
                <a:gd name="T32" fmla="*/ 38 w 131"/>
                <a:gd name="T33" fmla="*/ 23 h 174"/>
                <a:gd name="T34" fmla="*/ 33 w 131"/>
                <a:gd name="T35" fmla="*/ 9 h 174"/>
                <a:gd name="T36" fmla="*/ 33 w 131"/>
                <a:gd name="T37" fmla="*/ 9 h 174"/>
                <a:gd name="T38" fmla="*/ 27 w 131"/>
                <a:gd name="T39" fmla="*/ 6 h 174"/>
                <a:gd name="T40" fmla="*/ 21 w 131"/>
                <a:gd name="T41" fmla="*/ 5 h 174"/>
                <a:gd name="T42" fmla="*/ 16 w 131"/>
                <a:gd name="T43" fmla="*/ 2 h 174"/>
                <a:gd name="T44" fmla="*/ 13 w 131"/>
                <a:gd name="T45" fmla="*/ 1 h 174"/>
                <a:gd name="T46" fmla="*/ 9 w 131"/>
                <a:gd name="T47" fmla="*/ 0 h 174"/>
                <a:gd name="T48" fmla="*/ 2 w 131"/>
                <a:gd name="T49" fmla="*/ 0 h 174"/>
                <a:gd name="T50" fmla="*/ 0 w 131"/>
                <a:gd name="T51" fmla="*/ 0 h 174"/>
                <a:gd name="T52" fmla="*/ 0 w 131"/>
                <a:gd name="T53" fmla="*/ 159 h 174"/>
                <a:gd name="T54" fmla="*/ 0 w 131"/>
                <a:gd name="T55" fmla="*/ 159 h 174"/>
                <a:gd name="T56" fmla="*/ 29 w 131"/>
                <a:gd name="T5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74">
                  <a:moveTo>
                    <a:pt x="29" y="159"/>
                  </a:moveTo>
                  <a:cubicBezTo>
                    <a:pt x="44" y="159"/>
                    <a:pt x="44" y="159"/>
                    <a:pt x="44" y="159"/>
                  </a:cubicBezTo>
                  <a:cubicBezTo>
                    <a:pt x="44" y="168"/>
                    <a:pt x="44" y="168"/>
                    <a:pt x="44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9" y="159"/>
                    <a:pt x="89" y="165"/>
                    <a:pt x="95" y="173"/>
                  </a:cubicBezTo>
                  <a:cubicBezTo>
                    <a:pt x="99" y="174"/>
                    <a:pt x="100" y="174"/>
                    <a:pt x="102" y="169"/>
                  </a:cubicBezTo>
                  <a:cubicBezTo>
                    <a:pt x="109" y="154"/>
                    <a:pt x="112" y="137"/>
                    <a:pt x="121" y="123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1"/>
                    <a:pt x="125" y="101"/>
                    <a:pt x="125" y="100"/>
                  </a:cubicBezTo>
                  <a:cubicBezTo>
                    <a:pt x="112" y="93"/>
                    <a:pt x="102" y="86"/>
                    <a:pt x="93" y="73"/>
                  </a:cubicBezTo>
                  <a:cubicBezTo>
                    <a:pt x="85" y="61"/>
                    <a:pt x="68" y="55"/>
                    <a:pt x="59" y="43"/>
                  </a:cubicBezTo>
                  <a:cubicBezTo>
                    <a:pt x="52" y="36"/>
                    <a:pt x="43" y="30"/>
                    <a:pt x="38" y="23"/>
                  </a:cubicBezTo>
                  <a:cubicBezTo>
                    <a:pt x="35" y="19"/>
                    <a:pt x="35" y="13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6"/>
                    <a:pt x="23" y="6"/>
                    <a:pt x="21" y="5"/>
                  </a:cubicBezTo>
                  <a:cubicBezTo>
                    <a:pt x="20" y="4"/>
                    <a:pt x="17" y="4"/>
                    <a:pt x="16" y="2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9" y="159"/>
                    <a:pt x="29" y="159"/>
                    <a:pt x="29" y="15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0" name="DODGE"/>
            <p:cNvSpPr>
              <a:spLocks/>
            </p:cNvSpPr>
            <p:nvPr/>
          </p:nvSpPr>
          <p:spPr bwMode="auto">
            <a:xfrm>
              <a:off x="4397375" y="3746500"/>
              <a:ext cx="493713" cy="644525"/>
            </a:xfrm>
            <a:custGeom>
              <a:avLst/>
              <a:gdLst>
                <a:gd name="T0" fmla="*/ 207 w 207"/>
                <a:gd name="T1" fmla="*/ 125 h 271"/>
                <a:gd name="T2" fmla="*/ 205 w 207"/>
                <a:gd name="T3" fmla="*/ 133 h 271"/>
                <a:gd name="T4" fmla="*/ 201 w 207"/>
                <a:gd name="T5" fmla="*/ 137 h 271"/>
                <a:gd name="T6" fmla="*/ 197 w 207"/>
                <a:gd name="T7" fmla="*/ 142 h 271"/>
                <a:gd name="T8" fmla="*/ 193 w 207"/>
                <a:gd name="T9" fmla="*/ 146 h 271"/>
                <a:gd name="T10" fmla="*/ 191 w 207"/>
                <a:gd name="T11" fmla="*/ 149 h 271"/>
                <a:gd name="T12" fmla="*/ 190 w 207"/>
                <a:gd name="T13" fmla="*/ 150 h 271"/>
                <a:gd name="T14" fmla="*/ 189 w 207"/>
                <a:gd name="T15" fmla="*/ 151 h 271"/>
                <a:gd name="T16" fmla="*/ 189 w 207"/>
                <a:gd name="T17" fmla="*/ 151 h 271"/>
                <a:gd name="T18" fmla="*/ 188 w 207"/>
                <a:gd name="T19" fmla="*/ 152 h 271"/>
                <a:gd name="T20" fmla="*/ 188 w 207"/>
                <a:gd name="T21" fmla="*/ 152 h 271"/>
                <a:gd name="T22" fmla="*/ 188 w 207"/>
                <a:gd name="T23" fmla="*/ 152 h 271"/>
                <a:gd name="T24" fmla="*/ 187 w 207"/>
                <a:gd name="T25" fmla="*/ 152 h 271"/>
                <a:gd name="T26" fmla="*/ 187 w 207"/>
                <a:gd name="T27" fmla="*/ 152 h 271"/>
                <a:gd name="T28" fmla="*/ 187 w 207"/>
                <a:gd name="T29" fmla="*/ 153 h 271"/>
                <a:gd name="T30" fmla="*/ 187 w 207"/>
                <a:gd name="T31" fmla="*/ 153 h 271"/>
                <a:gd name="T32" fmla="*/ 187 w 207"/>
                <a:gd name="T33" fmla="*/ 153 h 271"/>
                <a:gd name="T34" fmla="*/ 184 w 207"/>
                <a:gd name="T35" fmla="*/ 147 h 271"/>
                <a:gd name="T36" fmla="*/ 179 w 207"/>
                <a:gd name="T37" fmla="*/ 147 h 271"/>
                <a:gd name="T38" fmla="*/ 178 w 207"/>
                <a:gd name="T39" fmla="*/ 148 h 271"/>
                <a:gd name="T40" fmla="*/ 179 w 207"/>
                <a:gd name="T41" fmla="*/ 158 h 271"/>
                <a:gd name="T42" fmla="*/ 175 w 207"/>
                <a:gd name="T43" fmla="*/ 168 h 271"/>
                <a:gd name="T44" fmla="*/ 165 w 207"/>
                <a:gd name="T45" fmla="*/ 177 h 271"/>
                <a:gd name="T46" fmla="*/ 149 w 207"/>
                <a:gd name="T47" fmla="*/ 192 h 271"/>
                <a:gd name="T48" fmla="*/ 69 w 207"/>
                <a:gd name="T49" fmla="*/ 271 h 271"/>
                <a:gd name="T50" fmla="*/ 69 w 207"/>
                <a:gd name="T51" fmla="*/ 271 h 271"/>
                <a:gd name="T52" fmla="*/ 65 w 207"/>
                <a:gd name="T53" fmla="*/ 264 h 271"/>
                <a:gd name="T54" fmla="*/ 56 w 207"/>
                <a:gd name="T55" fmla="*/ 248 h 271"/>
                <a:gd name="T56" fmla="*/ 41 w 207"/>
                <a:gd name="T57" fmla="*/ 240 h 271"/>
                <a:gd name="T58" fmla="*/ 35 w 207"/>
                <a:gd name="T59" fmla="*/ 230 h 271"/>
                <a:gd name="T60" fmla="*/ 32 w 207"/>
                <a:gd name="T61" fmla="*/ 218 h 271"/>
                <a:gd name="T62" fmla="*/ 33 w 207"/>
                <a:gd name="T63" fmla="*/ 207 h 271"/>
                <a:gd name="T64" fmla="*/ 28 w 207"/>
                <a:gd name="T65" fmla="*/ 197 h 271"/>
                <a:gd name="T66" fmla="*/ 23 w 207"/>
                <a:gd name="T67" fmla="*/ 176 h 271"/>
                <a:gd name="T68" fmla="*/ 19 w 207"/>
                <a:gd name="T69" fmla="*/ 173 h 271"/>
                <a:gd name="T70" fmla="*/ 17 w 207"/>
                <a:gd name="T71" fmla="*/ 169 h 271"/>
                <a:gd name="T72" fmla="*/ 17 w 207"/>
                <a:gd name="T73" fmla="*/ 169 h 271"/>
                <a:gd name="T74" fmla="*/ 20 w 207"/>
                <a:gd name="T75" fmla="*/ 165 h 271"/>
                <a:gd name="T76" fmla="*/ 27 w 207"/>
                <a:gd name="T77" fmla="*/ 158 h 271"/>
                <a:gd name="T78" fmla="*/ 19 w 207"/>
                <a:gd name="T79" fmla="*/ 148 h 271"/>
                <a:gd name="T80" fmla="*/ 33 w 207"/>
                <a:gd name="T81" fmla="*/ 134 h 271"/>
                <a:gd name="T82" fmla="*/ 0 w 207"/>
                <a:gd name="T83" fmla="*/ 100 h 271"/>
                <a:gd name="T84" fmla="*/ 12 w 207"/>
                <a:gd name="T85" fmla="*/ 88 h 271"/>
                <a:gd name="T86" fmla="*/ 12 w 207"/>
                <a:gd name="T87" fmla="*/ 88 h 271"/>
                <a:gd name="T88" fmla="*/ 36 w 207"/>
                <a:gd name="T89" fmla="*/ 63 h 271"/>
                <a:gd name="T90" fmla="*/ 27 w 207"/>
                <a:gd name="T91" fmla="*/ 54 h 271"/>
                <a:gd name="T92" fmla="*/ 82 w 207"/>
                <a:gd name="T93" fmla="*/ 0 h 271"/>
                <a:gd name="T94" fmla="*/ 96 w 207"/>
                <a:gd name="T95" fmla="*/ 11 h 271"/>
                <a:gd name="T96" fmla="*/ 96 w 207"/>
                <a:gd name="T97" fmla="*/ 11 h 271"/>
                <a:gd name="T98" fmla="*/ 159 w 207"/>
                <a:gd name="T99" fmla="*/ 150 h 271"/>
                <a:gd name="T100" fmla="*/ 163 w 207"/>
                <a:gd name="T101" fmla="*/ 148 h 271"/>
                <a:gd name="T102" fmla="*/ 169 w 207"/>
                <a:gd name="T103" fmla="*/ 143 h 271"/>
                <a:gd name="T104" fmla="*/ 184 w 207"/>
                <a:gd name="T105" fmla="*/ 134 h 271"/>
                <a:gd name="T106" fmla="*/ 200 w 207"/>
                <a:gd name="T107" fmla="*/ 126 h 271"/>
                <a:gd name="T108" fmla="*/ 207 w 207"/>
                <a:gd name="T109" fmla="*/ 12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271">
                  <a:moveTo>
                    <a:pt x="207" y="125"/>
                  </a:moveTo>
                  <a:cubicBezTo>
                    <a:pt x="206" y="127"/>
                    <a:pt x="206" y="131"/>
                    <a:pt x="205" y="133"/>
                  </a:cubicBezTo>
                  <a:cubicBezTo>
                    <a:pt x="204" y="134"/>
                    <a:pt x="202" y="136"/>
                    <a:pt x="201" y="137"/>
                  </a:cubicBezTo>
                  <a:cubicBezTo>
                    <a:pt x="200" y="139"/>
                    <a:pt x="199" y="140"/>
                    <a:pt x="197" y="142"/>
                  </a:cubicBezTo>
                  <a:cubicBezTo>
                    <a:pt x="196" y="143"/>
                    <a:pt x="195" y="144"/>
                    <a:pt x="193" y="146"/>
                  </a:cubicBezTo>
                  <a:cubicBezTo>
                    <a:pt x="193" y="146"/>
                    <a:pt x="191" y="149"/>
                    <a:pt x="191" y="149"/>
                  </a:cubicBezTo>
                  <a:cubicBezTo>
                    <a:pt x="190" y="149"/>
                    <a:pt x="190" y="150"/>
                    <a:pt x="190" y="150"/>
                  </a:cubicBezTo>
                  <a:cubicBezTo>
                    <a:pt x="189" y="150"/>
                    <a:pt x="189" y="151"/>
                    <a:pt x="189" y="151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8" y="151"/>
                    <a:pt x="189" y="151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3"/>
                    <a:pt x="187" y="152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5" y="151"/>
                    <a:pt x="185" y="149"/>
                    <a:pt x="184" y="147"/>
                  </a:cubicBezTo>
                  <a:cubicBezTo>
                    <a:pt x="182" y="146"/>
                    <a:pt x="181" y="146"/>
                    <a:pt x="179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51"/>
                    <a:pt x="179" y="154"/>
                    <a:pt x="179" y="158"/>
                  </a:cubicBezTo>
                  <a:cubicBezTo>
                    <a:pt x="178" y="160"/>
                    <a:pt x="177" y="167"/>
                    <a:pt x="175" y="168"/>
                  </a:cubicBezTo>
                  <a:cubicBezTo>
                    <a:pt x="173" y="171"/>
                    <a:pt x="167" y="174"/>
                    <a:pt x="165" y="177"/>
                  </a:cubicBezTo>
                  <a:cubicBezTo>
                    <a:pt x="160" y="182"/>
                    <a:pt x="153" y="187"/>
                    <a:pt x="149" y="192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62" y="261"/>
                    <a:pt x="59" y="252"/>
                    <a:pt x="56" y="248"/>
                  </a:cubicBezTo>
                  <a:cubicBezTo>
                    <a:pt x="53" y="243"/>
                    <a:pt x="44" y="247"/>
                    <a:pt x="41" y="240"/>
                  </a:cubicBezTo>
                  <a:cubicBezTo>
                    <a:pt x="40" y="237"/>
                    <a:pt x="35" y="233"/>
                    <a:pt x="35" y="230"/>
                  </a:cubicBezTo>
                  <a:cubicBezTo>
                    <a:pt x="35" y="224"/>
                    <a:pt x="39" y="222"/>
                    <a:pt x="32" y="218"/>
                  </a:cubicBezTo>
                  <a:cubicBezTo>
                    <a:pt x="31" y="214"/>
                    <a:pt x="33" y="211"/>
                    <a:pt x="33" y="207"/>
                  </a:cubicBezTo>
                  <a:cubicBezTo>
                    <a:pt x="33" y="203"/>
                    <a:pt x="30" y="200"/>
                    <a:pt x="28" y="197"/>
                  </a:cubicBezTo>
                  <a:cubicBezTo>
                    <a:pt x="25" y="192"/>
                    <a:pt x="33" y="180"/>
                    <a:pt x="23" y="176"/>
                  </a:cubicBezTo>
                  <a:cubicBezTo>
                    <a:pt x="21" y="176"/>
                    <a:pt x="20" y="174"/>
                    <a:pt x="19" y="173"/>
                  </a:cubicBezTo>
                  <a:cubicBezTo>
                    <a:pt x="19" y="171"/>
                    <a:pt x="18" y="170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4" y="163"/>
                    <a:pt x="25" y="161"/>
                    <a:pt x="27" y="158"/>
                  </a:cubicBezTo>
                  <a:cubicBezTo>
                    <a:pt x="27" y="153"/>
                    <a:pt x="23" y="149"/>
                    <a:pt x="19" y="148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60" y="149"/>
                    <a:pt x="162" y="148"/>
                    <a:pt x="163" y="148"/>
                  </a:cubicBezTo>
                  <a:cubicBezTo>
                    <a:pt x="164" y="146"/>
                    <a:pt x="168" y="144"/>
                    <a:pt x="169" y="143"/>
                  </a:cubicBezTo>
                  <a:cubicBezTo>
                    <a:pt x="174" y="140"/>
                    <a:pt x="179" y="136"/>
                    <a:pt x="184" y="134"/>
                  </a:cubicBezTo>
                  <a:cubicBezTo>
                    <a:pt x="190" y="132"/>
                    <a:pt x="195" y="128"/>
                    <a:pt x="200" y="126"/>
                  </a:cubicBezTo>
                  <a:cubicBezTo>
                    <a:pt x="207" y="125"/>
                    <a:pt x="207" y="125"/>
                    <a:pt x="207" y="12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1" name="DOUGHERTY"/>
            <p:cNvSpPr>
              <a:spLocks/>
            </p:cNvSpPr>
            <p:nvPr/>
          </p:nvSpPr>
          <p:spPr bwMode="auto">
            <a:xfrm>
              <a:off x="3324225" y="4684713"/>
              <a:ext cx="473075" cy="252413"/>
            </a:xfrm>
            <a:custGeom>
              <a:avLst/>
              <a:gdLst>
                <a:gd name="T0" fmla="*/ 185 w 199"/>
                <a:gd name="T1" fmla="*/ 0 h 106"/>
                <a:gd name="T2" fmla="*/ 194 w 199"/>
                <a:gd name="T3" fmla="*/ 0 h 106"/>
                <a:gd name="T4" fmla="*/ 194 w 199"/>
                <a:gd name="T5" fmla="*/ 5 h 106"/>
                <a:gd name="T6" fmla="*/ 187 w 199"/>
                <a:gd name="T7" fmla="*/ 13 h 106"/>
                <a:gd name="T8" fmla="*/ 193 w 199"/>
                <a:gd name="T9" fmla="*/ 13 h 106"/>
                <a:gd name="T10" fmla="*/ 193 w 199"/>
                <a:gd name="T11" fmla="*/ 44 h 106"/>
                <a:gd name="T12" fmla="*/ 199 w 199"/>
                <a:gd name="T13" fmla="*/ 44 h 106"/>
                <a:gd name="T14" fmla="*/ 199 w 199"/>
                <a:gd name="T15" fmla="*/ 50 h 106"/>
                <a:gd name="T16" fmla="*/ 193 w 199"/>
                <a:gd name="T17" fmla="*/ 50 h 106"/>
                <a:gd name="T18" fmla="*/ 193 w 199"/>
                <a:gd name="T19" fmla="*/ 87 h 106"/>
                <a:gd name="T20" fmla="*/ 198 w 199"/>
                <a:gd name="T21" fmla="*/ 87 h 106"/>
                <a:gd name="T22" fmla="*/ 198 w 199"/>
                <a:gd name="T23" fmla="*/ 93 h 106"/>
                <a:gd name="T24" fmla="*/ 192 w 199"/>
                <a:gd name="T25" fmla="*/ 93 h 106"/>
                <a:gd name="T26" fmla="*/ 192 w 199"/>
                <a:gd name="T27" fmla="*/ 104 h 106"/>
                <a:gd name="T28" fmla="*/ 192 w 199"/>
                <a:gd name="T29" fmla="*/ 104 h 106"/>
                <a:gd name="T30" fmla="*/ 132 w 199"/>
                <a:gd name="T31" fmla="*/ 104 h 106"/>
                <a:gd name="T32" fmla="*/ 132 w 199"/>
                <a:gd name="T33" fmla="*/ 104 h 106"/>
                <a:gd name="T34" fmla="*/ 13 w 199"/>
                <a:gd name="T35" fmla="*/ 106 h 106"/>
                <a:gd name="T36" fmla="*/ 13 w 199"/>
                <a:gd name="T37" fmla="*/ 106 h 106"/>
                <a:gd name="T38" fmla="*/ 15 w 199"/>
                <a:gd name="T39" fmla="*/ 100 h 106"/>
                <a:gd name="T40" fmla="*/ 15 w 199"/>
                <a:gd name="T41" fmla="*/ 85 h 106"/>
                <a:gd name="T42" fmla="*/ 15 w 199"/>
                <a:gd name="T43" fmla="*/ 78 h 106"/>
                <a:gd name="T44" fmla="*/ 11 w 199"/>
                <a:gd name="T45" fmla="*/ 70 h 106"/>
                <a:gd name="T46" fmla="*/ 5 w 199"/>
                <a:gd name="T47" fmla="*/ 51 h 106"/>
                <a:gd name="T48" fmla="*/ 3 w 199"/>
                <a:gd name="T49" fmla="*/ 39 h 106"/>
                <a:gd name="T50" fmla="*/ 4 w 199"/>
                <a:gd name="T51" fmla="*/ 24 h 106"/>
                <a:gd name="T52" fmla="*/ 5 w 199"/>
                <a:gd name="T53" fmla="*/ 14 h 106"/>
                <a:gd name="T54" fmla="*/ 5 w 199"/>
                <a:gd name="T55" fmla="*/ 14 h 106"/>
                <a:gd name="T56" fmla="*/ 69 w 199"/>
                <a:gd name="T57" fmla="*/ 14 h 106"/>
                <a:gd name="T58" fmla="*/ 69 w 199"/>
                <a:gd name="T59" fmla="*/ 14 h 106"/>
                <a:gd name="T60" fmla="*/ 172 w 199"/>
                <a:gd name="T61" fmla="*/ 14 h 106"/>
                <a:gd name="T62" fmla="*/ 173 w 199"/>
                <a:gd name="T63" fmla="*/ 13 h 106"/>
                <a:gd name="T64" fmla="*/ 173 w 199"/>
                <a:gd name="T65" fmla="*/ 13 h 106"/>
                <a:gd name="T66" fmla="*/ 173 w 199"/>
                <a:gd name="T67" fmla="*/ 11 h 106"/>
                <a:gd name="T68" fmla="*/ 175 w 199"/>
                <a:gd name="T69" fmla="*/ 8 h 106"/>
                <a:gd name="T70" fmla="*/ 178 w 199"/>
                <a:gd name="T71" fmla="*/ 5 h 106"/>
                <a:gd name="T72" fmla="*/ 180 w 199"/>
                <a:gd name="T73" fmla="*/ 3 h 106"/>
                <a:gd name="T74" fmla="*/ 182 w 199"/>
                <a:gd name="T75" fmla="*/ 2 h 106"/>
                <a:gd name="T76" fmla="*/ 185 w 199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" h="106">
                  <a:moveTo>
                    <a:pt x="185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9" y="93"/>
                    <a:pt x="24" y="91"/>
                    <a:pt x="15" y="85"/>
                  </a:cubicBezTo>
                  <a:cubicBezTo>
                    <a:pt x="15" y="83"/>
                    <a:pt x="15" y="80"/>
                    <a:pt x="15" y="78"/>
                  </a:cubicBezTo>
                  <a:cubicBezTo>
                    <a:pt x="14" y="75"/>
                    <a:pt x="12" y="73"/>
                    <a:pt x="11" y="70"/>
                  </a:cubicBezTo>
                  <a:cubicBezTo>
                    <a:pt x="9" y="64"/>
                    <a:pt x="8" y="57"/>
                    <a:pt x="5" y="51"/>
                  </a:cubicBezTo>
                  <a:cubicBezTo>
                    <a:pt x="2" y="47"/>
                    <a:pt x="2" y="44"/>
                    <a:pt x="3" y="39"/>
                  </a:cubicBezTo>
                  <a:cubicBezTo>
                    <a:pt x="4" y="33"/>
                    <a:pt x="0" y="30"/>
                    <a:pt x="4" y="24"/>
                  </a:cubicBezTo>
                  <a:cubicBezTo>
                    <a:pt x="5" y="20"/>
                    <a:pt x="5" y="19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2"/>
                    <a:pt x="173" y="12"/>
                    <a:pt x="173" y="11"/>
                  </a:cubicBezTo>
                  <a:cubicBezTo>
                    <a:pt x="174" y="10"/>
                    <a:pt x="175" y="9"/>
                    <a:pt x="175" y="8"/>
                  </a:cubicBezTo>
                  <a:cubicBezTo>
                    <a:pt x="176" y="7"/>
                    <a:pt x="177" y="6"/>
                    <a:pt x="178" y="5"/>
                  </a:cubicBezTo>
                  <a:cubicBezTo>
                    <a:pt x="179" y="4"/>
                    <a:pt x="179" y="4"/>
                    <a:pt x="180" y="3"/>
                  </a:cubicBezTo>
                  <a:cubicBezTo>
                    <a:pt x="181" y="3"/>
                    <a:pt x="181" y="2"/>
                    <a:pt x="182" y="2"/>
                  </a:cubicBezTo>
                  <a:cubicBezTo>
                    <a:pt x="185" y="0"/>
                    <a:pt x="185" y="0"/>
                    <a:pt x="1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2" name="DOUGLAS"/>
            <p:cNvSpPr>
              <a:spLocks/>
            </p:cNvSpPr>
            <p:nvPr/>
          </p:nvSpPr>
          <p:spPr bwMode="auto">
            <a:xfrm>
              <a:off x="2890838" y="2155825"/>
              <a:ext cx="315913" cy="273050"/>
            </a:xfrm>
            <a:custGeom>
              <a:avLst/>
              <a:gdLst>
                <a:gd name="T0" fmla="*/ 73 w 133"/>
                <a:gd name="T1" fmla="*/ 0 h 115"/>
                <a:gd name="T2" fmla="*/ 116 w 133"/>
                <a:gd name="T3" fmla="*/ 0 h 115"/>
                <a:gd name="T4" fmla="*/ 133 w 133"/>
                <a:gd name="T5" fmla="*/ 34 h 115"/>
                <a:gd name="T6" fmla="*/ 133 w 133"/>
                <a:gd name="T7" fmla="*/ 34 h 115"/>
                <a:gd name="T8" fmla="*/ 120 w 133"/>
                <a:gd name="T9" fmla="*/ 48 h 115"/>
                <a:gd name="T10" fmla="*/ 112 w 133"/>
                <a:gd name="T11" fmla="*/ 56 h 115"/>
                <a:gd name="T12" fmla="*/ 105 w 133"/>
                <a:gd name="T13" fmla="*/ 62 h 115"/>
                <a:gd name="T14" fmla="*/ 75 w 133"/>
                <a:gd name="T15" fmla="*/ 82 h 115"/>
                <a:gd name="T16" fmla="*/ 65 w 133"/>
                <a:gd name="T17" fmla="*/ 90 h 115"/>
                <a:gd name="T18" fmla="*/ 61 w 133"/>
                <a:gd name="T19" fmla="*/ 88 h 115"/>
                <a:gd name="T20" fmla="*/ 48 w 133"/>
                <a:gd name="T21" fmla="*/ 101 h 115"/>
                <a:gd name="T22" fmla="*/ 37 w 133"/>
                <a:gd name="T23" fmla="*/ 115 h 115"/>
                <a:gd name="T24" fmla="*/ 37 w 133"/>
                <a:gd name="T25" fmla="*/ 115 h 115"/>
                <a:gd name="T26" fmla="*/ 0 w 133"/>
                <a:gd name="T27" fmla="*/ 115 h 115"/>
                <a:gd name="T28" fmla="*/ 0 w 133"/>
                <a:gd name="T29" fmla="*/ 14 h 115"/>
                <a:gd name="T30" fmla="*/ 0 w 133"/>
                <a:gd name="T31" fmla="*/ 14 h 115"/>
                <a:gd name="T32" fmla="*/ 73 w 133"/>
                <a:gd name="T33" fmla="*/ 14 h 115"/>
                <a:gd name="T34" fmla="*/ 73 w 13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15">
                  <a:moveTo>
                    <a:pt x="73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2"/>
                    <a:pt x="113" y="52"/>
                    <a:pt x="112" y="56"/>
                  </a:cubicBezTo>
                  <a:cubicBezTo>
                    <a:pt x="110" y="59"/>
                    <a:pt x="108" y="61"/>
                    <a:pt x="105" y="62"/>
                  </a:cubicBezTo>
                  <a:cubicBezTo>
                    <a:pt x="99" y="78"/>
                    <a:pt x="87" y="74"/>
                    <a:pt x="75" y="82"/>
                  </a:cubicBezTo>
                  <a:cubicBezTo>
                    <a:pt x="73" y="84"/>
                    <a:pt x="66" y="90"/>
                    <a:pt x="65" y="90"/>
                  </a:cubicBezTo>
                  <a:cubicBezTo>
                    <a:pt x="63" y="90"/>
                    <a:pt x="63" y="88"/>
                    <a:pt x="61" y="88"/>
                  </a:cubicBezTo>
                  <a:cubicBezTo>
                    <a:pt x="58" y="92"/>
                    <a:pt x="52" y="98"/>
                    <a:pt x="48" y="101"/>
                  </a:cubicBezTo>
                  <a:cubicBezTo>
                    <a:pt x="43" y="106"/>
                    <a:pt x="41" y="111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3" name="COLUMBIA"/>
            <p:cNvSpPr>
              <a:spLocks/>
            </p:cNvSpPr>
            <p:nvPr/>
          </p:nvSpPr>
          <p:spPr bwMode="auto">
            <a:xfrm>
              <a:off x="5316538" y="2274888"/>
              <a:ext cx="390525" cy="411163"/>
            </a:xfrm>
            <a:custGeom>
              <a:avLst/>
              <a:gdLst>
                <a:gd name="T0" fmla="*/ 5 w 164"/>
                <a:gd name="T1" fmla="*/ 30 h 173"/>
                <a:gd name="T2" fmla="*/ 0 w 164"/>
                <a:gd name="T3" fmla="*/ 39 h 173"/>
                <a:gd name="T4" fmla="*/ 4 w 164"/>
                <a:gd name="T5" fmla="*/ 47 h 173"/>
                <a:gd name="T6" fmla="*/ 10 w 164"/>
                <a:gd name="T7" fmla="*/ 58 h 173"/>
                <a:gd name="T8" fmla="*/ 3 w 164"/>
                <a:gd name="T9" fmla="*/ 65 h 173"/>
                <a:gd name="T10" fmla="*/ 1 w 164"/>
                <a:gd name="T11" fmla="*/ 74 h 173"/>
                <a:gd name="T12" fmla="*/ 1 w 164"/>
                <a:gd name="T13" fmla="*/ 76 h 173"/>
                <a:gd name="T14" fmla="*/ 21 w 164"/>
                <a:gd name="T15" fmla="*/ 85 h 173"/>
                <a:gd name="T16" fmla="*/ 21 w 164"/>
                <a:gd name="T17" fmla="*/ 85 h 173"/>
                <a:gd name="T18" fmla="*/ 19 w 164"/>
                <a:gd name="T19" fmla="*/ 88 h 173"/>
                <a:gd name="T20" fmla="*/ 19 w 164"/>
                <a:gd name="T21" fmla="*/ 109 h 173"/>
                <a:gd name="T22" fmla="*/ 28 w 164"/>
                <a:gd name="T23" fmla="*/ 123 h 173"/>
                <a:gd name="T24" fmla="*/ 39 w 164"/>
                <a:gd name="T25" fmla="*/ 143 h 173"/>
                <a:gd name="T26" fmla="*/ 51 w 164"/>
                <a:gd name="T27" fmla="*/ 161 h 173"/>
                <a:gd name="T28" fmla="*/ 60 w 164"/>
                <a:gd name="T29" fmla="*/ 173 h 173"/>
                <a:gd name="T30" fmla="*/ 60 w 164"/>
                <a:gd name="T31" fmla="*/ 173 h 173"/>
                <a:gd name="T32" fmla="*/ 164 w 164"/>
                <a:gd name="T33" fmla="*/ 83 h 173"/>
                <a:gd name="T34" fmla="*/ 164 w 164"/>
                <a:gd name="T35" fmla="*/ 83 h 173"/>
                <a:gd name="T36" fmla="*/ 162 w 164"/>
                <a:gd name="T37" fmla="*/ 81 h 173"/>
                <a:gd name="T38" fmla="*/ 118 w 164"/>
                <a:gd name="T39" fmla="*/ 59 h 173"/>
                <a:gd name="T40" fmla="*/ 109 w 164"/>
                <a:gd name="T41" fmla="*/ 54 h 173"/>
                <a:gd name="T42" fmla="*/ 102 w 164"/>
                <a:gd name="T43" fmla="*/ 48 h 173"/>
                <a:gd name="T44" fmla="*/ 97 w 164"/>
                <a:gd name="T45" fmla="*/ 31 h 173"/>
                <a:gd name="T46" fmla="*/ 92 w 164"/>
                <a:gd name="T47" fmla="*/ 21 h 173"/>
                <a:gd name="T48" fmla="*/ 85 w 164"/>
                <a:gd name="T49" fmla="*/ 5 h 173"/>
                <a:gd name="T50" fmla="*/ 85 w 164"/>
                <a:gd name="T51" fmla="*/ 5 h 173"/>
                <a:gd name="T52" fmla="*/ 79 w 164"/>
                <a:gd name="T53" fmla="*/ 8 h 173"/>
                <a:gd name="T54" fmla="*/ 64 w 164"/>
                <a:gd name="T55" fmla="*/ 7 h 173"/>
                <a:gd name="T56" fmla="*/ 49 w 164"/>
                <a:gd name="T57" fmla="*/ 2 h 173"/>
                <a:gd name="T58" fmla="*/ 40 w 164"/>
                <a:gd name="T59" fmla="*/ 6 h 173"/>
                <a:gd name="T60" fmla="*/ 35 w 164"/>
                <a:gd name="T61" fmla="*/ 8 h 173"/>
                <a:gd name="T62" fmla="*/ 26 w 164"/>
                <a:gd name="T63" fmla="*/ 14 h 173"/>
                <a:gd name="T64" fmla="*/ 18 w 164"/>
                <a:gd name="T65" fmla="*/ 19 h 173"/>
                <a:gd name="T66" fmla="*/ 9 w 164"/>
                <a:gd name="T67" fmla="*/ 24 h 173"/>
                <a:gd name="T68" fmla="*/ 5 w 164"/>
                <a:gd name="T69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73">
                  <a:moveTo>
                    <a:pt x="5" y="30"/>
                  </a:moveTo>
                  <a:cubicBezTo>
                    <a:pt x="0" y="34"/>
                    <a:pt x="0" y="33"/>
                    <a:pt x="0" y="39"/>
                  </a:cubicBezTo>
                  <a:cubicBezTo>
                    <a:pt x="1" y="39"/>
                    <a:pt x="3" y="46"/>
                    <a:pt x="4" y="47"/>
                  </a:cubicBezTo>
                  <a:cubicBezTo>
                    <a:pt x="6" y="51"/>
                    <a:pt x="12" y="53"/>
                    <a:pt x="10" y="58"/>
                  </a:cubicBezTo>
                  <a:cubicBezTo>
                    <a:pt x="8" y="61"/>
                    <a:pt x="5" y="63"/>
                    <a:pt x="3" y="65"/>
                  </a:cubicBezTo>
                  <a:cubicBezTo>
                    <a:pt x="1" y="68"/>
                    <a:pt x="1" y="71"/>
                    <a:pt x="1" y="74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8" y="80"/>
                    <a:pt x="13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6"/>
                    <a:pt x="19" y="87"/>
                    <a:pt x="19" y="88"/>
                  </a:cubicBezTo>
                  <a:cubicBezTo>
                    <a:pt x="18" y="95"/>
                    <a:pt x="16" y="102"/>
                    <a:pt x="19" y="109"/>
                  </a:cubicBezTo>
                  <a:cubicBezTo>
                    <a:pt x="21" y="114"/>
                    <a:pt x="25" y="118"/>
                    <a:pt x="28" y="123"/>
                  </a:cubicBezTo>
                  <a:cubicBezTo>
                    <a:pt x="32" y="130"/>
                    <a:pt x="38" y="134"/>
                    <a:pt x="39" y="143"/>
                  </a:cubicBezTo>
                  <a:cubicBezTo>
                    <a:pt x="40" y="148"/>
                    <a:pt x="47" y="157"/>
                    <a:pt x="51" y="161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3" y="83"/>
                    <a:pt x="163" y="82"/>
                    <a:pt x="162" y="81"/>
                  </a:cubicBezTo>
                  <a:cubicBezTo>
                    <a:pt x="149" y="68"/>
                    <a:pt x="131" y="70"/>
                    <a:pt x="118" y="59"/>
                  </a:cubicBezTo>
                  <a:cubicBezTo>
                    <a:pt x="116" y="56"/>
                    <a:pt x="111" y="55"/>
                    <a:pt x="109" y="54"/>
                  </a:cubicBezTo>
                  <a:cubicBezTo>
                    <a:pt x="105" y="53"/>
                    <a:pt x="104" y="50"/>
                    <a:pt x="102" y="48"/>
                  </a:cubicBezTo>
                  <a:cubicBezTo>
                    <a:pt x="98" y="45"/>
                    <a:pt x="97" y="36"/>
                    <a:pt x="97" y="31"/>
                  </a:cubicBezTo>
                  <a:cubicBezTo>
                    <a:pt x="97" y="27"/>
                    <a:pt x="94" y="25"/>
                    <a:pt x="92" y="21"/>
                  </a:cubicBezTo>
                  <a:cubicBezTo>
                    <a:pt x="86" y="18"/>
                    <a:pt x="86" y="11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13"/>
                    <a:pt x="69" y="12"/>
                    <a:pt x="64" y="7"/>
                  </a:cubicBezTo>
                  <a:cubicBezTo>
                    <a:pt x="60" y="4"/>
                    <a:pt x="54" y="0"/>
                    <a:pt x="49" y="2"/>
                  </a:cubicBezTo>
                  <a:cubicBezTo>
                    <a:pt x="46" y="4"/>
                    <a:pt x="45" y="6"/>
                    <a:pt x="40" y="6"/>
                  </a:cubicBezTo>
                  <a:cubicBezTo>
                    <a:pt x="39" y="6"/>
                    <a:pt x="35" y="7"/>
                    <a:pt x="35" y="8"/>
                  </a:cubicBezTo>
                  <a:cubicBezTo>
                    <a:pt x="31" y="13"/>
                    <a:pt x="32" y="13"/>
                    <a:pt x="26" y="14"/>
                  </a:cubicBezTo>
                  <a:cubicBezTo>
                    <a:pt x="22" y="15"/>
                    <a:pt x="20" y="15"/>
                    <a:pt x="18" y="19"/>
                  </a:cubicBezTo>
                  <a:cubicBezTo>
                    <a:pt x="15" y="19"/>
                    <a:pt x="10" y="21"/>
                    <a:pt x="9" y="24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4" name="CANDLER"/>
            <p:cNvSpPr>
              <a:spLocks/>
            </p:cNvSpPr>
            <p:nvPr/>
          </p:nvSpPr>
          <p:spPr bwMode="auto">
            <a:xfrm>
              <a:off x="5483225" y="3614738"/>
              <a:ext cx="352425" cy="346075"/>
            </a:xfrm>
            <a:custGeom>
              <a:avLst/>
              <a:gdLst>
                <a:gd name="T0" fmla="*/ 100 w 148"/>
                <a:gd name="T1" fmla="*/ 11 h 145"/>
                <a:gd name="T2" fmla="*/ 101 w 148"/>
                <a:gd name="T3" fmla="*/ 12 h 145"/>
                <a:gd name="T4" fmla="*/ 123 w 148"/>
                <a:gd name="T5" fmla="*/ 20 h 145"/>
                <a:gd name="T6" fmla="*/ 139 w 148"/>
                <a:gd name="T7" fmla="*/ 67 h 145"/>
                <a:gd name="T8" fmla="*/ 142 w 148"/>
                <a:gd name="T9" fmla="*/ 90 h 145"/>
                <a:gd name="T10" fmla="*/ 131 w 148"/>
                <a:gd name="T11" fmla="*/ 129 h 145"/>
                <a:gd name="T12" fmla="*/ 127 w 148"/>
                <a:gd name="T13" fmla="*/ 145 h 145"/>
                <a:gd name="T14" fmla="*/ 102 w 148"/>
                <a:gd name="T15" fmla="*/ 140 h 145"/>
                <a:gd name="T16" fmla="*/ 16 w 148"/>
                <a:gd name="T17" fmla="*/ 120 h 145"/>
                <a:gd name="T18" fmla="*/ 16 w 148"/>
                <a:gd name="T19" fmla="*/ 120 h 145"/>
                <a:gd name="T20" fmla="*/ 13 w 148"/>
                <a:gd name="T21" fmla="*/ 93 h 145"/>
                <a:gd name="T22" fmla="*/ 30 w 148"/>
                <a:gd name="T23" fmla="*/ 68 h 145"/>
                <a:gd name="T24" fmla="*/ 35 w 148"/>
                <a:gd name="T25" fmla="*/ 48 h 145"/>
                <a:gd name="T26" fmla="*/ 56 w 148"/>
                <a:gd name="T27" fmla="*/ 19 h 145"/>
                <a:gd name="T28" fmla="*/ 81 w 148"/>
                <a:gd name="T29" fmla="*/ 1 h 145"/>
                <a:gd name="T30" fmla="*/ 90 w 148"/>
                <a:gd name="T31" fmla="*/ 8 h 145"/>
                <a:gd name="T32" fmla="*/ 100 w 148"/>
                <a:gd name="T33" fmla="*/ 12 h 145"/>
                <a:gd name="T34" fmla="*/ 100 w 148"/>
                <a:gd name="T35" fmla="*/ 1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145">
                  <a:moveTo>
                    <a:pt x="100" y="11"/>
                  </a:moveTo>
                  <a:cubicBezTo>
                    <a:pt x="100" y="13"/>
                    <a:pt x="99" y="12"/>
                    <a:pt x="101" y="12"/>
                  </a:cubicBezTo>
                  <a:cubicBezTo>
                    <a:pt x="107" y="16"/>
                    <a:pt x="119" y="15"/>
                    <a:pt x="123" y="20"/>
                  </a:cubicBezTo>
                  <a:cubicBezTo>
                    <a:pt x="123" y="38"/>
                    <a:pt x="128" y="53"/>
                    <a:pt x="139" y="67"/>
                  </a:cubicBezTo>
                  <a:cubicBezTo>
                    <a:pt x="148" y="77"/>
                    <a:pt x="146" y="77"/>
                    <a:pt x="142" y="9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20" y="105"/>
                    <a:pt x="0" y="108"/>
                    <a:pt x="13" y="93"/>
                  </a:cubicBezTo>
                  <a:cubicBezTo>
                    <a:pt x="19" y="87"/>
                    <a:pt x="27" y="76"/>
                    <a:pt x="30" y="68"/>
                  </a:cubicBezTo>
                  <a:cubicBezTo>
                    <a:pt x="32" y="61"/>
                    <a:pt x="33" y="55"/>
                    <a:pt x="35" y="48"/>
                  </a:cubicBezTo>
                  <a:cubicBezTo>
                    <a:pt x="38" y="37"/>
                    <a:pt x="47" y="27"/>
                    <a:pt x="56" y="19"/>
                  </a:cubicBezTo>
                  <a:cubicBezTo>
                    <a:pt x="60" y="15"/>
                    <a:pt x="76" y="0"/>
                    <a:pt x="81" y="1"/>
                  </a:cubicBezTo>
                  <a:cubicBezTo>
                    <a:pt x="83" y="3"/>
                    <a:pt x="88" y="6"/>
                    <a:pt x="90" y="8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5" name="DADE"/>
            <p:cNvSpPr>
              <a:spLocks/>
            </p:cNvSpPr>
            <p:nvPr/>
          </p:nvSpPr>
          <p:spPr bwMode="auto">
            <a:xfrm>
              <a:off x="2192338" y="766763"/>
              <a:ext cx="241300" cy="428625"/>
            </a:xfrm>
            <a:custGeom>
              <a:avLst/>
              <a:gdLst>
                <a:gd name="T0" fmla="*/ 30 w 101"/>
                <a:gd name="T1" fmla="*/ 180 h 180"/>
                <a:gd name="T2" fmla="*/ 0 w 101"/>
                <a:gd name="T3" fmla="*/ 0 h 180"/>
                <a:gd name="T4" fmla="*/ 0 w 101"/>
                <a:gd name="T5" fmla="*/ 0 h 180"/>
                <a:gd name="T6" fmla="*/ 101 w 101"/>
                <a:gd name="T7" fmla="*/ 0 h 180"/>
                <a:gd name="T8" fmla="*/ 101 w 101"/>
                <a:gd name="T9" fmla="*/ 0 h 180"/>
                <a:gd name="T10" fmla="*/ 66 w 101"/>
                <a:gd name="T11" fmla="*/ 73 h 180"/>
                <a:gd name="T12" fmla="*/ 66 w 101"/>
                <a:gd name="T13" fmla="*/ 114 h 180"/>
                <a:gd name="T14" fmla="*/ 63 w 101"/>
                <a:gd name="T15" fmla="*/ 117 h 180"/>
                <a:gd name="T16" fmla="*/ 63 w 101"/>
                <a:gd name="T17" fmla="*/ 118 h 180"/>
                <a:gd name="T18" fmla="*/ 60 w 101"/>
                <a:gd name="T19" fmla="*/ 126 h 180"/>
                <a:gd name="T20" fmla="*/ 57 w 101"/>
                <a:gd name="T21" fmla="*/ 135 h 180"/>
                <a:gd name="T22" fmla="*/ 53 w 101"/>
                <a:gd name="T23" fmla="*/ 140 h 180"/>
                <a:gd name="T24" fmla="*/ 49 w 101"/>
                <a:gd name="T25" fmla="*/ 148 h 180"/>
                <a:gd name="T26" fmla="*/ 45 w 101"/>
                <a:gd name="T27" fmla="*/ 162 h 180"/>
                <a:gd name="T28" fmla="*/ 38 w 101"/>
                <a:gd name="T29" fmla="*/ 172 h 180"/>
                <a:gd name="T30" fmla="*/ 30 w 101"/>
                <a:gd name="T3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80">
                  <a:moveTo>
                    <a:pt x="3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5" y="115"/>
                    <a:pt x="64" y="116"/>
                    <a:pt x="63" y="117"/>
                  </a:cubicBezTo>
                  <a:cubicBezTo>
                    <a:pt x="63" y="117"/>
                    <a:pt x="63" y="118"/>
                    <a:pt x="63" y="118"/>
                  </a:cubicBezTo>
                  <a:cubicBezTo>
                    <a:pt x="61" y="120"/>
                    <a:pt x="62" y="124"/>
                    <a:pt x="60" y="126"/>
                  </a:cubicBezTo>
                  <a:cubicBezTo>
                    <a:pt x="60" y="128"/>
                    <a:pt x="58" y="133"/>
                    <a:pt x="57" y="135"/>
                  </a:cubicBezTo>
                  <a:cubicBezTo>
                    <a:pt x="55" y="137"/>
                    <a:pt x="55" y="138"/>
                    <a:pt x="53" y="140"/>
                  </a:cubicBezTo>
                  <a:cubicBezTo>
                    <a:pt x="50" y="141"/>
                    <a:pt x="49" y="145"/>
                    <a:pt x="49" y="148"/>
                  </a:cubicBezTo>
                  <a:cubicBezTo>
                    <a:pt x="49" y="153"/>
                    <a:pt x="48" y="158"/>
                    <a:pt x="45" y="162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0" y="180"/>
                    <a:pt x="30" y="180"/>
                    <a:pt x="30" y="18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6" name="COWETA"/>
            <p:cNvSpPr>
              <a:spLocks/>
            </p:cNvSpPr>
            <p:nvPr/>
          </p:nvSpPr>
          <p:spPr bwMode="auto">
            <a:xfrm>
              <a:off x="2781300" y="2500313"/>
              <a:ext cx="501650" cy="338138"/>
            </a:xfrm>
            <a:custGeom>
              <a:avLst/>
              <a:gdLst>
                <a:gd name="T0" fmla="*/ 171 w 211"/>
                <a:gd name="T1" fmla="*/ 0 h 142"/>
                <a:gd name="T2" fmla="*/ 164 w 211"/>
                <a:gd name="T3" fmla="*/ 11 h 142"/>
                <a:gd name="T4" fmla="*/ 160 w 211"/>
                <a:gd name="T5" fmla="*/ 28 h 142"/>
                <a:gd name="T6" fmla="*/ 161 w 211"/>
                <a:gd name="T7" fmla="*/ 41 h 142"/>
                <a:gd name="T8" fmla="*/ 165 w 211"/>
                <a:gd name="T9" fmla="*/ 55 h 142"/>
                <a:gd name="T10" fmla="*/ 166 w 211"/>
                <a:gd name="T11" fmla="*/ 57 h 142"/>
                <a:gd name="T12" fmla="*/ 177 w 211"/>
                <a:gd name="T13" fmla="*/ 73 h 142"/>
                <a:gd name="T14" fmla="*/ 203 w 211"/>
                <a:gd name="T15" fmla="*/ 94 h 142"/>
                <a:gd name="T16" fmla="*/ 206 w 211"/>
                <a:gd name="T17" fmla="*/ 110 h 142"/>
                <a:gd name="T18" fmla="*/ 211 w 211"/>
                <a:gd name="T19" fmla="*/ 122 h 142"/>
                <a:gd name="T20" fmla="*/ 211 w 211"/>
                <a:gd name="T21" fmla="*/ 126 h 142"/>
                <a:gd name="T22" fmla="*/ 211 w 211"/>
                <a:gd name="T23" fmla="*/ 126 h 142"/>
                <a:gd name="T24" fmla="*/ 210 w 211"/>
                <a:gd name="T25" fmla="*/ 142 h 142"/>
                <a:gd name="T26" fmla="*/ 210 w 211"/>
                <a:gd name="T27" fmla="*/ 142 h 142"/>
                <a:gd name="T28" fmla="*/ 148 w 211"/>
                <a:gd name="T29" fmla="*/ 142 h 142"/>
                <a:gd name="T30" fmla="*/ 148 w 211"/>
                <a:gd name="T31" fmla="*/ 139 h 142"/>
                <a:gd name="T32" fmla="*/ 137 w 211"/>
                <a:gd name="T33" fmla="*/ 139 h 142"/>
                <a:gd name="T34" fmla="*/ 137 w 211"/>
                <a:gd name="T35" fmla="*/ 142 h 142"/>
                <a:gd name="T36" fmla="*/ 131 w 211"/>
                <a:gd name="T37" fmla="*/ 142 h 142"/>
                <a:gd name="T38" fmla="*/ 131 w 211"/>
                <a:gd name="T39" fmla="*/ 138 h 142"/>
                <a:gd name="T40" fmla="*/ 124 w 211"/>
                <a:gd name="T41" fmla="*/ 138 h 142"/>
                <a:gd name="T42" fmla="*/ 124 w 211"/>
                <a:gd name="T43" fmla="*/ 142 h 142"/>
                <a:gd name="T44" fmla="*/ 63 w 211"/>
                <a:gd name="T45" fmla="*/ 142 h 142"/>
                <a:gd name="T46" fmla="*/ 63 w 211"/>
                <a:gd name="T47" fmla="*/ 142 h 142"/>
                <a:gd name="T48" fmla="*/ 30 w 211"/>
                <a:gd name="T49" fmla="*/ 142 h 142"/>
                <a:gd name="T50" fmla="*/ 30 w 211"/>
                <a:gd name="T51" fmla="*/ 142 h 142"/>
                <a:gd name="T52" fmla="*/ 27 w 211"/>
                <a:gd name="T53" fmla="*/ 131 h 142"/>
                <a:gd name="T54" fmla="*/ 26 w 211"/>
                <a:gd name="T55" fmla="*/ 123 h 142"/>
                <a:gd name="T56" fmla="*/ 26 w 211"/>
                <a:gd name="T57" fmla="*/ 117 h 142"/>
                <a:gd name="T58" fmla="*/ 25 w 211"/>
                <a:gd name="T59" fmla="*/ 112 h 142"/>
                <a:gd name="T60" fmla="*/ 23 w 211"/>
                <a:gd name="T61" fmla="*/ 112 h 142"/>
                <a:gd name="T62" fmla="*/ 20 w 211"/>
                <a:gd name="T63" fmla="*/ 112 h 142"/>
                <a:gd name="T64" fmla="*/ 0 w 211"/>
                <a:gd name="T65" fmla="*/ 41 h 142"/>
                <a:gd name="T66" fmla="*/ 0 w 211"/>
                <a:gd name="T67" fmla="*/ 41 h 142"/>
                <a:gd name="T68" fmla="*/ 9 w 211"/>
                <a:gd name="T69" fmla="*/ 36 h 142"/>
                <a:gd name="T70" fmla="*/ 11 w 211"/>
                <a:gd name="T71" fmla="*/ 26 h 142"/>
                <a:gd name="T72" fmla="*/ 20 w 211"/>
                <a:gd name="T73" fmla="*/ 32 h 142"/>
                <a:gd name="T74" fmla="*/ 31 w 211"/>
                <a:gd name="T75" fmla="*/ 39 h 142"/>
                <a:gd name="T76" fmla="*/ 39 w 211"/>
                <a:gd name="T77" fmla="*/ 29 h 142"/>
                <a:gd name="T78" fmla="*/ 44 w 211"/>
                <a:gd name="T79" fmla="*/ 19 h 142"/>
                <a:gd name="T80" fmla="*/ 49 w 211"/>
                <a:gd name="T81" fmla="*/ 16 h 142"/>
                <a:gd name="T82" fmla="*/ 57 w 211"/>
                <a:gd name="T83" fmla="*/ 11 h 142"/>
                <a:gd name="T84" fmla="*/ 62 w 211"/>
                <a:gd name="T85" fmla="*/ 10 h 142"/>
                <a:gd name="T86" fmla="*/ 65 w 211"/>
                <a:gd name="T87" fmla="*/ 7 h 142"/>
                <a:gd name="T88" fmla="*/ 66 w 211"/>
                <a:gd name="T89" fmla="*/ 0 h 142"/>
                <a:gd name="T90" fmla="*/ 79 w 211"/>
                <a:gd name="T91" fmla="*/ 0 h 142"/>
                <a:gd name="T92" fmla="*/ 79 w 211"/>
                <a:gd name="T93" fmla="*/ 0 h 142"/>
                <a:gd name="T94" fmla="*/ 171 w 211"/>
                <a:gd name="T9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142">
                  <a:moveTo>
                    <a:pt x="171" y="0"/>
                  </a:moveTo>
                  <a:cubicBezTo>
                    <a:pt x="170" y="4"/>
                    <a:pt x="165" y="7"/>
                    <a:pt x="164" y="11"/>
                  </a:cubicBezTo>
                  <a:cubicBezTo>
                    <a:pt x="160" y="14"/>
                    <a:pt x="160" y="23"/>
                    <a:pt x="160" y="28"/>
                  </a:cubicBezTo>
                  <a:cubicBezTo>
                    <a:pt x="160" y="32"/>
                    <a:pt x="160" y="37"/>
                    <a:pt x="161" y="41"/>
                  </a:cubicBezTo>
                  <a:cubicBezTo>
                    <a:pt x="162" y="46"/>
                    <a:pt x="164" y="50"/>
                    <a:pt x="165" y="55"/>
                  </a:cubicBezTo>
                  <a:cubicBezTo>
                    <a:pt x="165" y="56"/>
                    <a:pt x="166" y="56"/>
                    <a:pt x="166" y="57"/>
                  </a:cubicBezTo>
                  <a:cubicBezTo>
                    <a:pt x="167" y="61"/>
                    <a:pt x="175" y="69"/>
                    <a:pt x="177" y="73"/>
                  </a:cubicBezTo>
                  <a:cubicBezTo>
                    <a:pt x="182" y="84"/>
                    <a:pt x="200" y="83"/>
                    <a:pt x="203" y="94"/>
                  </a:cubicBezTo>
                  <a:cubicBezTo>
                    <a:pt x="204" y="100"/>
                    <a:pt x="204" y="105"/>
                    <a:pt x="206" y="110"/>
                  </a:cubicBezTo>
                  <a:cubicBezTo>
                    <a:pt x="208" y="114"/>
                    <a:pt x="210" y="117"/>
                    <a:pt x="211" y="122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24" y="138"/>
                    <a:pt x="124" y="138"/>
                    <a:pt x="124" y="138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7" y="128"/>
                    <a:pt x="25" y="126"/>
                    <a:pt x="26" y="123"/>
                  </a:cubicBezTo>
                  <a:cubicBezTo>
                    <a:pt x="26" y="121"/>
                    <a:pt x="27" y="119"/>
                    <a:pt x="26" y="117"/>
                  </a:cubicBezTo>
                  <a:cubicBezTo>
                    <a:pt x="26" y="115"/>
                    <a:pt x="26" y="113"/>
                    <a:pt x="25" y="112"/>
                  </a:cubicBezTo>
                  <a:cubicBezTo>
                    <a:pt x="25" y="112"/>
                    <a:pt x="24" y="112"/>
                    <a:pt x="23" y="112"/>
                  </a:cubicBezTo>
                  <a:cubicBezTo>
                    <a:pt x="22" y="112"/>
                    <a:pt x="22" y="111"/>
                    <a:pt x="20" y="11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0"/>
                    <a:pt x="8" y="39"/>
                    <a:pt x="9" y="36"/>
                  </a:cubicBezTo>
                  <a:cubicBezTo>
                    <a:pt x="10" y="33"/>
                    <a:pt x="10" y="29"/>
                    <a:pt x="11" y="26"/>
                  </a:cubicBezTo>
                  <a:cubicBezTo>
                    <a:pt x="12" y="26"/>
                    <a:pt x="19" y="31"/>
                    <a:pt x="20" y="32"/>
                  </a:cubicBezTo>
                  <a:cubicBezTo>
                    <a:pt x="23" y="34"/>
                    <a:pt x="27" y="39"/>
                    <a:pt x="31" y="39"/>
                  </a:cubicBezTo>
                  <a:cubicBezTo>
                    <a:pt x="33" y="36"/>
                    <a:pt x="36" y="31"/>
                    <a:pt x="39" y="29"/>
                  </a:cubicBezTo>
                  <a:cubicBezTo>
                    <a:pt x="41" y="26"/>
                    <a:pt x="42" y="21"/>
                    <a:pt x="44" y="19"/>
                  </a:cubicBezTo>
                  <a:cubicBezTo>
                    <a:pt x="45" y="18"/>
                    <a:pt x="48" y="17"/>
                    <a:pt x="49" y="16"/>
                  </a:cubicBezTo>
                  <a:cubicBezTo>
                    <a:pt x="53" y="14"/>
                    <a:pt x="53" y="11"/>
                    <a:pt x="57" y="11"/>
                  </a:cubicBezTo>
                  <a:cubicBezTo>
                    <a:pt x="59" y="11"/>
                    <a:pt x="61" y="10"/>
                    <a:pt x="62" y="10"/>
                  </a:cubicBezTo>
                  <a:cubicBezTo>
                    <a:pt x="64" y="9"/>
                    <a:pt x="64" y="7"/>
                    <a:pt x="65" y="7"/>
                  </a:cubicBezTo>
                  <a:cubicBezTo>
                    <a:pt x="65" y="6"/>
                    <a:pt x="65" y="0"/>
                    <a:pt x="6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71" y="0"/>
                    <a:pt x="171" y="0"/>
                    <a:pt x="17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7" name="CLAY"/>
            <p:cNvSpPr>
              <a:spLocks/>
            </p:cNvSpPr>
            <p:nvPr/>
          </p:nvSpPr>
          <p:spPr bwMode="auto">
            <a:xfrm>
              <a:off x="2651862" y="4532313"/>
              <a:ext cx="335120" cy="342900"/>
            </a:xfrm>
            <a:custGeom>
              <a:avLst/>
              <a:gdLst>
                <a:gd name="T0" fmla="*/ 79 w 147"/>
                <a:gd name="T1" fmla="*/ 1 h 144"/>
                <a:gd name="T2" fmla="*/ 79 w 147"/>
                <a:gd name="T3" fmla="*/ 34 h 144"/>
                <a:gd name="T4" fmla="*/ 83 w 147"/>
                <a:gd name="T5" fmla="*/ 34 h 144"/>
                <a:gd name="T6" fmla="*/ 83 w 147"/>
                <a:gd name="T7" fmla="*/ 50 h 144"/>
                <a:gd name="T8" fmla="*/ 86 w 147"/>
                <a:gd name="T9" fmla="*/ 52 h 144"/>
                <a:gd name="T10" fmla="*/ 89 w 147"/>
                <a:gd name="T11" fmla="*/ 54 h 144"/>
                <a:gd name="T12" fmla="*/ 91 w 147"/>
                <a:gd name="T13" fmla="*/ 56 h 144"/>
                <a:gd name="T14" fmla="*/ 94 w 147"/>
                <a:gd name="T15" fmla="*/ 61 h 144"/>
                <a:gd name="T16" fmla="*/ 91 w 147"/>
                <a:gd name="T17" fmla="*/ 63 h 144"/>
                <a:gd name="T18" fmla="*/ 87 w 147"/>
                <a:gd name="T19" fmla="*/ 65 h 144"/>
                <a:gd name="T20" fmla="*/ 87 w 147"/>
                <a:gd name="T21" fmla="*/ 80 h 144"/>
                <a:gd name="T22" fmla="*/ 137 w 147"/>
                <a:gd name="T23" fmla="*/ 80 h 144"/>
                <a:gd name="T24" fmla="*/ 137 w 147"/>
                <a:gd name="T25" fmla="*/ 80 h 144"/>
                <a:gd name="T26" fmla="*/ 133 w 147"/>
                <a:gd name="T27" fmla="*/ 89 h 144"/>
                <a:gd name="T28" fmla="*/ 136 w 147"/>
                <a:gd name="T29" fmla="*/ 95 h 144"/>
                <a:gd name="T30" fmla="*/ 140 w 147"/>
                <a:gd name="T31" fmla="*/ 104 h 144"/>
                <a:gd name="T32" fmla="*/ 141 w 147"/>
                <a:gd name="T33" fmla="*/ 113 h 144"/>
                <a:gd name="T34" fmla="*/ 136 w 147"/>
                <a:gd name="T35" fmla="*/ 119 h 144"/>
                <a:gd name="T36" fmla="*/ 142 w 147"/>
                <a:gd name="T37" fmla="*/ 125 h 144"/>
                <a:gd name="T38" fmla="*/ 138 w 147"/>
                <a:gd name="T39" fmla="*/ 132 h 144"/>
                <a:gd name="T40" fmla="*/ 138 w 147"/>
                <a:gd name="T41" fmla="*/ 137 h 144"/>
                <a:gd name="T42" fmla="*/ 138 w 147"/>
                <a:gd name="T43" fmla="*/ 137 h 144"/>
                <a:gd name="T44" fmla="*/ 89 w 147"/>
                <a:gd name="T45" fmla="*/ 138 h 144"/>
                <a:gd name="T46" fmla="*/ 50 w 147"/>
                <a:gd name="T47" fmla="*/ 144 h 144"/>
                <a:gd name="T48" fmla="*/ 50 w 147"/>
                <a:gd name="T49" fmla="*/ 129 h 144"/>
                <a:gd name="T50" fmla="*/ 45 w 147"/>
                <a:gd name="T51" fmla="*/ 129 h 144"/>
                <a:gd name="T52" fmla="*/ 45 w 147"/>
                <a:gd name="T53" fmla="*/ 129 h 144"/>
                <a:gd name="T54" fmla="*/ 39 w 147"/>
                <a:gd name="T55" fmla="*/ 112 h 144"/>
                <a:gd name="T56" fmla="*/ 32 w 147"/>
                <a:gd name="T57" fmla="*/ 84 h 144"/>
                <a:gd name="T58" fmla="*/ 26 w 147"/>
                <a:gd name="T59" fmla="*/ 73 h 144"/>
                <a:gd name="T60" fmla="*/ 16 w 147"/>
                <a:gd name="T61" fmla="*/ 62 h 144"/>
                <a:gd name="T62" fmla="*/ 9 w 147"/>
                <a:gd name="T63" fmla="*/ 26 h 144"/>
                <a:gd name="T64" fmla="*/ 4 w 147"/>
                <a:gd name="T65" fmla="*/ 0 h 144"/>
                <a:gd name="T66" fmla="*/ 4 w 147"/>
                <a:gd name="T67" fmla="*/ 0 h 144"/>
                <a:gd name="T68" fmla="*/ 32 w 147"/>
                <a:gd name="T69" fmla="*/ 0 h 144"/>
                <a:gd name="T70" fmla="*/ 32 w 147"/>
                <a:gd name="T71" fmla="*/ 5 h 144"/>
                <a:gd name="T72" fmla="*/ 52 w 147"/>
                <a:gd name="T73" fmla="*/ 5 h 144"/>
                <a:gd name="T74" fmla="*/ 52 w 147"/>
                <a:gd name="T75" fmla="*/ 1 h 144"/>
                <a:gd name="T76" fmla="*/ 79 w 147"/>
                <a:gd name="T77" fmla="*/ 1 h 144"/>
                <a:gd name="connsiteX0" fmla="*/ 5172 w 9552"/>
                <a:gd name="connsiteY0" fmla="*/ 69 h 10000"/>
                <a:gd name="connsiteX1" fmla="*/ 5172 w 9552"/>
                <a:gd name="connsiteY1" fmla="*/ 2361 h 10000"/>
                <a:gd name="connsiteX2" fmla="*/ 5444 w 9552"/>
                <a:gd name="connsiteY2" fmla="*/ 2361 h 10000"/>
                <a:gd name="connsiteX3" fmla="*/ 5444 w 9552"/>
                <a:gd name="connsiteY3" fmla="*/ 3472 h 10000"/>
                <a:gd name="connsiteX4" fmla="*/ 5648 w 9552"/>
                <a:gd name="connsiteY4" fmla="*/ 3611 h 10000"/>
                <a:gd name="connsiteX5" fmla="*/ 5852 w 9552"/>
                <a:gd name="connsiteY5" fmla="*/ 3750 h 10000"/>
                <a:gd name="connsiteX6" fmla="*/ 5988 w 9552"/>
                <a:gd name="connsiteY6" fmla="*/ 3889 h 10000"/>
                <a:gd name="connsiteX7" fmla="*/ 6193 w 9552"/>
                <a:gd name="connsiteY7" fmla="*/ 4236 h 10000"/>
                <a:gd name="connsiteX8" fmla="*/ 5988 w 9552"/>
                <a:gd name="connsiteY8" fmla="*/ 4375 h 10000"/>
                <a:gd name="connsiteX9" fmla="*/ 5716 w 9552"/>
                <a:gd name="connsiteY9" fmla="*/ 4514 h 10000"/>
                <a:gd name="connsiteX10" fmla="*/ 5716 w 9552"/>
                <a:gd name="connsiteY10" fmla="*/ 5556 h 10000"/>
                <a:gd name="connsiteX11" fmla="*/ 9118 w 9552"/>
                <a:gd name="connsiteY11" fmla="*/ 5556 h 10000"/>
                <a:gd name="connsiteX12" fmla="*/ 9118 w 9552"/>
                <a:gd name="connsiteY12" fmla="*/ 5556 h 10000"/>
                <a:gd name="connsiteX13" fmla="*/ 8846 w 9552"/>
                <a:gd name="connsiteY13" fmla="*/ 6181 h 10000"/>
                <a:gd name="connsiteX14" fmla="*/ 9050 w 9552"/>
                <a:gd name="connsiteY14" fmla="*/ 6597 h 10000"/>
                <a:gd name="connsiteX15" fmla="*/ 9322 w 9552"/>
                <a:gd name="connsiteY15" fmla="*/ 7222 h 10000"/>
                <a:gd name="connsiteX16" fmla="*/ 9390 w 9552"/>
                <a:gd name="connsiteY16" fmla="*/ 7847 h 10000"/>
                <a:gd name="connsiteX17" fmla="*/ 9050 w 9552"/>
                <a:gd name="connsiteY17" fmla="*/ 8264 h 10000"/>
                <a:gd name="connsiteX18" fmla="*/ 9458 w 9552"/>
                <a:gd name="connsiteY18" fmla="*/ 8681 h 10000"/>
                <a:gd name="connsiteX19" fmla="*/ 9186 w 9552"/>
                <a:gd name="connsiteY19" fmla="*/ 9167 h 10000"/>
                <a:gd name="connsiteX20" fmla="*/ 9186 w 9552"/>
                <a:gd name="connsiteY20" fmla="*/ 9514 h 10000"/>
                <a:gd name="connsiteX21" fmla="*/ 9186 w 9552"/>
                <a:gd name="connsiteY21" fmla="*/ 9514 h 10000"/>
                <a:gd name="connsiteX22" fmla="*/ 5852 w 9552"/>
                <a:gd name="connsiteY22" fmla="*/ 9583 h 10000"/>
                <a:gd name="connsiteX23" fmla="*/ 3199 w 9552"/>
                <a:gd name="connsiteY23" fmla="*/ 10000 h 10000"/>
                <a:gd name="connsiteX24" fmla="*/ 3199 w 9552"/>
                <a:gd name="connsiteY24" fmla="*/ 8958 h 10000"/>
                <a:gd name="connsiteX25" fmla="*/ 2859 w 9552"/>
                <a:gd name="connsiteY25" fmla="*/ 8958 h 10000"/>
                <a:gd name="connsiteX26" fmla="*/ 2859 w 9552"/>
                <a:gd name="connsiteY26" fmla="*/ 8958 h 10000"/>
                <a:gd name="connsiteX27" fmla="*/ 2451 w 9552"/>
                <a:gd name="connsiteY27" fmla="*/ 7778 h 10000"/>
                <a:gd name="connsiteX28" fmla="*/ 1567 w 9552"/>
                <a:gd name="connsiteY28" fmla="*/ 5069 h 10000"/>
                <a:gd name="connsiteX29" fmla="*/ 886 w 9552"/>
                <a:gd name="connsiteY29" fmla="*/ 4306 h 10000"/>
                <a:gd name="connsiteX30" fmla="*/ 410 w 9552"/>
                <a:gd name="connsiteY30" fmla="*/ 1806 h 10000"/>
                <a:gd name="connsiteX31" fmla="*/ 70 w 9552"/>
                <a:gd name="connsiteY31" fmla="*/ 0 h 10000"/>
                <a:gd name="connsiteX32" fmla="*/ 70 w 9552"/>
                <a:gd name="connsiteY32" fmla="*/ 0 h 10000"/>
                <a:gd name="connsiteX33" fmla="*/ 1975 w 9552"/>
                <a:gd name="connsiteY33" fmla="*/ 0 h 10000"/>
                <a:gd name="connsiteX34" fmla="*/ 1975 w 9552"/>
                <a:gd name="connsiteY34" fmla="*/ 347 h 10000"/>
                <a:gd name="connsiteX35" fmla="*/ 3335 w 9552"/>
                <a:gd name="connsiteY35" fmla="*/ 347 h 10000"/>
                <a:gd name="connsiteX36" fmla="*/ 3335 w 9552"/>
                <a:gd name="connsiteY36" fmla="*/ 69 h 10000"/>
                <a:gd name="connsiteX37" fmla="*/ 5172 w 9552"/>
                <a:gd name="connsiteY37" fmla="*/ 6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52" h="10000">
                  <a:moveTo>
                    <a:pt x="5172" y="69"/>
                  </a:moveTo>
                  <a:lnTo>
                    <a:pt x="5172" y="2361"/>
                  </a:lnTo>
                  <a:lnTo>
                    <a:pt x="5444" y="2361"/>
                  </a:lnTo>
                  <a:lnTo>
                    <a:pt x="5444" y="3472"/>
                  </a:lnTo>
                  <a:cubicBezTo>
                    <a:pt x="5512" y="3542"/>
                    <a:pt x="5580" y="3542"/>
                    <a:pt x="5648" y="3611"/>
                  </a:cubicBezTo>
                  <a:cubicBezTo>
                    <a:pt x="5716" y="3681"/>
                    <a:pt x="5784" y="3681"/>
                    <a:pt x="5852" y="3750"/>
                  </a:cubicBezTo>
                  <a:cubicBezTo>
                    <a:pt x="5920" y="3819"/>
                    <a:pt x="5988" y="3819"/>
                    <a:pt x="5988" y="3889"/>
                  </a:cubicBezTo>
                  <a:cubicBezTo>
                    <a:pt x="6125" y="3958"/>
                    <a:pt x="6193" y="4097"/>
                    <a:pt x="6193" y="4236"/>
                  </a:cubicBezTo>
                  <a:cubicBezTo>
                    <a:pt x="6125" y="4236"/>
                    <a:pt x="6057" y="4306"/>
                    <a:pt x="5988" y="4375"/>
                  </a:cubicBezTo>
                  <a:cubicBezTo>
                    <a:pt x="5852" y="4375"/>
                    <a:pt x="5784" y="4444"/>
                    <a:pt x="5716" y="4514"/>
                  </a:cubicBezTo>
                  <a:lnTo>
                    <a:pt x="5716" y="5556"/>
                  </a:lnTo>
                  <a:lnTo>
                    <a:pt x="9118" y="5556"/>
                  </a:lnTo>
                  <a:lnTo>
                    <a:pt x="9118" y="5556"/>
                  </a:lnTo>
                  <a:cubicBezTo>
                    <a:pt x="9186" y="5972"/>
                    <a:pt x="8846" y="5833"/>
                    <a:pt x="8846" y="6181"/>
                  </a:cubicBezTo>
                  <a:cubicBezTo>
                    <a:pt x="8846" y="6319"/>
                    <a:pt x="8982" y="6458"/>
                    <a:pt x="9050" y="6597"/>
                  </a:cubicBezTo>
                  <a:cubicBezTo>
                    <a:pt x="9186" y="7014"/>
                    <a:pt x="8778" y="7014"/>
                    <a:pt x="9322" y="7222"/>
                  </a:cubicBezTo>
                  <a:cubicBezTo>
                    <a:pt x="9798" y="7431"/>
                    <a:pt x="9390" y="7569"/>
                    <a:pt x="9390" y="7847"/>
                  </a:cubicBezTo>
                  <a:cubicBezTo>
                    <a:pt x="9254" y="7917"/>
                    <a:pt x="9118" y="8125"/>
                    <a:pt x="9050" y="8264"/>
                  </a:cubicBezTo>
                  <a:cubicBezTo>
                    <a:pt x="9118" y="8472"/>
                    <a:pt x="9390" y="8472"/>
                    <a:pt x="9458" y="8681"/>
                  </a:cubicBezTo>
                  <a:cubicBezTo>
                    <a:pt x="9526" y="8750"/>
                    <a:pt x="9186" y="9028"/>
                    <a:pt x="9186" y="9167"/>
                  </a:cubicBezTo>
                  <a:lnTo>
                    <a:pt x="9186" y="9514"/>
                  </a:lnTo>
                  <a:lnTo>
                    <a:pt x="9186" y="9514"/>
                  </a:lnTo>
                  <a:lnTo>
                    <a:pt x="5852" y="9583"/>
                  </a:lnTo>
                  <a:lnTo>
                    <a:pt x="3199" y="10000"/>
                  </a:lnTo>
                  <a:lnTo>
                    <a:pt x="3199" y="8958"/>
                  </a:lnTo>
                  <a:lnTo>
                    <a:pt x="2859" y="8958"/>
                  </a:lnTo>
                  <a:lnTo>
                    <a:pt x="2859" y="8958"/>
                  </a:lnTo>
                  <a:cubicBezTo>
                    <a:pt x="3063" y="8472"/>
                    <a:pt x="2451" y="8333"/>
                    <a:pt x="2451" y="7778"/>
                  </a:cubicBezTo>
                  <a:cubicBezTo>
                    <a:pt x="2236" y="7130"/>
                    <a:pt x="1828" y="5648"/>
                    <a:pt x="1567" y="5069"/>
                  </a:cubicBezTo>
                  <a:cubicBezTo>
                    <a:pt x="1567" y="4722"/>
                    <a:pt x="1091" y="4583"/>
                    <a:pt x="886" y="4306"/>
                  </a:cubicBezTo>
                  <a:cubicBezTo>
                    <a:pt x="70" y="3542"/>
                    <a:pt x="410" y="2778"/>
                    <a:pt x="410" y="1806"/>
                  </a:cubicBezTo>
                  <a:cubicBezTo>
                    <a:pt x="410" y="1111"/>
                    <a:pt x="-202" y="694"/>
                    <a:pt x="70" y="0"/>
                  </a:cubicBezTo>
                  <a:lnTo>
                    <a:pt x="70" y="0"/>
                  </a:lnTo>
                  <a:lnTo>
                    <a:pt x="1975" y="0"/>
                  </a:lnTo>
                  <a:lnTo>
                    <a:pt x="1975" y="347"/>
                  </a:lnTo>
                  <a:lnTo>
                    <a:pt x="3335" y="347"/>
                  </a:lnTo>
                  <a:lnTo>
                    <a:pt x="3335" y="69"/>
                  </a:lnTo>
                  <a:lnTo>
                    <a:pt x="5172" y="6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8" name="CHATTAHOOCHEE"/>
            <p:cNvSpPr>
              <a:spLocks/>
            </p:cNvSpPr>
            <p:nvPr/>
          </p:nvSpPr>
          <p:spPr bwMode="auto">
            <a:xfrm>
              <a:off x="2776538" y="3648075"/>
              <a:ext cx="373063" cy="366713"/>
            </a:xfrm>
            <a:custGeom>
              <a:avLst/>
              <a:gdLst>
                <a:gd name="T0" fmla="*/ 157 w 157"/>
                <a:gd name="T1" fmla="*/ 0 h 154"/>
                <a:gd name="T2" fmla="*/ 157 w 157"/>
                <a:gd name="T3" fmla="*/ 19 h 154"/>
                <a:gd name="T4" fmla="*/ 148 w 157"/>
                <a:gd name="T5" fmla="*/ 19 h 154"/>
                <a:gd name="T6" fmla="*/ 148 w 157"/>
                <a:gd name="T7" fmla="*/ 149 h 154"/>
                <a:gd name="T8" fmla="*/ 148 w 157"/>
                <a:gd name="T9" fmla="*/ 149 h 154"/>
                <a:gd name="T10" fmla="*/ 89 w 157"/>
                <a:gd name="T11" fmla="*/ 150 h 154"/>
                <a:gd name="T12" fmla="*/ 89 w 157"/>
                <a:gd name="T13" fmla="*/ 154 h 154"/>
                <a:gd name="T14" fmla="*/ 83 w 157"/>
                <a:gd name="T15" fmla="*/ 154 h 154"/>
                <a:gd name="T16" fmla="*/ 83 w 157"/>
                <a:gd name="T17" fmla="*/ 150 h 154"/>
                <a:gd name="T18" fmla="*/ 39 w 157"/>
                <a:gd name="T19" fmla="*/ 150 h 154"/>
                <a:gd name="T20" fmla="*/ 39 w 157"/>
                <a:gd name="T21" fmla="*/ 150 h 154"/>
                <a:gd name="T22" fmla="*/ 45 w 157"/>
                <a:gd name="T23" fmla="*/ 140 h 154"/>
                <a:gd name="T24" fmla="*/ 29 w 157"/>
                <a:gd name="T25" fmla="*/ 126 h 154"/>
                <a:gd name="T26" fmla="*/ 7 w 157"/>
                <a:gd name="T27" fmla="*/ 115 h 154"/>
                <a:gd name="T28" fmla="*/ 15 w 157"/>
                <a:gd name="T29" fmla="*/ 78 h 154"/>
                <a:gd name="T30" fmla="*/ 15 w 157"/>
                <a:gd name="T31" fmla="*/ 78 h 154"/>
                <a:gd name="T32" fmla="*/ 24 w 157"/>
                <a:gd name="T33" fmla="*/ 80 h 154"/>
                <a:gd name="T34" fmla="*/ 43 w 157"/>
                <a:gd name="T35" fmla="*/ 69 h 154"/>
                <a:gd name="T36" fmla="*/ 72 w 157"/>
                <a:gd name="T37" fmla="*/ 58 h 154"/>
                <a:gd name="T38" fmla="*/ 85 w 157"/>
                <a:gd name="T39" fmla="*/ 57 h 154"/>
                <a:gd name="T40" fmla="*/ 95 w 157"/>
                <a:gd name="T41" fmla="*/ 58 h 154"/>
                <a:gd name="T42" fmla="*/ 96 w 157"/>
                <a:gd name="T43" fmla="*/ 58 h 154"/>
                <a:gd name="T44" fmla="*/ 110 w 157"/>
                <a:gd name="T45" fmla="*/ 37 h 154"/>
                <a:gd name="T46" fmla="*/ 123 w 157"/>
                <a:gd name="T47" fmla="*/ 16 h 154"/>
                <a:gd name="T48" fmla="*/ 134 w 157"/>
                <a:gd name="T49" fmla="*/ 8 h 154"/>
                <a:gd name="T50" fmla="*/ 134 w 157"/>
                <a:gd name="T51" fmla="*/ 8 h 154"/>
                <a:gd name="T52" fmla="*/ 141 w 157"/>
                <a:gd name="T53" fmla="*/ 6 h 154"/>
                <a:gd name="T54" fmla="*/ 144 w 157"/>
                <a:gd name="T55" fmla="*/ 4 h 154"/>
                <a:gd name="T56" fmla="*/ 148 w 157"/>
                <a:gd name="T57" fmla="*/ 2 h 154"/>
                <a:gd name="T58" fmla="*/ 151 w 157"/>
                <a:gd name="T59" fmla="*/ 0 h 154"/>
                <a:gd name="T60" fmla="*/ 157 w 157"/>
                <a:gd name="T6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154">
                  <a:moveTo>
                    <a:pt x="157" y="0"/>
                  </a:moveTo>
                  <a:cubicBezTo>
                    <a:pt x="157" y="19"/>
                    <a:pt x="157" y="19"/>
                    <a:pt x="15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42" y="146"/>
                    <a:pt x="50" y="150"/>
                    <a:pt x="45" y="140"/>
                  </a:cubicBezTo>
                  <a:cubicBezTo>
                    <a:pt x="42" y="134"/>
                    <a:pt x="34" y="130"/>
                    <a:pt x="29" y="126"/>
                  </a:cubicBezTo>
                  <a:cubicBezTo>
                    <a:pt x="23" y="121"/>
                    <a:pt x="10" y="120"/>
                    <a:pt x="7" y="115"/>
                  </a:cubicBezTo>
                  <a:cubicBezTo>
                    <a:pt x="0" y="105"/>
                    <a:pt x="21" y="87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31" y="81"/>
                    <a:pt x="38" y="73"/>
                    <a:pt x="43" y="69"/>
                  </a:cubicBezTo>
                  <a:cubicBezTo>
                    <a:pt x="51" y="62"/>
                    <a:pt x="61" y="58"/>
                    <a:pt x="72" y="58"/>
                  </a:cubicBezTo>
                  <a:cubicBezTo>
                    <a:pt x="77" y="58"/>
                    <a:pt x="81" y="58"/>
                    <a:pt x="85" y="57"/>
                  </a:cubicBezTo>
                  <a:cubicBezTo>
                    <a:pt x="89" y="56"/>
                    <a:pt x="92" y="59"/>
                    <a:pt x="95" y="58"/>
                  </a:cubicBezTo>
                  <a:cubicBezTo>
                    <a:pt x="95" y="58"/>
                    <a:pt x="96" y="58"/>
                    <a:pt x="96" y="58"/>
                  </a:cubicBezTo>
                  <a:cubicBezTo>
                    <a:pt x="103" y="51"/>
                    <a:pt x="106" y="46"/>
                    <a:pt x="110" y="37"/>
                  </a:cubicBezTo>
                  <a:cubicBezTo>
                    <a:pt x="114" y="29"/>
                    <a:pt x="115" y="22"/>
                    <a:pt x="123" y="16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6" y="9"/>
                    <a:pt x="139" y="7"/>
                    <a:pt x="141" y="6"/>
                  </a:cubicBezTo>
                  <a:cubicBezTo>
                    <a:pt x="142" y="6"/>
                    <a:pt x="143" y="5"/>
                    <a:pt x="144" y="4"/>
                  </a:cubicBezTo>
                  <a:cubicBezTo>
                    <a:pt x="145" y="3"/>
                    <a:pt x="146" y="2"/>
                    <a:pt x="148" y="2"/>
                  </a:cubicBezTo>
                  <a:cubicBezTo>
                    <a:pt x="148" y="1"/>
                    <a:pt x="150" y="0"/>
                    <a:pt x="151" y="0"/>
                  </a:cubicBezTo>
                  <a:cubicBezTo>
                    <a:pt x="157" y="0"/>
                    <a:pt x="157" y="0"/>
                    <a:pt x="15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9" name="CRISP"/>
            <p:cNvSpPr>
              <a:spLocks/>
            </p:cNvSpPr>
            <p:nvPr/>
          </p:nvSpPr>
          <p:spPr bwMode="auto">
            <a:xfrm>
              <a:off x="3821113" y="4241800"/>
              <a:ext cx="341313" cy="268288"/>
            </a:xfrm>
            <a:custGeom>
              <a:avLst/>
              <a:gdLst>
                <a:gd name="T0" fmla="*/ 66 w 143"/>
                <a:gd name="T1" fmla="*/ 112 h 113"/>
                <a:gd name="T2" fmla="*/ 143 w 143"/>
                <a:gd name="T3" fmla="*/ 113 h 113"/>
                <a:gd name="T4" fmla="*/ 143 w 143"/>
                <a:gd name="T5" fmla="*/ 86 h 113"/>
                <a:gd name="T6" fmla="*/ 143 w 143"/>
                <a:gd name="T7" fmla="*/ 86 h 113"/>
                <a:gd name="T8" fmla="*/ 143 w 143"/>
                <a:gd name="T9" fmla="*/ 0 h 113"/>
                <a:gd name="T10" fmla="*/ 143 w 143"/>
                <a:gd name="T11" fmla="*/ 0 h 113"/>
                <a:gd name="T12" fmla="*/ 0 w 143"/>
                <a:gd name="T13" fmla="*/ 0 h 113"/>
                <a:gd name="T14" fmla="*/ 0 w 143"/>
                <a:gd name="T15" fmla="*/ 0 h 113"/>
                <a:gd name="T16" fmla="*/ 3 w 143"/>
                <a:gd name="T17" fmla="*/ 13 h 113"/>
                <a:gd name="T18" fmla="*/ 4 w 143"/>
                <a:gd name="T19" fmla="*/ 19 h 113"/>
                <a:gd name="T20" fmla="*/ 6 w 143"/>
                <a:gd name="T21" fmla="*/ 25 h 113"/>
                <a:gd name="T22" fmla="*/ 8 w 143"/>
                <a:gd name="T23" fmla="*/ 32 h 113"/>
                <a:gd name="T24" fmla="*/ 14 w 143"/>
                <a:gd name="T25" fmla="*/ 50 h 113"/>
                <a:gd name="T26" fmla="*/ 14 w 143"/>
                <a:gd name="T27" fmla="*/ 56 h 113"/>
                <a:gd name="T28" fmla="*/ 14 w 143"/>
                <a:gd name="T29" fmla="*/ 56 h 113"/>
                <a:gd name="T30" fmla="*/ 13 w 143"/>
                <a:gd name="T31" fmla="*/ 58 h 113"/>
                <a:gd name="T32" fmla="*/ 11 w 143"/>
                <a:gd name="T33" fmla="*/ 59 h 113"/>
                <a:gd name="T34" fmla="*/ 10 w 143"/>
                <a:gd name="T35" fmla="*/ 64 h 113"/>
                <a:gd name="T36" fmla="*/ 12 w 143"/>
                <a:gd name="T37" fmla="*/ 72 h 113"/>
                <a:gd name="T38" fmla="*/ 12 w 143"/>
                <a:gd name="T39" fmla="*/ 77 h 113"/>
                <a:gd name="T40" fmla="*/ 10 w 143"/>
                <a:gd name="T41" fmla="*/ 82 h 113"/>
                <a:gd name="T42" fmla="*/ 8 w 143"/>
                <a:gd name="T43" fmla="*/ 89 h 113"/>
                <a:gd name="T44" fmla="*/ 8 w 143"/>
                <a:gd name="T45" fmla="*/ 89 h 113"/>
                <a:gd name="T46" fmla="*/ 17 w 143"/>
                <a:gd name="T47" fmla="*/ 89 h 113"/>
                <a:gd name="T48" fmla="*/ 22 w 143"/>
                <a:gd name="T49" fmla="*/ 91 h 113"/>
                <a:gd name="T50" fmla="*/ 42 w 143"/>
                <a:gd name="T51" fmla="*/ 96 h 113"/>
                <a:gd name="T52" fmla="*/ 49 w 143"/>
                <a:gd name="T53" fmla="*/ 101 h 113"/>
                <a:gd name="T54" fmla="*/ 55 w 143"/>
                <a:gd name="T55" fmla="*/ 107 h 113"/>
                <a:gd name="T56" fmla="*/ 56 w 143"/>
                <a:gd name="T57" fmla="*/ 107 h 113"/>
                <a:gd name="T58" fmla="*/ 59 w 143"/>
                <a:gd name="T59" fmla="*/ 109 h 113"/>
                <a:gd name="T60" fmla="*/ 66 w 143"/>
                <a:gd name="T6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113">
                  <a:moveTo>
                    <a:pt x="66" y="112"/>
                  </a:moveTo>
                  <a:cubicBezTo>
                    <a:pt x="143" y="113"/>
                    <a:pt x="143" y="113"/>
                    <a:pt x="143" y="11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9"/>
                    <a:pt x="3" y="13"/>
                  </a:cubicBezTo>
                  <a:cubicBezTo>
                    <a:pt x="3" y="15"/>
                    <a:pt x="3" y="17"/>
                    <a:pt x="4" y="19"/>
                  </a:cubicBezTo>
                  <a:cubicBezTo>
                    <a:pt x="4" y="21"/>
                    <a:pt x="6" y="23"/>
                    <a:pt x="6" y="25"/>
                  </a:cubicBezTo>
                  <a:cubicBezTo>
                    <a:pt x="7" y="26"/>
                    <a:pt x="8" y="31"/>
                    <a:pt x="8" y="32"/>
                  </a:cubicBezTo>
                  <a:cubicBezTo>
                    <a:pt x="9" y="39"/>
                    <a:pt x="14" y="42"/>
                    <a:pt x="14" y="5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3" y="58"/>
                    <a:pt x="11" y="59"/>
                    <a:pt x="11" y="59"/>
                  </a:cubicBezTo>
                  <a:cubicBezTo>
                    <a:pt x="10" y="61"/>
                    <a:pt x="9" y="62"/>
                    <a:pt x="10" y="64"/>
                  </a:cubicBezTo>
                  <a:cubicBezTo>
                    <a:pt x="10" y="66"/>
                    <a:pt x="12" y="69"/>
                    <a:pt x="12" y="72"/>
                  </a:cubicBezTo>
                  <a:cubicBezTo>
                    <a:pt x="12" y="73"/>
                    <a:pt x="12" y="76"/>
                    <a:pt x="12" y="77"/>
                  </a:cubicBezTo>
                  <a:cubicBezTo>
                    <a:pt x="11" y="78"/>
                    <a:pt x="10" y="80"/>
                    <a:pt x="10" y="82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1" y="89"/>
                    <a:pt x="14" y="88"/>
                    <a:pt x="17" y="89"/>
                  </a:cubicBezTo>
                  <a:cubicBezTo>
                    <a:pt x="19" y="89"/>
                    <a:pt x="21" y="90"/>
                    <a:pt x="22" y="91"/>
                  </a:cubicBezTo>
                  <a:cubicBezTo>
                    <a:pt x="27" y="95"/>
                    <a:pt x="40" y="92"/>
                    <a:pt x="42" y="96"/>
                  </a:cubicBezTo>
                  <a:cubicBezTo>
                    <a:pt x="44" y="99"/>
                    <a:pt x="46" y="100"/>
                    <a:pt x="49" y="101"/>
                  </a:cubicBezTo>
                  <a:cubicBezTo>
                    <a:pt x="51" y="102"/>
                    <a:pt x="54" y="107"/>
                    <a:pt x="55" y="107"/>
                  </a:cubicBezTo>
                  <a:cubicBezTo>
                    <a:pt x="55" y="107"/>
                    <a:pt x="56" y="107"/>
                    <a:pt x="56" y="107"/>
                  </a:cubicBezTo>
                  <a:cubicBezTo>
                    <a:pt x="57" y="107"/>
                    <a:pt x="58" y="108"/>
                    <a:pt x="59" y="109"/>
                  </a:cubicBezTo>
                  <a:cubicBezTo>
                    <a:pt x="66" y="112"/>
                    <a:pt x="66" y="112"/>
                    <a:pt x="66" y="11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0" name="CLARKE"/>
            <p:cNvSpPr>
              <a:spLocks/>
            </p:cNvSpPr>
            <p:nvPr/>
          </p:nvSpPr>
          <p:spPr bwMode="auto">
            <a:xfrm>
              <a:off x="4233863" y="1879600"/>
              <a:ext cx="296863" cy="228600"/>
            </a:xfrm>
            <a:custGeom>
              <a:avLst/>
              <a:gdLst>
                <a:gd name="T0" fmla="*/ 74 w 125"/>
                <a:gd name="T1" fmla="*/ 0 h 96"/>
                <a:gd name="T2" fmla="*/ 76 w 125"/>
                <a:gd name="T3" fmla="*/ 1 h 96"/>
                <a:gd name="T4" fmla="*/ 84 w 125"/>
                <a:gd name="T5" fmla="*/ 6 h 96"/>
                <a:gd name="T6" fmla="*/ 91 w 125"/>
                <a:gd name="T7" fmla="*/ 10 h 96"/>
                <a:gd name="T8" fmla="*/ 101 w 125"/>
                <a:gd name="T9" fmla="*/ 15 h 96"/>
                <a:gd name="T10" fmla="*/ 112 w 125"/>
                <a:gd name="T11" fmla="*/ 18 h 96"/>
                <a:gd name="T12" fmla="*/ 115 w 125"/>
                <a:gd name="T13" fmla="*/ 21 h 96"/>
                <a:gd name="T14" fmla="*/ 115 w 125"/>
                <a:gd name="T15" fmla="*/ 21 h 96"/>
                <a:gd name="T16" fmla="*/ 114 w 125"/>
                <a:gd name="T17" fmla="*/ 23 h 96"/>
                <a:gd name="T18" fmla="*/ 110 w 125"/>
                <a:gd name="T19" fmla="*/ 29 h 96"/>
                <a:gd name="T20" fmla="*/ 113 w 125"/>
                <a:gd name="T21" fmla="*/ 34 h 96"/>
                <a:gd name="T22" fmla="*/ 107 w 125"/>
                <a:gd name="T23" fmla="*/ 44 h 96"/>
                <a:gd name="T24" fmla="*/ 121 w 125"/>
                <a:gd name="T25" fmla="*/ 63 h 96"/>
                <a:gd name="T26" fmla="*/ 112 w 125"/>
                <a:gd name="T27" fmla="*/ 88 h 96"/>
                <a:gd name="T28" fmla="*/ 109 w 125"/>
                <a:gd name="T29" fmla="*/ 96 h 96"/>
                <a:gd name="T30" fmla="*/ 109 w 125"/>
                <a:gd name="T31" fmla="*/ 96 h 96"/>
                <a:gd name="T32" fmla="*/ 101 w 125"/>
                <a:gd name="T33" fmla="*/ 93 h 96"/>
                <a:gd name="T34" fmla="*/ 86 w 125"/>
                <a:gd name="T35" fmla="*/ 86 h 96"/>
                <a:gd name="T36" fmla="*/ 73 w 125"/>
                <a:gd name="T37" fmla="*/ 79 h 96"/>
                <a:gd name="T38" fmla="*/ 43 w 125"/>
                <a:gd name="T39" fmla="*/ 59 h 96"/>
                <a:gd name="T40" fmla="*/ 33 w 125"/>
                <a:gd name="T41" fmla="*/ 58 h 96"/>
                <a:gd name="T42" fmla="*/ 22 w 125"/>
                <a:gd name="T43" fmla="*/ 55 h 96"/>
                <a:gd name="T44" fmla="*/ 9 w 125"/>
                <a:gd name="T45" fmla="*/ 51 h 96"/>
                <a:gd name="T46" fmla="*/ 1 w 125"/>
                <a:gd name="T47" fmla="*/ 39 h 96"/>
                <a:gd name="T48" fmla="*/ 0 w 125"/>
                <a:gd name="T49" fmla="*/ 37 h 96"/>
                <a:gd name="T50" fmla="*/ 0 w 125"/>
                <a:gd name="T51" fmla="*/ 37 h 96"/>
                <a:gd name="T52" fmla="*/ 3 w 125"/>
                <a:gd name="T53" fmla="*/ 35 h 96"/>
                <a:gd name="T54" fmla="*/ 4 w 125"/>
                <a:gd name="T55" fmla="*/ 35 h 96"/>
                <a:gd name="T56" fmla="*/ 10 w 125"/>
                <a:gd name="T57" fmla="*/ 31 h 96"/>
                <a:gd name="T58" fmla="*/ 14 w 125"/>
                <a:gd name="T59" fmla="*/ 25 h 96"/>
                <a:gd name="T60" fmla="*/ 21 w 125"/>
                <a:gd name="T61" fmla="*/ 25 h 96"/>
                <a:gd name="T62" fmla="*/ 32 w 125"/>
                <a:gd name="T63" fmla="*/ 21 h 96"/>
                <a:gd name="T64" fmla="*/ 41 w 125"/>
                <a:gd name="T65" fmla="*/ 17 h 96"/>
                <a:gd name="T66" fmla="*/ 51 w 125"/>
                <a:gd name="T67" fmla="*/ 12 h 96"/>
                <a:gd name="T68" fmla="*/ 74 w 125"/>
                <a:gd name="T6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96">
                  <a:moveTo>
                    <a:pt x="74" y="0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3"/>
                    <a:pt x="82" y="5"/>
                    <a:pt x="84" y="6"/>
                  </a:cubicBezTo>
                  <a:cubicBezTo>
                    <a:pt x="86" y="7"/>
                    <a:pt x="89" y="8"/>
                    <a:pt x="91" y="10"/>
                  </a:cubicBezTo>
                  <a:cubicBezTo>
                    <a:pt x="94" y="12"/>
                    <a:pt x="97" y="14"/>
                    <a:pt x="101" y="15"/>
                  </a:cubicBezTo>
                  <a:cubicBezTo>
                    <a:pt x="105" y="16"/>
                    <a:pt x="108" y="17"/>
                    <a:pt x="112" y="18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2"/>
                    <a:pt x="114" y="22"/>
                    <a:pt x="114" y="23"/>
                  </a:cubicBezTo>
                  <a:cubicBezTo>
                    <a:pt x="112" y="23"/>
                    <a:pt x="110" y="27"/>
                    <a:pt x="110" y="29"/>
                  </a:cubicBezTo>
                  <a:cubicBezTo>
                    <a:pt x="110" y="30"/>
                    <a:pt x="113" y="32"/>
                    <a:pt x="113" y="34"/>
                  </a:cubicBezTo>
                  <a:cubicBezTo>
                    <a:pt x="115" y="38"/>
                    <a:pt x="109" y="40"/>
                    <a:pt x="107" y="44"/>
                  </a:cubicBezTo>
                  <a:cubicBezTo>
                    <a:pt x="106" y="49"/>
                    <a:pt x="118" y="58"/>
                    <a:pt x="121" y="63"/>
                  </a:cubicBezTo>
                  <a:cubicBezTo>
                    <a:pt x="125" y="71"/>
                    <a:pt x="116" y="81"/>
                    <a:pt x="112" y="88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96" y="92"/>
                    <a:pt x="88" y="90"/>
                    <a:pt x="86" y="86"/>
                  </a:cubicBezTo>
                  <a:cubicBezTo>
                    <a:pt x="82" y="79"/>
                    <a:pt x="79" y="82"/>
                    <a:pt x="73" y="79"/>
                  </a:cubicBezTo>
                  <a:cubicBezTo>
                    <a:pt x="63" y="74"/>
                    <a:pt x="57" y="59"/>
                    <a:pt x="43" y="59"/>
                  </a:cubicBezTo>
                  <a:cubicBezTo>
                    <a:pt x="41" y="59"/>
                    <a:pt x="36" y="60"/>
                    <a:pt x="33" y="58"/>
                  </a:cubicBezTo>
                  <a:cubicBezTo>
                    <a:pt x="30" y="55"/>
                    <a:pt x="26" y="55"/>
                    <a:pt x="22" y="55"/>
                  </a:cubicBezTo>
                  <a:cubicBezTo>
                    <a:pt x="17" y="55"/>
                    <a:pt x="12" y="54"/>
                    <a:pt x="9" y="51"/>
                  </a:cubicBezTo>
                  <a:cubicBezTo>
                    <a:pt x="8" y="49"/>
                    <a:pt x="2" y="41"/>
                    <a:pt x="1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2" y="36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3"/>
                    <a:pt x="9" y="32"/>
                    <a:pt x="10" y="31"/>
                  </a:cubicBezTo>
                  <a:cubicBezTo>
                    <a:pt x="12" y="29"/>
                    <a:pt x="12" y="27"/>
                    <a:pt x="14" y="25"/>
                  </a:cubicBezTo>
                  <a:cubicBezTo>
                    <a:pt x="16" y="25"/>
                    <a:pt x="19" y="25"/>
                    <a:pt x="21" y="25"/>
                  </a:cubicBezTo>
                  <a:cubicBezTo>
                    <a:pt x="25" y="24"/>
                    <a:pt x="29" y="21"/>
                    <a:pt x="32" y="21"/>
                  </a:cubicBezTo>
                  <a:cubicBezTo>
                    <a:pt x="34" y="20"/>
                    <a:pt x="38" y="18"/>
                    <a:pt x="41" y="17"/>
                  </a:cubicBezTo>
                  <a:cubicBezTo>
                    <a:pt x="44" y="15"/>
                    <a:pt x="47" y="14"/>
                    <a:pt x="51" y="1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1" name="COFFEE"/>
            <p:cNvSpPr>
              <a:spLocks/>
            </p:cNvSpPr>
            <p:nvPr/>
          </p:nvSpPr>
          <p:spPr bwMode="auto">
            <a:xfrm>
              <a:off x="4611688" y="4508500"/>
              <a:ext cx="550863" cy="511175"/>
            </a:xfrm>
            <a:custGeom>
              <a:avLst/>
              <a:gdLst>
                <a:gd name="T0" fmla="*/ 130 w 231"/>
                <a:gd name="T1" fmla="*/ 0 h 215"/>
                <a:gd name="T2" fmla="*/ 130 w 231"/>
                <a:gd name="T3" fmla="*/ 65 h 215"/>
                <a:gd name="T4" fmla="*/ 218 w 231"/>
                <a:gd name="T5" fmla="*/ 65 h 215"/>
                <a:gd name="T6" fmla="*/ 218 w 231"/>
                <a:gd name="T7" fmla="*/ 65 h 215"/>
                <a:gd name="T8" fmla="*/ 218 w 231"/>
                <a:gd name="T9" fmla="*/ 119 h 215"/>
                <a:gd name="T10" fmla="*/ 231 w 231"/>
                <a:gd name="T11" fmla="*/ 119 h 215"/>
                <a:gd name="T12" fmla="*/ 231 w 231"/>
                <a:gd name="T13" fmla="*/ 164 h 215"/>
                <a:gd name="T14" fmla="*/ 231 w 231"/>
                <a:gd name="T15" fmla="*/ 164 h 215"/>
                <a:gd name="T16" fmla="*/ 218 w 231"/>
                <a:gd name="T17" fmla="*/ 164 h 215"/>
                <a:gd name="T18" fmla="*/ 218 w 231"/>
                <a:gd name="T19" fmla="*/ 215 h 215"/>
                <a:gd name="T20" fmla="*/ 217 w 231"/>
                <a:gd name="T21" fmla="*/ 215 h 215"/>
                <a:gd name="T22" fmla="*/ 140 w 231"/>
                <a:gd name="T23" fmla="*/ 215 h 215"/>
                <a:gd name="T24" fmla="*/ 130 w 231"/>
                <a:gd name="T25" fmla="*/ 197 h 215"/>
                <a:gd name="T26" fmla="*/ 81 w 231"/>
                <a:gd name="T27" fmla="*/ 197 h 215"/>
                <a:gd name="T28" fmla="*/ 81 w 231"/>
                <a:gd name="T29" fmla="*/ 187 h 215"/>
                <a:gd name="T30" fmla="*/ 6 w 231"/>
                <a:gd name="T31" fmla="*/ 187 h 215"/>
                <a:gd name="T32" fmla="*/ 6 w 231"/>
                <a:gd name="T33" fmla="*/ 187 h 215"/>
                <a:gd name="T34" fmla="*/ 5 w 231"/>
                <a:gd name="T35" fmla="*/ 183 h 215"/>
                <a:gd name="T36" fmla="*/ 5 w 231"/>
                <a:gd name="T37" fmla="*/ 176 h 215"/>
                <a:gd name="T38" fmla="*/ 2 w 231"/>
                <a:gd name="T39" fmla="*/ 171 h 215"/>
                <a:gd name="T40" fmla="*/ 0 w 231"/>
                <a:gd name="T41" fmla="*/ 168 h 215"/>
                <a:gd name="T42" fmla="*/ 1 w 231"/>
                <a:gd name="T43" fmla="*/ 166 h 215"/>
                <a:gd name="T44" fmla="*/ 3 w 231"/>
                <a:gd name="T45" fmla="*/ 164 h 215"/>
                <a:gd name="T46" fmla="*/ 5 w 231"/>
                <a:gd name="T47" fmla="*/ 162 h 215"/>
                <a:gd name="T48" fmla="*/ 5 w 231"/>
                <a:gd name="T49" fmla="*/ 162 h 215"/>
                <a:gd name="T50" fmla="*/ 18 w 231"/>
                <a:gd name="T51" fmla="*/ 162 h 215"/>
                <a:gd name="T52" fmla="*/ 26 w 231"/>
                <a:gd name="T53" fmla="*/ 145 h 215"/>
                <a:gd name="T54" fmla="*/ 38 w 231"/>
                <a:gd name="T55" fmla="*/ 120 h 215"/>
                <a:gd name="T56" fmla="*/ 41 w 231"/>
                <a:gd name="T57" fmla="*/ 95 h 215"/>
                <a:gd name="T58" fmla="*/ 53 w 231"/>
                <a:gd name="T59" fmla="*/ 83 h 215"/>
                <a:gd name="T60" fmla="*/ 59 w 231"/>
                <a:gd name="T61" fmla="*/ 78 h 215"/>
                <a:gd name="T62" fmla="*/ 62 w 231"/>
                <a:gd name="T63" fmla="*/ 70 h 215"/>
                <a:gd name="T64" fmla="*/ 64 w 231"/>
                <a:gd name="T65" fmla="*/ 61 h 215"/>
                <a:gd name="T66" fmla="*/ 64 w 231"/>
                <a:gd name="T67" fmla="*/ 61 h 215"/>
                <a:gd name="T68" fmla="*/ 65 w 231"/>
                <a:gd name="T69" fmla="*/ 10 h 215"/>
                <a:gd name="T70" fmla="*/ 65 w 231"/>
                <a:gd name="T71" fmla="*/ 10 h 215"/>
                <a:gd name="T72" fmla="*/ 67 w 231"/>
                <a:gd name="T73" fmla="*/ 8 h 215"/>
                <a:gd name="T74" fmla="*/ 79 w 231"/>
                <a:gd name="T75" fmla="*/ 6 h 215"/>
                <a:gd name="T76" fmla="*/ 90 w 231"/>
                <a:gd name="T77" fmla="*/ 9 h 215"/>
                <a:gd name="T78" fmla="*/ 100 w 231"/>
                <a:gd name="T79" fmla="*/ 8 h 215"/>
                <a:gd name="T80" fmla="*/ 112 w 231"/>
                <a:gd name="T81" fmla="*/ 10 h 215"/>
                <a:gd name="T82" fmla="*/ 124 w 231"/>
                <a:gd name="T83" fmla="*/ 3 h 215"/>
                <a:gd name="T84" fmla="*/ 130 w 231"/>
                <a:gd name="T8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1" h="215">
                  <a:moveTo>
                    <a:pt x="130" y="0"/>
                  </a:moveTo>
                  <a:cubicBezTo>
                    <a:pt x="130" y="65"/>
                    <a:pt x="130" y="65"/>
                    <a:pt x="130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215"/>
                    <a:pt x="218" y="215"/>
                    <a:pt x="218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5" y="180"/>
                    <a:pt x="5" y="178"/>
                    <a:pt x="5" y="176"/>
                  </a:cubicBezTo>
                  <a:cubicBezTo>
                    <a:pt x="5" y="174"/>
                    <a:pt x="4" y="172"/>
                    <a:pt x="2" y="171"/>
                  </a:cubicBezTo>
                  <a:cubicBezTo>
                    <a:pt x="2" y="170"/>
                    <a:pt x="1" y="169"/>
                    <a:pt x="0" y="168"/>
                  </a:cubicBezTo>
                  <a:cubicBezTo>
                    <a:pt x="0" y="167"/>
                    <a:pt x="0" y="167"/>
                    <a:pt x="1" y="166"/>
                  </a:cubicBezTo>
                  <a:cubicBezTo>
                    <a:pt x="2" y="165"/>
                    <a:pt x="2" y="165"/>
                    <a:pt x="3" y="164"/>
                  </a:cubicBezTo>
                  <a:cubicBezTo>
                    <a:pt x="4" y="163"/>
                    <a:pt x="5" y="163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1" y="157"/>
                    <a:pt x="23" y="151"/>
                    <a:pt x="26" y="145"/>
                  </a:cubicBezTo>
                  <a:cubicBezTo>
                    <a:pt x="29" y="137"/>
                    <a:pt x="36" y="129"/>
                    <a:pt x="38" y="120"/>
                  </a:cubicBezTo>
                  <a:cubicBezTo>
                    <a:pt x="39" y="117"/>
                    <a:pt x="39" y="96"/>
                    <a:pt x="41" y="95"/>
                  </a:cubicBezTo>
                  <a:cubicBezTo>
                    <a:pt x="41" y="92"/>
                    <a:pt x="51" y="85"/>
                    <a:pt x="53" y="83"/>
                  </a:cubicBezTo>
                  <a:cubicBezTo>
                    <a:pt x="56" y="81"/>
                    <a:pt x="58" y="80"/>
                    <a:pt x="59" y="78"/>
                  </a:cubicBezTo>
                  <a:cubicBezTo>
                    <a:pt x="60" y="75"/>
                    <a:pt x="60" y="72"/>
                    <a:pt x="62" y="7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6" y="9"/>
                    <a:pt x="67" y="8"/>
                  </a:cubicBezTo>
                  <a:cubicBezTo>
                    <a:pt x="71" y="8"/>
                    <a:pt x="75" y="2"/>
                    <a:pt x="79" y="6"/>
                  </a:cubicBezTo>
                  <a:cubicBezTo>
                    <a:pt x="83" y="9"/>
                    <a:pt x="85" y="9"/>
                    <a:pt x="90" y="9"/>
                  </a:cubicBezTo>
                  <a:cubicBezTo>
                    <a:pt x="93" y="8"/>
                    <a:pt x="96" y="8"/>
                    <a:pt x="100" y="8"/>
                  </a:cubicBezTo>
                  <a:cubicBezTo>
                    <a:pt x="104" y="8"/>
                    <a:pt x="107" y="11"/>
                    <a:pt x="112" y="10"/>
                  </a:cubicBezTo>
                  <a:cubicBezTo>
                    <a:pt x="117" y="10"/>
                    <a:pt x="121" y="7"/>
                    <a:pt x="124" y="3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2" name="CHATHAM"/>
            <p:cNvSpPr>
              <a:spLocks/>
            </p:cNvSpPr>
            <p:nvPr/>
          </p:nvSpPr>
          <p:spPr bwMode="auto">
            <a:xfrm>
              <a:off x="6348413" y="3998913"/>
              <a:ext cx="532863" cy="468959"/>
            </a:xfrm>
            <a:custGeom>
              <a:avLst/>
              <a:gdLst>
                <a:gd name="T0" fmla="*/ 80 w 231"/>
                <a:gd name="T1" fmla="*/ 162 h 199"/>
                <a:gd name="T2" fmla="*/ 39 w 231"/>
                <a:gd name="T3" fmla="*/ 126 h 199"/>
                <a:gd name="T4" fmla="*/ 17 w 231"/>
                <a:gd name="T5" fmla="*/ 96 h 199"/>
                <a:gd name="T6" fmla="*/ 0 w 231"/>
                <a:gd name="T7" fmla="*/ 69 h 199"/>
                <a:gd name="T8" fmla="*/ 82 w 231"/>
                <a:gd name="T9" fmla="*/ 0 h 199"/>
                <a:gd name="T10" fmla="*/ 99 w 231"/>
                <a:gd name="T11" fmla="*/ 5 h 199"/>
                <a:gd name="T12" fmla="*/ 114 w 231"/>
                <a:gd name="T13" fmla="*/ 29 h 199"/>
                <a:gd name="T14" fmla="*/ 117 w 231"/>
                <a:gd name="T15" fmla="*/ 52 h 199"/>
                <a:gd name="T16" fmla="*/ 125 w 231"/>
                <a:gd name="T17" fmla="*/ 78 h 199"/>
                <a:gd name="T18" fmla="*/ 156 w 231"/>
                <a:gd name="T19" fmla="*/ 79 h 199"/>
                <a:gd name="T20" fmla="*/ 175 w 231"/>
                <a:gd name="T21" fmla="*/ 92 h 199"/>
                <a:gd name="T22" fmla="*/ 181 w 231"/>
                <a:gd name="T23" fmla="*/ 96 h 199"/>
                <a:gd name="T24" fmla="*/ 193 w 231"/>
                <a:gd name="T25" fmla="*/ 99 h 199"/>
                <a:gd name="T26" fmla="*/ 199 w 231"/>
                <a:gd name="T27" fmla="*/ 102 h 199"/>
                <a:gd name="T28" fmla="*/ 206 w 231"/>
                <a:gd name="T29" fmla="*/ 105 h 199"/>
                <a:gd name="T30" fmla="*/ 209 w 231"/>
                <a:gd name="T31" fmla="*/ 114 h 199"/>
                <a:gd name="T32" fmla="*/ 228 w 231"/>
                <a:gd name="T33" fmla="*/ 113 h 199"/>
                <a:gd name="T34" fmla="*/ 224 w 231"/>
                <a:gd name="T35" fmla="*/ 131 h 199"/>
                <a:gd name="T36" fmla="*/ 203 w 231"/>
                <a:gd name="T37" fmla="*/ 152 h 199"/>
                <a:gd name="T38" fmla="*/ 194 w 231"/>
                <a:gd name="T39" fmla="*/ 153 h 199"/>
                <a:gd name="T40" fmla="*/ 192 w 231"/>
                <a:gd name="T41" fmla="*/ 145 h 199"/>
                <a:gd name="T42" fmla="*/ 187 w 231"/>
                <a:gd name="T43" fmla="*/ 146 h 199"/>
                <a:gd name="T44" fmla="*/ 163 w 231"/>
                <a:gd name="T45" fmla="*/ 145 h 199"/>
                <a:gd name="T46" fmla="*/ 162 w 231"/>
                <a:gd name="T47" fmla="*/ 145 h 199"/>
                <a:gd name="T48" fmla="*/ 170 w 231"/>
                <a:gd name="T49" fmla="*/ 160 h 199"/>
                <a:gd name="T50" fmla="*/ 190 w 231"/>
                <a:gd name="T51" fmla="*/ 175 h 199"/>
                <a:gd name="T52" fmla="*/ 165 w 231"/>
                <a:gd name="T53" fmla="*/ 197 h 199"/>
                <a:gd name="T54" fmla="*/ 148 w 231"/>
                <a:gd name="T55" fmla="*/ 187 h 199"/>
                <a:gd name="T56" fmla="*/ 124 w 231"/>
                <a:gd name="T57" fmla="*/ 169 h 199"/>
                <a:gd name="T58" fmla="*/ 109 w 231"/>
                <a:gd name="T59" fmla="*/ 168 h 199"/>
                <a:gd name="T60" fmla="*/ 112 w 231"/>
                <a:gd name="T61" fmla="*/ 182 h 199"/>
                <a:gd name="T62" fmla="*/ 112 w 231"/>
                <a:gd name="T63" fmla="*/ 195 h 199"/>
                <a:gd name="connsiteX0" fmla="*/ 4156 w 10000"/>
                <a:gd name="connsiteY0" fmla="*/ 8894 h 9913"/>
                <a:gd name="connsiteX1" fmla="*/ 3463 w 10000"/>
                <a:gd name="connsiteY1" fmla="*/ 8141 h 9913"/>
                <a:gd name="connsiteX2" fmla="*/ 2121 w 10000"/>
                <a:gd name="connsiteY2" fmla="*/ 7085 h 9913"/>
                <a:gd name="connsiteX3" fmla="*/ 1688 w 10000"/>
                <a:gd name="connsiteY3" fmla="*/ 6332 h 9913"/>
                <a:gd name="connsiteX4" fmla="*/ 1299 w 10000"/>
                <a:gd name="connsiteY4" fmla="*/ 5427 h 9913"/>
                <a:gd name="connsiteX5" fmla="*/ 736 w 10000"/>
                <a:gd name="connsiteY5" fmla="*/ 4824 h 9913"/>
                <a:gd name="connsiteX6" fmla="*/ 260 w 10000"/>
                <a:gd name="connsiteY6" fmla="*/ 4020 h 9913"/>
                <a:gd name="connsiteX7" fmla="*/ 0 w 10000"/>
                <a:gd name="connsiteY7" fmla="*/ 3467 h 9913"/>
                <a:gd name="connsiteX8" fmla="*/ 0 w 10000"/>
                <a:gd name="connsiteY8" fmla="*/ 3467 h 9913"/>
                <a:gd name="connsiteX9" fmla="*/ 3550 w 10000"/>
                <a:gd name="connsiteY9" fmla="*/ 0 h 9913"/>
                <a:gd name="connsiteX10" fmla="*/ 4286 w 10000"/>
                <a:gd name="connsiteY10" fmla="*/ 251 h 9913"/>
                <a:gd name="connsiteX11" fmla="*/ 4286 w 10000"/>
                <a:gd name="connsiteY11" fmla="*/ 251 h 9913"/>
                <a:gd name="connsiteX12" fmla="*/ 4199 w 10000"/>
                <a:gd name="connsiteY12" fmla="*/ 503 h 9913"/>
                <a:gd name="connsiteX13" fmla="*/ 4935 w 10000"/>
                <a:gd name="connsiteY13" fmla="*/ 1457 h 9913"/>
                <a:gd name="connsiteX14" fmla="*/ 4848 w 10000"/>
                <a:gd name="connsiteY14" fmla="*/ 2111 h 9913"/>
                <a:gd name="connsiteX15" fmla="*/ 5065 w 10000"/>
                <a:gd name="connsiteY15" fmla="*/ 2613 h 9913"/>
                <a:gd name="connsiteX16" fmla="*/ 5022 w 10000"/>
                <a:gd name="connsiteY16" fmla="*/ 3518 h 9913"/>
                <a:gd name="connsiteX17" fmla="*/ 5411 w 10000"/>
                <a:gd name="connsiteY17" fmla="*/ 3920 h 9913"/>
                <a:gd name="connsiteX18" fmla="*/ 5844 w 10000"/>
                <a:gd name="connsiteY18" fmla="*/ 4221 h 9913"/>
                <a:gd name="connsiteX19" fmla="*/ 6753 w 10000"/>
                <a:gd name="connsiteY19" fmla="*/ 3970 h 9913"/>
                <a:gd name="connsiteX20" fmla="*/ 7576 w 10000"/>
                <a:gd name="connsiteY20" fmla="*/ 4523 h 9913"/>
                <a:gd name="connsiteX21" fmla="*/ 7576 w 10000"/>
                <a:gd name="connsiteY21" fmla="*/ 4623 h 9913"/>
                <a:gd name="connsiteX22" fmla="*/ 7706 w 10000"/>
                <a:gd name="connsiteY22" fmla="*/ 4724 h 9913"/>
                <a:gd name="connsiteX23" fmla="*/ 7835 w 10000"/>
                <a:gd name="connsiteY23" fmla="*/ 4824 h 9913"/>
                <a:gd name="connsiteX24" fmla="*/ 8009 w 10000"/>
                <a:gd name="connsiteY24" fmla="*/ 4975 h 9913"/>
                <a:gd name="connsiteX25" fmla="*/ 8355 w 10000"/>
                <a:gd name="connsiteY25" fmla="*/ 4975 h 9913"/>
                <a:gd name="connsiteX26" fmla="*/ 8615 w 10000"/>
                <a:gd name="connsiteY26" fmla="*/ 5126 h 9913"/>
                <a:gd name="connsiteX27" fmla="*/ 8918 w 10000"/>
                <a:gd name="connsiteY27" fmla="*/ 5226 h 9913"/>
                <a:gd name="connsiteX28" fmla="*/ 8918 w 10000"/>
                <a:gd name="connsiteY28" fmla="*/ 5276 h 9913"/>
                <a:gd name="connsiteX29" fmla="*/ 9048 w 10000"/>
                <a:gd name="connsiteY29" fmla="*/ 5729 h 9913"/>
                <a:gd name="connsiteX30" fmla="*/ 9048 w 10000"/>
                <a:gd name="connsiteY30" fmla="*/ 5729 h 9913"/>
                <a:gd name="connsiteX31" fmla="*/ 9524 w 10000"/>
                <a:gd name="connsiteY31" fmla="*/ 5829 h 9913"/>
                <a:gd name="connsiteX32" fmla="*/ 9870 w 10000"/>
                <a:gd name="connsiteY32" fmla="*/ 5678 h 9913"/>
                <a:gd name="connsiteX33" fmla="*/ 10000 w 10000"/>
                <a:gd name="connsiteY33" fmla="*/ 6281 h 9913"/>
                <a:gd name="connsiteX34" fmla="*/ 9697 w 10000"/>
                <a:gd name="connsiteY34" fmla="*/ 6583 h 9913"/>
                <a:gd name="connsiteX35" fmla="*/ 9567 w 10000"/>
                <a:gd name="connsiteY35" fmla="*/ 7085 h 9913"/>
                <a:gd name="connsiteX36" fmla="*/ 8788 w 10000"/>
                <a:gd name="connsiteY36" fmla="*/ 7638 h 9913"/>
                <a:gd name="connsiteX37" fmla="*/ 8571 w 10000"/>
                <a:gd name="connsiteY37" fmla="*/ 7688 h 9913"/>
                <a:gd name="connsiteX38" fmla="*/ 8398 w 10000"/>
                <a:gd name="connsiteY38" fmla="*/ 7688 h 9913"/>
                <a:gd name="connsiteX39" fmla="*/ 8355 w 10000"/>
                <a:gd name="connsiteY39" fmla="*/ 7286 h 9913"/>
                <a:gd name="connsiteX40" fmla="*/ 8312 w 10000"/>
                <a:gd name="connsiteY40" fmla="*/ 7286 h 9913"/>
                <a:gd name="connsiteX41" fmla="*/ 8139 w 10000"/>
                <a:gd name="connsiteY41" fmla="*/ 7286 h 9913"/>
                <a:gd name="connsiteX42" fmla="*/ 8095 w 10000"/>
                <a:gd name="connsiteY42" fmla="*/ 7337 h 9913"/>
                <a:gd name="connsiteX43" fmla="*/ 7143 w 10000"/>
                <a:gd name="connsiteY43" fmla="*/ 7387 h 9913"/>
                <a:gd name="connsiteX44" fmla="*/ 7056 w 10000"/>
                <a:gd name="connsiteY44" fmla="*/ 7286 h 9913"/>
                <a:gd name="connsiteX45" fmla="*/ 7013 w 10000"/>
                <a:gd name="connsiteY45" fmla="*/ 7286 h 9913"/>
                <a:gd name="connsiteX46" fmla="*/ 7013 w 10000"/>
                <a:gd name="connsiteY46" fmla="*/ 7286 h 9913"/>
                <a:gd name="connsiteX47" fmla="*/ 6970 w 10000"/>
                <a:gd name="connsiteY47" fmla="*/ 7286 h 9913"/>
                <a:gd name="connsiteX48" fmla="*/ 7359 w 10000"/>
                <a:gd name="connsiteY48" fmla="*/ 8040 h 9913"/>
                <a:gd name="connsiteX49" fmla="*/ 7965 w 10000"/>
                <a:gd name="connsiteY49" fmla="*/ 8543 h 9913"/>
                <a:gd name="connsiteX50" fmla="*/ 8225 w 10000"/>
                <a:gd name="connsiteY50" fmla="*/ 8794 h 9913"/>
                <a:gd name="connsiteX51" fmla="*/ 7532 w 10000"/>
                <a:gd name="connsiteY51" fmla="*/ 9497 h 9913"/>
                <a:gd name="connsiteX52" fmla="*/ 7143 w 10000"/>
                <a:gd name="connsiteY52" fmla="*/ 9899 h 9913"/>
                <a:gd name="connsiteX53" fmla="*/ 6883 w 10000"/>
                <a:gd name="connsiteY53" fmla="*/ 9548 h 9913"/>
                <a:gd name="connsiteX54" fmla="*/ 6407 w 10000"/>
                <a:gd name="connsiteY54" fmla="*/ 9397 h 9913"/>
                <a:gd name="connsiteX55" fmla="*/ 5671 w 10000"/>
                <a:gd name="connsiteY55" fmla="*/ 9095 h 9913"/>
                <a:gd name="connsiteX56" fmla="*/ 5368 w 10000"/>
                <a:gd name="connsiteY56" fmla="*/ 8492 h 9913"/>
                <a:gd name="connsiteX57" fmla="*/ 4978 w 10000"/>
                <a:gd name="connsiteY57" fmla="*/ 8995 h 9913"/>
                <a:gd name="connsiteX58" fmla="*/ 4719 w 10000"/>
                <a:gd name="connsiteY58" fmla="*/ 8442 h 9913"/>
                <a:gd name="connsiteX59" fmla="*/ 4372 w 10000"/>
                <a:gd name="connsiteY59" fmla="*/ 8141 h 9913"/>
                <a:gd name="connsiteX60" fmla="*/ 4848 w 10000"/>
                <a:gd name="connsiteY60" fmla="*/ 9146 h 9913"/>
                <a:gd name="connsiteX61" fmla="*/ 5584 w 10000"/>
                <a:gd name="connsiteY61" fmla="*/ 9648 h 9913"/>
                <a:gd name="connsiteX62" fmla="*/ 4848 w 10000"/>
                <a:gd name="connsiteY62" fmla="*/ 9799 h 9913"/>
                <a:gd name="connsiteX63" fmla="*/ 4156 w 10000"/>
                <a:gd name="connsiteY63" fmla="*/ 8894 h 9913"/>
                <a:gd name="connsiteX0" fmla="*/ 4156 w 9873"/>
                <a:gd name="connsiteY0" fmla="*/ 8972 h 10000"/>
                <a:gd name="connsiteX1" fmla="*/ 3463 w 9873"/>
                <a:gd name="connsiteY1" fmla="*/ 8212 h 10000"/>
                <a:gd name="connsiteX2" fmla="*/ 2121 w 9873"/>
                <a:gd name="connsiteY2" fmla="*/ 7147 h 10000"/>
                <a:gd name="connsiteX3" fmla="*/ 1688 w 9873"/>
                <a:gd name="connsiteY3" fmla="*/ 6388 h 10000"/>
                <a:gd name="connsiteX4" fmla="*/ 1299 w 9873"/>
                <a:gd name="connsiteY4" fmla="*/ 5475 h 10000"/>
                <a:gd name="connsiteX5" fmla="*/ 736 w 9873"/>
                <a:gd name="connsiteY5" fmla="*/ 4866 h 10000"/>
                <a:gd name="connsiteX6" fmla="*/ 260 w 9873"/>
                <a:gd name="connsiteY6" fmla="*/ 4055 h 10000"/>
                <a:gd name="connsiteX7" fmla="*/ 0 w 9873"/>
                <a:gd name="connsiteY7" fmla="*/ 3497 h 10000"/>
                <a:gd name="connsiteX8" fmla="*/ 0 w 9873"/>
                <a:gd name="connsiteY8" fmla="*/ 3497 h 10000"/>
                <a:gd name="connsiteX9" fmla="*/ 3550 w 9873"/>
                <a:gd name="connsiteY9" fmla="*/ 0 h 10000"/>
                <a:gd name="connsiteX10" fmla="*/ 4286 w 9873"/>
                <a:gd name="connsiteY10" fmla="*/ 253 h 10000"/>
                <a:gd name="connsiteX11" fmla="*/ 4286 w 9873"/>
                <a:gd name="connsiteY11" fmla="*/ 253 h 10000"/>
                <a:gd name="connsiteX12" fmla="*/ 4199 w 9873"/>
                <a:gd name="connsiteY12" fmla="*/ 507 h 10000"/>
                <a:gd name="connsiteX13" fmla="*/ 4935 w 9873"/>
                <a:gd name="connsiteY13" fmla="*/ 1470 h 10000"/>
                <a:gd name="connsiteX14" fmla="*/ 4848 w 9873"/>
                <a:gd name="connsiteY14" fmla="*/ 2130 h 10000"/>
                <a:gd name="connsiteX15" fmla="*/ 5065 w 9873"/>
                <a:gd name="connsiteY15" fmla="*/ 2636 h 10000"/>
                <a:gd name="connsiteX16" fmla="*/ 5022 w 9873"/>
                <a:gd name="connsiteY16" fmla="*/ 3549 h 10000"/>
                <a:gd name="connsiteX17" fmla="*/ 5411 w 9873"/>
                <a:gd name="connsiteY17" fmla="*/ 3954 h 10000"/>
                <a:gd name="connsiteX18" fmla="*/ 5844 w 9873"/>
                <a:gd name="connsiteY18" fmla="*/ 4258 h 10000"/>
                <a:gd name="connsiteX19" fmla="*/ 6753 w 9873"/>
                <a:gd name="connsiteY19" fmla="*/ 4005 h 10000"/>
                <a:gd name="connsiteX20" fmla="*/ 7576 w 9873"/>
                <a:gd name="connsiteY20" fmla="*/ 4563 h 10000"/>
                <a:gd name="connsiteX21" fmla="*/ 7576 w 9873"/>
                <a:gd name="connsiteY21" fmla="*/ 4664 h 10000"/>
                <a:gd name="connsiteX22" fmla="*/ 7706 w 9873"/>
                <a:gd name="connsiteY22" fmla="*/ 4765 h 10000"/>
                <a:gd name="connsiteX23" fmla="*/ 7835 w 9873"/>
                <a:gd name="connsiteY23" fmla="*/ 4866 h 10000"/>
                <a:gd name="connsiteX24" fmla="*/ 8009 w 9873"/>
                <a:gd name="connsiteY24" fmla="*/ 5019 h 10000"/>
                <a:gd name="connsiteX25" fmla="*/ 8355 w 9873"/>
                <a:gd name="connsiteY25" fmla="*/ 5019 h 10000"/>
                <a:gd name="connsiteX26" fmla="*/ 8615 w 9873"/>
                <a:gd name="connsiteY26" fmla="*/ 5171 h 10000"/>
                <a:gd name="connsiteX27" fmla="*/ 8918 w 9873"/>
                <a:gd name="connsiteY27" fmla="*/ 5272 h 10000"/>
                <a:gd name="connsiteX28" fmla="*/ 8918 w 9873"/>
                <a:gd name="connsiteY28" fmla="*/ 5322 h 10000"/>
                <a:gd name="connsiteX29" fmla="*/ 9048 w 9873"/>
                <a:gd name="connsiteY29" fmla="*/ 5779 h 10000"/>
                <a:gd name="connsiteX30" fmla="*/ 9048 w 9873"/>
                <a:gd name="connsiteY30" fmla="*/ 5779 h 10000"/>
                <a:gd name="connsiteX31" fmla="*/ 9524 w 9873"/>
                <a:gd name="connsiteY31" fmla="*/ 5880 h 10000"/>
                <a:gd name="connsiteX32" fmla="*/ 9870 w 9873"/>
                <a:gd name="connsiteY32" fmla="*/ 5728 h 10000"/>
                <a:gd name="connsiteX33" fmla="*/ 9697 w 9873"/>
                <a:gd name="connsiteY33" fmla="*/ 6641 h 10000"/>
                <a:gd name="connsiteX34" fmla="*/ 9567 w 9873"/>
                <a:gd name="connsiteY34" fmla="*/ 7147 h 10000"/>
                <a:gd name="connsiteX35" fmla="*/ 8788 w 9873"/>
                <a:gd name="connsiteY35" fmla="*/ 7705 h 10000"/>
                <a:gd name="connsiteX36" fmla="*/ 8571 w 9873"/>
                <a:gd name="connsiteY36" fmla="*/ 7755 h 10000"/>
                <a:gd name="connsiteX37" fmla="*/ 8398 w 9873"/>
                <a:gd name="connsiteY37" fmla="*/ 7755 h 10000"/>
                <a:gd name="connsiteX38" fmla="*/ 8355 w 9873"/>
                <a:gd name="connsiteY38" fmla="*/ 7350 h 10000"/>
                <a:gd name="connsiteX39" fmla="*/ 8312 w 9873"/>
                <a:gd name="connsiteY39" fmla="*/ 7350 h 10000"/>
                <a:gd name="connsiteX40" fmla="*/ 8139 w 9873"/>
                <a:gd name="connsiteY40" fmla="*/ 7350 h 10000"/>
                <a:gd name="connsiteX41" fmla="*/ 8095 w 9873"/>
                <a:gd name="connsiteY41" fmla="*/ 7401 h 10000"/>
                <a:gd name="connsiteX42" fmla="*/ 7143 w 9873"/>
                <a:gd name="connsiteY42" fmla="*/ 7452 h 10000"/>
                <a:gd name="connsiteX43" fmla="*/ 7056 w 9873"/>
                <a:gd name="connsiteY43" fmla="*/ 7350 h 10000"/>
                <a:gd name="connsiteX44" fmla="*/ 7013 w 9873"/>
                <a:gd name="connsiteY44" fmla="*/ 7350 h 10000"/>
                <a:gd name="connsiteX45" fmla="*/ 7013 w 9873"/>
                <a:gd name="connsiteY45" fmla="*/ 7350 h 10000"/>
                <a:gd name="connsiteX46" fmla="*/ 6970 w 9873"/>
                <a:gd name="connsiteY46" fmla="*/ 7350 h 10000"/>
                <a:gd name="connsiteX47" fmla="*/ 7359 w 9873"/>
                <a:gd name="connsiteY47" fmla="*/ 8111 h 10000"/>
                <a:gd name="connsiteX48" fmla="*/ 7965 w 9873"/>
                <a:gd name="connsiteY48" fmla="*/ 8618 h 10000"/>
                <a:gd name="connsiteX49" fmla="*/ 8225 w 9873"/>
                <a:gd name="connsiteY49" fmla="*/ 8871 h 10000"/>
                <a:gd name="connsiteX50" fmla="*/ 7532 w 9873"/>
                <a:gd name="connsiteY50" fmla="*/ 9580 h 10000"/>
                <a:gd name="connsiteX51" fmla="*/ 7143 w 9873"/>
                <a:gd name="connsiteY51" fmla="*/ 9986 h 10000"/>
                <a:gd name="connsiteX52" fmla="*/ 6883 w 9873"/>
                <a:gd name="connsiteY52" fmla="*/ 9632 h 10000"/>
                <a:gd name="connsiteX53" fmla="*/ 6407 w 9873"/>
                <a:gd name="connsiteY53" fmla="*/ 9479 h 10000"/>
                <a:gd name="connsiteX54" fmla="*/ 5671 w 9873"/>
                <a:gd name="connsiteY54" fmla="*/ 9175 h 10000"/>
                <a:gd name="connsiteX55" fmla="*/ 5368 w 9873"/>
                <a:gd name="connsiteY55" fmla="*/ 8567 h 10000"/>
                <a:gd name="connsiteX56" fmla="*/ 4978 w 9873"/>
                <a:gd name="connsiteY56" fmla="*/ 9074 h 10000"/>
                <a:gd name="connsiteX57" fmla="*/ 4719 w 9873"/>
                <a:gd name="connsiteY57" fmla="*/ 8516 h 10000"/>
                <a:gd name="connsiteX58" fmla="*/ 4372 w 9873"/>
                <a:gd name="connsiteY58" fmla="*/ 8212 h 10000"/>
                <a:gd name="connsiteX59" fmla="*/ 4848 w 9873"/>
                <a:gd name="connsiteY59" fmla="*/ 9226 h 10000"/>
                <a:gd name="connsiteX60" fmla="*/ 5584 w 9873"/>
                <a:gd name="connsiteY60" fmla="*/ 9733 h 10000"/>
                <a:gd name="connsiteX61" fmla="*/ 4848 w 9873"/>
                <a:gd name="connsiteY61" fmla="*/ 9885 h 10000"/>
                <a:gd name="connsiteX62" fmla="*/ 4156 w 9873"/>
                <a:gd name="connsiteY62" fmla="*/ 8972 h 10000"/>
                <a:gd name="connsiteX0" fmla="*/ 4209 w 10000"/>
                <a:gd name="connsiteY0" fmla="*/ 8972 h 10000"/>
                <a:gd name="connsiteX1" fmla="*/ 3508 w 10000"/>
                <a:gd name="connsiteY1" fmla="*/ 8212 h 10000"/>
                <a:gd name="connsiteX2" fmla="*/ 2148 w 10000"/>
                <a:gd name="connsiteY2" fmla="*/ 7147 h 10000"/>
                <a:gd name="connsiteX3" fmla="*/ 1710 w 10000"/>
                <a:gd name="connsiteY3" fmla="*/ 6388 h 10000"/>
                <a:gd name="connsiteX4" fmla="*/ 1316 w 10000"/>
                <a:gd name="connsiteY4" fmla="*/ 5475 h 10000"/>
                <a:gd name="connsiteX5" fmla="*/ 745 w 10000"/>
                <a:gd name="connsiteY5" fmla="*/ 4866 h 10000"/>
                <a:gd name="connsiteX6" fmla="*/ 263 w 10000"/>
                <a:gd name="connsiteY6" fmla="*/ 4055 h 10000"/>
                <a:gd name="connsiteX7" fmla="*/ 0 w 10000"/>
                <a:gd name="connsiteY7" fmla="*/ 3497 h 10000"/>
                <a:gd name="connsiteX8" fmla="*/ 0 w 10000"/>
                <a:gd name="connsiteY8" fmla="*/ 3497 h 10000"/>
                <a:gd name="connsiteX9" fmla="*/ 3596 w 10000"/>
                <a:gd name="connsiteY9" fmla="*/ 0 h 10000"/>
                <a:gd name="connsiteX10" fmla="*/ 4341 w 10000"/>
                <a:gd name="connsiteY10" fmla="*/ 253 h 10000"/>
                <a:gd name="connsiteX11" fmla="*/ 4341 w 10000"/>
                <a:gd name="connsiteY11" fmla="*/ 253 h 10000"/>
                <a:gd name="connsiteX12" fmla="*/ 4253 w 10000"/>
                <a:gd name="connsiteY12" fmla="*/ 507 h 10000"/>
                <a:gd name="connsiteX13" fmla="*/ 4998 w 10000"/>
                <a:gd name="connsiteY13" fmla="*/ 1470 h 10000"/>
                <a:gd name="connsiteX14" fmla="*/ 4910 w 10000"/>
                <a:gd name="connsiteY14" fmla="*/ 2130 h 10000"/>
                <a:gd name="connsiteX15" fmla="*/ 5130 w 10000"/>
                <a:gd name="connsiteY15" fmla="*/ 2636 h 10000"/>
                <a:gd name="connsiteX16" fmla="*/ 5087 w 10000"/>
                <a:gd name="connsiteY16" fmla="*/ 3549 h 10000"/>
                <a:gd name="connsiteX17" fmla="*/ 5481 w 10000"/>
                <a:gd name="connsiteY17" fmla="*/ 3954 h 10000"/>
                <a:gd name="connsiteX18" fmla="*/ 5919 w 10000"/>
                <a:gd name="connsiteY18" fmla="*/ 4258 h 10000"/>
                <a:gd name="connsiteX19" fmla="*/ 6840 w 10000"/>
                <a:gd name="connsiteY19" fmla="*/ 4005 h 10000"/>
                <a:gd name="connsiteX20" fmla="*/ 7673 w 10000"/>
                <a:gd name="connsiteY20" fmla="*/ 4563 h 10000"/>
                <a:gd name="connsiteX21" fmla="*/ 7673 w 10000"/>
                <a:gd name="connsiteY21" fmla="*/ 4664 h 10000"/>
                <a:gd name="connsiteX22" fmla="*/ 7805 w 10000"/>
                <a:gd name="connsiteY22" fmla="*/ 4765 h 10000"/>
                <a:gd name="connsiteX23" fmla="*/ 7936 w 10000"/>
                <a:gd name="connsiteY23" fmla="*/ 4866 h 10000"/>
                <a:gd name="connsiteX24" fmla="*/ 8112 w 10000"/>
                <a:gd name="connsiteY24" fmla="*/ 5019 h 10000"/>
                <a:gd name="connsiteX25" fmla="*/ 8462 w 10000"/>
                <a:gd name="connsiteY25" fmla="*/ 5019 h 10000"/>
                <a:gd name="connsiteX26" fmla="*/ 8726 w 10000"/>
                <a:gd name="connsiteY26" fmla="*/ 5171 h 10000"/>
                <a:gd name="connsiteX27" fmla="*/ 9033 w 10000"/>
                <a:gd name="connsiteY27" fmla="*/ 5272 h 10000"/>
                <a:gd name="connsiteX28" fmla="*/ 9033 w 10000"/>
                <a:gd name="connsiteY28" fmla="*/ 5322 h 10000"/>
                <a:gd name="connsiteX29" fmla="*/ 9164 w 10000"/>
                <a:gd name="connsiteY29" fmla="*/ 5779 h 10000"/>
                <a:gd name="connsiteX30" fmla="*/ 9164 w 10000"/>
                <a:gd name="connsiteY30" fmla="*/ 5779 h 10000"/>
                <a:gd name="connsiteX31" fmla="*/ 9997 w 10000"/>
                <a:gd name="connsiteY31" fmla="*/ 5728 h 10000"/>
                <a:gd name="connsiteX32" fmla="*/ 9822 w 10000"/>
                <a:gd name="connsiteY32" fmla="*/ 6641 h 10000"/>
                <a:gd name="connsiteX33" fmla="*/ 9690 w 10000"/>
                <a:gd name="connsiteY33" fmla="*/ 7147 h 10000"/>
                <a:gd name="connsiteX34" fmla="*/ 8901 w 10000"/>
                <a:gd name="connsiteY34" fmla="*/ 7705 h 10000"/>
                <a:gd name="connsiteX35" fmla="*/ 8681 w 10000"/>
                <a:gd name="connsiteY35" fmla="*/ 7755 h 10000"/>
                <a:gd name="connsiteX36" fmla="*/ 8506 w 10000"/>
                <a:gd name="connsiteY36" fmla="*/ 7755 h 10000"/>
                <a:gd name="connsiteX37" fmla="*/ 8462 w 10000"/>
                <a:gd name="connsiteY37" fmla="*/ 7350 h 10000"/>
                <a:gd name="connsiteX38" fmla="*/ 8419 w 10000"/>
                <a:gd name="connsiteY38" fmla="*/ 7350 h 10000"/>
                <a:gd name="connsiteX39" fmla="*/ 8244 w 10000"/>
                <a:gd name="connsiteY39" fmla="*/ 7350 h 10000"/>
                <a:gd name="connsiteX40" fmla="*/ 8199 w 10000"/>
                <a:gd name="connsiteY40" fmla="*/ 7401 h 10000"/>
                <a:gd name="connsiteX41" fmla="*/ 7235 w 10000"/>
                <a:gd name="connsiteY41" fmla="*/ 7452 h 10000"/>
                <a:gd name="connsiteX42" fmla="*/ 7147 w 10000"/>
                <a:gd name="connsiteY42" fmla="*/ 7350 h 10000"/>
                <a:gd name="connsiteX43" fmla="*/ 7103 w 10000"/>
                <a:gd name="connsiteY43" fmla="*/ 7350 h 10000"/>
                <a:gd name="connsiteX44" fmla="*/ 7103 w 10000"/>
                <a:gd name="connsiteY44" fmla="*/ 7350 h 10000"/>
                <a:gd name="connsiteX45" fmla="*/ 7060 w 10000"/>
                <a:gd name="connsiteY45" fmla="*/ 7350 h 10000"/>
                <a:gd name="connsiteX46" fmla="*/ 7454 w 10000"/>
                <a:gd name="connsiteY46" fmla="*/ 8111 h 10000"/>
                <a:gd name="connsiteX47" fmla="*/ 8067 w 10000"/>
                <a:gd name="connsiteY47" fmla="*/ 8618 h 10000"/>
                <a:gd name="connsiteX48" fmla="*/ 8331 w 10000"/>
                <a:gd name="connsiteY48" fmla="*/ 8871 h 10000"/>
                <a:gd name="connsiteX49" fmla="*/ 7629 w 10000"/>
                <a:gd name="connsiteY49" fmla="*/ 9580 h 10000"/>
                <a:gd name="connsiteX50" fmla="*/ 7235 w 10000"/>
                <a:gd name="connsiteY50" fmla="*/ 9986 h 10000"/>
                <a:gd name="connsiteX51" fmla="*/ 6972 w 10000"/>
                <a:gd name="connsiteY51" fmla="*/ 9632 h 10000"/>
                <a:gd name="connsiteX52" fmla="*/ 6489 w 10000"/>
                <a:gd name="connsiteY52" fmla="*/ 9479 h 10000"/>
                <a:gd name="connsiteX53" fmla="*/ 5744 w 10000"/>
                <a:gd name="connsiteY53" fmla="*/ 9175 h 10000"/>
                <a:gd name="connsiteX54" fmla="*/ 5437 w 10000"/>
                <a:gd name="connsiteY54" fmla="*/ 8567 h 10000"/>
                <a:gd name="connsiteX55" fmla="*/ 5042 w 10000"/>
                <a:gd name="connsiteY55" fmla="*/ 9074 h 10000"/>
                <a:gd name="connsiteX56" fmla="*/ 4780 w 10000"/>
                <a:gd name="connsiteY56" fmla="*/ 8516 h 10000"/>
                <a:gd name="connsiteX57" fmla="*/ 4428 w 10000"/>
                <a:gd name="connsiteY57" fmla="*/ 8212 h 10000"/>
                <a:gd name="connsiteX58" fmla="*/ 4910 w 10000"/>
                <a:gd name="connsiteY58" fmla="*/ 9226 h 10000"/>
                <a:gd name="connsiteX59" fmla="*/ 5656 w 10000"/>
                <a:gd name="connsiteY59" fmla="*/ 9733 h 10000"/>
                <a:gd name="connsiteX60" fmla="*/ 4910 w 10000"/>
                <a:gd name="connsiteY60" fmla="*/ 9885 h 10000"/>
                <a:gd name="connsiteX61" fmla="*/ 4209 w 10000"/>
                <a:gd name="connsiteY61" fmla="*/ 8972 h 10000"/>
                <a:gd name="connsiteX0" fmla="*/ 4209 w 9826"/>
                <a:gd name="connsiteY0" fmla="*/ 8972 h 10000"/>
                <a:gd name="connsiteX1" fmla="*/ 3508 w 9826"/>
                <a:gd name="connsiteY1" fmla="*/ 8212 h 10000"/>
                <a:gd name="connsiteX2" fmla="*/ 2148 w 9826"/>
                <a:gd name="connsiteY2" fmla="*/ 7147 h 10000"/>
                <a:gd name="connsiteX3" fmla="*/ 1710 w 9826"/>
                <a:gd name="connsiteY3" fmla="*/ 6388 h 10000"/>
                <a:gd name="connsiteX4" fmla="*/ 1316 w 9826"/>
                <a:gd name="connsiteY4" fmla="*/ 5475 h 10000"/>
                <a:gd name="connsiteX5" fmla="*/ 745 w 9826"/>
                <a:gd name="connsiteY5" fmla="*/ 4866 h 10000"/>
                <a:gd name="connsiteX6" fmla="*/ 263 w 9826"/>
                <a:gd name="connsiteY6" fmla="*/ 4055 h 10000"/>
                <a:gd name="connsiteX7" fmla="*/ 0 w 9826"/>
                <a:gd name="connsiteY7" fmla="*/ 3497 h 10000"/>
                <a:gd name="connsiteX8" fmla="*/ 0 w 9826"/>
                <a:gd name="connsiteY8" fmla="*/ 3497 h 10000"/>
                <a:gd name="connsiteX9" fmla="*/ 3596 w 9826"/>
                <a:gd name="connsiteY9" fmla="*/ 0 h 10000"/>
                <a:gd name="connsiteX10" fmla="*/ 4341 w 9826"/>
                <a:gd name="connsiteY10" fmla="*/ 253 h 10000"/>
                <a:gd name="connsiteX11" fmla="*/ 4341 w 9826"/>
                <a:gd name="connsiteY11" fmla="*/ 253 h 10000"/>
                <a:gd name="connsiteX12" fmla="*/ 4253 w 9826"/>
                <a:gd name="connsiteY12" fmla="*/ 507 h 10000"/>
                <a:gd name="connsiteX13" fmla="*/ 4998 w 9826"/>
                <a:gd name="connsiteY13" fmla="*/ 1470 h 10000"/>
                <a:gd name="connsiteX14" fmla="*/ 4910 w 9826"/>
                <a:gd name="connsiteY14" fmla="*/ 2130 h 10000"/>
                <a:gd name="connsiteX15" fmla="*/ 5130 w 9826"/>
                <a:gd name="connsiteY15" fmla="*/ 2636 h 10000"/>
                <a:gd name="connsiteX16" fmla="*/ 5087 w 9826"/>
                <a:gd name="connsiteY16" fmla="*/ 3549 h 10000"/>
                <a:gd name="connsiteX17" fmla="*/ 5481 w 9826"/>
                <a:gd name="connsiteY17" fmla="*/ 3954 h 10000"/>
                <a:gd name="connsiteX18" fmla="*/ 5919 w 9826"/>
                <a:gd name="connsiteY18" fmla="*/ 4258 h 10000"/>
                <a:gd name="connsiteX19" fmla="*/ 6840 w 9826"/>
                <a:gd name="connsiteY19" fmla="*/ 4005 h 10000"/>
                <a:gd name="connsiteX20" fmla="*/ 7673 w 9826"/>
                <a:gd name="connsiteY20" fmla="*/ 4563 h 10000"/>
                <a:gd name="connsiteX21" fmla="*/ 7673 w 9826"/>
                <a:gd name="connsiteY21" fmla="*/ 4664 h 10000"/>
                <a:gd name="connsiteX22" fmla="*/ 7805 w 9826"/>
                <a:gd name="connsiteY22" fmla="*/ 4765 h 10000"/>
                <a:gd name="connsiteX23" fmla="*/ 7936 w 9826"/>
                <a:gd name="connsiteY23" fmla="*/ 4866 h 10000"/>
                <a:gd name="connsiteX24" fmla="*/ 8112 w 9826"/>
                <a:gd name="connsiteY24" fmla="*/ 5019 h 10000"/>
                <a:gd name="connsiteX25" fmla="*/ 8462 w 9826"/>
                <a:gd name="connsiteY25" fmla="*/ 5019 h 10000"/>
                <a:gd name="connsiteX26" fmla="*/ 8726 w 9826"/>
                <a:gd name="connsiteY26" fmla="*/ 5171 h 10000"/>
                <a:gd name="connsiteX27" fmla="*/ 9033 w 9826"/>
                <a:gd name="connsiteY27" fmla="*/ 5272 h 10000"/>
                <a:gd name="connsiteX28" fmla="*/ 9033 w 9826"/>
                <a:gd name="connsiteY28" fmla="*/ 5322 h 10000"/>
                <a:gd name="connsiteX29" fmla="*/ 9164 w 9826"/>
                <a:gd name="connsiteY29" fmla="*/ 5779 h 10000"/>
                <a:gd name="connsiteX30" fmla="*/ 9164 w 9826"/>
                <a:gd name="connsiteY30" fmla="*/ 5779 h 10000"/>
                <a:gd name="connsiteX31" fmla="*/ 9822 w 9826"/>
                <a:gd name="connsiteY31" fmla="*/ 6641 h 10000"/>
                <a:gd name="connsiteX32" fmla="*/ 9690 w 9826"/>
                <a:gd name="connsiteY32" fmla="*/ 7147 h 10000"/>
                <a:gd name="connsiteX33" fmla="*/ 8901 w 9826"/>
                <a:gd name="connsiteY33" fmla="*/ 7705 h 10000"/>
                <a:gd name="connsiteX34" fmla="*/ 8681 w 9826"/>
                <a:gd name="connsiteY34" fmla="*/ 7755 h 10000"/>
                <a:gd name="connsiteX35" fmla="*/ 8506 w 9826"/>
                <a:gd name="connsiteY35" fmla="*/ 7755 h 10000"/>
                <a:gd name="connsiteX36" fmla="*/ 8462 w 9826"/>
                <a:gd name="connsiteY36" fmla="*/ 7350 h 10000"/>
                <a:gd name="connsiteX37" fmla="*/ 8419 w 9826"/>
                <a:gd name="connsiteY37" fmla="*/ 7350 h 10000"/>
                <a:gd name="connsiteX38" fmla="*/ 8244 w 9826"/>
                <a:gd name="connsiteY38" fmla="*/ 7350 h 10000"/>
                <a:gd name="connsiteX39" fmla="*/ 8199 w 9826"/>
                <a:gd name="connsiteY39" fmla="*/ 7401 h 10000"/>
                <a:gd name="connsiteX40" fmla="*/ 7235 w 9826"/>
                <a:gd name="connsiteY40" fmla="*/ 7452 h 10000"/>
                <a:gd name="connsiteX41" fmla="*/ 7147 w 9826"/>
                <a:gd name="connsiteY41" fmla="*/ 7350 h 10000"/>
                <a:gd name="connsiteX42" fmla="*/ 7103 w 9826"/>
                <a:gd name="connsiteY42" fmla="*/ 7350 h 10000"/>
                <a:gd name="connsiteX43" fmla="*/ 7103 w 9826"/>
                <a:gd name="connsiteY43" fmla="*/ 7350 h 10000"/>
                <a:gd name="connsiteX44" fmla="*/ 7060 w 9826"/>
                <a:gd name="connsiteY44" fmla="*/ 7350 h 10000"/>
                <a:gd name="connsiteX45" fmla="*/ 7454 w 9826"/>
                <a:gd name="connsiteY45" fmla="*/ 8111 h 10000"/>
                <a:gd name="connsiteX46" fmla="*/ 8067 w 9826"/>
                <a:gd name="connsiteY46" fmla="*/ 8618 h 10000"/>
                <a:gd name="connsiteX47" fmla="*/ 8331 w 9826"/>
                <a:gd name="connsiteY47" fmla="*/ 8871 h 10000"/>
                <a:gd name="connsiteX48" fmla="*/ 7629 w 9826"/>
                <a:gd name="connsiteY48" fmla="*/ 9580 h 10000"/>
                <a:gd name="connsiteX49" fmla="*/ 7235 w 9826"/>
                <a:gd name="connsiteY49" fmla="*/ 9986 h 10000"/>
                <a:gd name="connsiteX50" fmla="*/ 6972 w 9826"/>
                <a:gd name="connsiteY50" fmla="*/ 9632 h 10000"/>
                <a:gd name="connsiteX51" fmla="*/ 6489 w 9826"/>
                <a:gd name="connsiteY51" fmla="*/ 9479 h 10000"/>
                <a:gd name="connsiteX52" fmla="*/ 5744 w 9826"/>
                <a:gd name="connsiteY52" fmla="*/ 9175 h 10000"/>
                <a:gd name="connsiteX53" fmla="*/ 5437 w 9826"/>
                <a:gd name="connsiteY53" fmla="*/ 8567 h 10000"/>
                <a:gd name="connsiteX54" fmla="*/ 5042 w 9826"/>
                <a:gd name="connsiteY54" fmla="*/ 9074 h 10000"/>
                <a:gd name="connsiteX55" fmla="*/ 4780 w 9826"/>
                <a:gd name="connsiteY55" fmla="*/ 8516 h 10000"/>
                <a:gd name="connsiteX56" fmla="*/ 4428 w 9826"/>
                <a:gd name="connsiteY56" fmla="*/ 8212 h 10000"/>
                <a:gd name="connsiteX57" fmla="*/ 4910 w 9826"/>
                <a:gd name="connsiteY57" fmla="*/ 9226 h 10000"/>
                <a:gd name="connsiteX58" fmla="*/ 5656 w 9826"/>
                <a:gd name="connsiteY58" fmla="*/ 9733 h 10000"/>
                <a:gd name="connsiteX59" fmla="*/ 4910 w 9826"/>
                <a:gd name="connsiteY59" fmla="*/ 9885 h 10000"/>
                <a:gd name="connsiteX60" fmla="*/ 4209 w 9826"/>
                <a:gd name="connsiteY60" fmla="*/ 897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826" h="10000">
                  <a:moveTo>
                    <a:pt x="4209" y="8972"/>
                  </a:moveTo>
                  <a:lnTo>
                    <a:pt x="3508" y="8212"/>
                  </a:lnTo>
                  <a:cubicBezTo>
                    <a:pt x="2762" y="8212"/>
                    <a:pt x="2412" y="8010"/>
                    <a:pt x="2148" y="7147"/>
                  </a:cubicBezTo>
                  <a:cubicBezTo>
                    <a:pt x="2017" y="6742"/>
                    <a:pt x="1930" y="6691"/>
                    <a:pt x="1710" y="6388"/>
                  </a:cubicBezTo>
                  <a:cubicBezTo>
                    <a:pt x="1578" y="6133"/>
                    <a:pt x="1534" y="5677"/>
                    <a:pt x="1316" y="5475"/>
                  </a:cubicBezTo>
                  <a:cubicBezTo>
                    <a:pt x="1228" y="5272"/>
                    <a:pt x="877" y="5069"/>
                    <a:pt x="745" y="4866"/>
                  </a:cubicBezTo>
                  <a:cubicBezTo>
                    <a:pt x="570" y="4563"/>
                    <a:pt x="395" y="4360"/>
                    <a:pt x="263" y="4055"/>
                  </a:cubicBezTo>
                  <a:lnTo>
                    <a:pt x="0" y="3497"/>
                  </a:lnTo>
                  <a:lnTo>
                    <a:pt x="0" y="3497"/>
                  </a:lnTo>
                  <a:lnTo>
                    <a:pt x="3596" y="0"/>
                  </a:lnTo>
                  <a:lnTo>
                    <a:pt x="4341" y="253"/>
                  </a:lnTo>
                  <a:lnTo>
                    <a:pt x="4341" y="253"/>
                  </a:lnTo>
                  <a:cubicBezTo>
                    <a:pt x="4297" y="355"/>
                    <a:pt x="4253" y="406"/>
                    <a:pt x="4253" y="507"/>
                  </a:cubicBezTo>
                  <a:cubicBezTo>
                    <a:pt x="4253" y="811"/>
                    <a:pt x="4998" y="1116"/>
                    <a:pt x="4998" y="1470"/>
                  </a:cubicBezTo>
                  <a:cubicBezTo>
                    <a:pt x="4998" y="1673"/>
                    <a:pt x="4823" y="1927"/>
                    <a:pt x="4910" y="2130"/>
                  </a:cubicBezTo>
                  <a:cubicBezTo>
                    <a:pt x="4998" y="2383"/>
                    <a:pt x="5130" y="2332"/>
                    <a:pt x="5130" y="2636"/>
                  </a:cubicBezTo>
                  <a:cubicBezTo>
                    <a:pt x="4955" y="2788"/>
                    <a:pt x="5042" y="3346"/>
                    <a:pt x="5087" y="3549"/>
                  </a:cubicBezTo>
                  <a:cubicBezTo>
                    <a:pt x="5130" y="3853"/>
                    <a:pt x="5305" y="3853"/>
                    <a:pt x="5481" y="3954"/>
                  </a:cubicBezTo>
                  <a:cubicBezTo>
                    <a:pt x="5656" y="4055"/>
                    <a:pt x="5700" y="4258"/>
                    <a:pt x="5919" y="4258"/>
                  </a:cubicBezTo>
                  <a:cubicBezTo>
                    <a:pt x="6226" y="4157"/>
                    <a:pt x="6489" y="3954"/>
                    <a:pt x="6840" y="4005"/>
                  </a:cubicBezTo>
                  <a:cubicBezTo>
                    <a:pt x="7322" y="4106"/>
                    <a:pt x="7322" y="4258"/>
                    <a:pt x="7673" y="4563"/>
                  </a:cubicBezTo>
                  <a:lnTo>
                    <a:pt x="7673" y="4664"/>
                  </a:lnTo>
                  <a:cubicBezTo>
                    <a:pt x="7761" y="4664"/>
                    <a:pt x="7761" y="4765"/>
                    <a:pt x="7805" y="4765"/>
                  </a:cubicBezTo>
                  <a:cubicBezTo>
                    <a:pt x="7849" y="4816"/>
                    <a:pt x="7892" y="4866"/>
                    <a:pt x="7936" y="4866"/>
                  </a:cubicBezTo>
                  <a:cubicBezTo>
                    <a:pt x="7980" y="4917"/>
                    <a:pt x="8024" y="5019"/>
                    <a:pt x="8112" y="5019"/>
                  </a:cubicBezTo>
                  <a:lnTo>
                    <a:pt x="8462" y="5019"/>
                  </a:lnTo>
                  <a:lnTo>
                    <a:pt x="8726" y="5171"/>
                  </a:lnTo>
                  <a:cubicBezTo>
                    <a:pt x="8813" y="5221"/>
                    <a:pt x="8945" y="5272"/>
                    <a:pt x="9033" y="5272"/>
                  </a:cubicBezTo>
                  <a:lnTo>
                    <a:pt x="9033" y="5322"/>
                  </a:lnTo>
                  <a:cubicBezTo>
                    <a:pt x="9033" y="5475"/>
                    <a:pt x="9164" y="5577"/>
                    <a:pt x="9164" y="5779"/>
                  </a:cubicBezTo>
                  <a:lnTo>
                    <a:pt x="9164" y="5779"/>
                  </a:lnTo>
                  <a:cubicBezTo>
                    <a:pt x="9274" y="5923"/>
                    <a:pt x="9734" y="6413"/>
                    <a:pt x="9822" y="6641"/>
                  </a:cubicBezTo>
                  <a:cubicBezTo>
                    <a:pt x="9822" y="6844"/>
                    <a:pt x="9865" y="7046"/>
                    <a:pt x="9690" y="7147"/>
                  </a:cubicBezTo>
                  <a:cubicBezTo>
                    <a:pt x="9427" y="7401"/>
                    <a:pt x="9208" y="7604"/>
                    <a:pt x="8901" y="7705"/>
                  </a:cubicBezTo>
                  <a:cubicBezTo>
                    <a:pt x="8813" y="7705"/>
                    <a:pt x="8769" y="7755"/>
                    <a:pt x="8681" y="7755"/>
                  </a:cubicBezTo>
                  <a:cubicBezTo>
                    <a:pt x="8594" y="7857"/>
                    <a:pt x="8506" y="7908"/>
                    <a:pt x="8506" y="7755"/>
                  </a:cubicBezTo>
                  <a:cubicBezTo>
                    <a:pt x="8506" y="7553"/>
                    <a:pt x="8462" y="7452"/>
                    <a:pt x="8462" y="7350"/>
                  </a:cubicBezTo>
                  <a:lnTo>
                    <a:pt x="8419" y="7350"/>
                  </a:lnTo>
                  <a:cubicBezTo>
                    <a:pt x="8419" y="7300"/>
                    <a:pt x="8287" y="7350"/>
                    <a:pt x="8244" y="7350"/>
                  </a:cubicBezTo>
                  <a:cubicBezTo>
                    <a:pt x="8199" y="7249"/>
                    <a:pt x="8199" y="7401"/>
                    <a:pt x="8199" y="7401"/>
                  </a:cubicBezTo>
                  <a:cubicBezTo>
                    <a:pt x="7980" y="8212"/>
                    <a:pt x="7585" y="7553"/>
                    <a:pt x="7235" y="7452"/>
                  </a:cubicBezTo>
                  <a:cubicBezTo>
                    <a:pt x="7206" y="7418"/>
                    <a:pt x="7176" y="7384"/>
                    <a:pt x="7147" y="7350"/>
                  </a:cubicBezTo>
                  <a:lnTo>
                    <a:pt x="7103" y="7350"/>
                  </a:lnTo>
                  <a:lnTo>
                    <a:pt x="7103" y="7350"/>
                  </a:lnTo>
                  <a:lnTo>
                    <a:pt x="7060" y="7350"/>
                  </a:lnTo>
                  <a:cubicBezTo>
                    <a:pt x="7015" y="7655"/>
                    <a:pt x="7410" y="7807"/>
                    <a:pt x="7454" y="8111"/>
                  </a:cubicBezTo>
                  <a:cubicBezTo>
                    <a:pt x="7410" y="8212"/>
                    <a:pt x="7892" y="8618"/>
                    <a:pt x="8067" y="8618"/>
                  </a:cubicBezTo>
                  <a:cubicBezTo>
                    <a:pt x="8374" y="8719"/>
                    <a:pt x="8726" y="8466"/>
                    <a:pt x="8331" y="8871"/>
                  </a:cubicBezTo>
                  <a:lnTo>
                    <a:pt x="7629" y="9580"/>
                  </a:lnTo>
                  <a:cubicBezTo>
                    <a:pt x="7542" y="9632"/>
                    <a:pt x="7278" y="10088"/>
                    <a:pt x="7235" y="9986"/>
                  </a:cubicBezTo>
                  <a:cubicBezTo>
                    <a:pt x="7191" y="9733"/>
                    <a:pt x="7191" y="9632"/>
                    <a:pt x="6972" y="9632"/>
                  </a:cubicBezTo>
                  <a:cubicBezTo>
                    <a:pt x="6753" y="9632"/>
                    <a:pt x="6665" y="9580"/>
                    <a:pt x="6489" y="9479"/>
                  </a:cubicBezTo>
                  <a:cubicBezTo>
                    <a:pt x="6183" y="9378"/>
                    <a:pt x="6051" y="9530"/>
                    <a:pt x="5744" y="9175"/>
                  </a:cubicBezTo>
                  <a:cubicBezTo>
                    <a:pt x="5612" y="9024"/>
                    <a:pt x="5569" y="8769"/>
                    <a:pt x="5437" y="8567"/>
                  </a:cubicBezTo>
                  <a:cubicBezTo>
                    <a:pt x="5349" y="8466"/>
                    <a:pt x="5437" y="9632"/>
                    <a:pt x="5042" y="9074"/>
                  </a:cubicBezTo>
                  <a:cubicBezTo>
                    <a:pt x="4910" y="8871"/>
                    <a:pt x="4910" y="8668"/>
                    <a:pt x="4780" y="8516"/>
                  </a:cubicBezTo>
                  <a:cubicBezTo>
                    <a:pt x="4692" y="8415"/>
                    <a:pt x="4473" y="8364"/>
                    <a:pt x="4428" y="8212"/>
                  </a:cubicBezTo>
                  <a:cubicBezTo>
                    <a:pt x="4516" y="8516"/>
                    <a:pt x="4692" y="9124"/>
                    <a:pt x="4910" y="9226"/>
                  </a:cubicBezTo>
                  <a:cubicBezTo>
                    <a:pt x="5262" y="9479"/>
                    <a:pt x="5481" y="9226"/>
                    <a:pt x="5656" y="9733"/>
                  </a:cubicBezTo>
                  <a:cubicBezTo>
                    <a:pt x="5700" y="9885"/>
                    <a:pt x="5087" y="9835"/>
                    <a:pt x="4910" y="9885"/>
                  </a:cubicBezTo>
                  <a:cubicBezTo>
                    <a:pt x="4341" y="10088"/>
                    <a:pt x="4473" y="9277"/>
                    <a:pt x="4209" y="897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3" name="CRAWFORD"/>
            <p:cNvSpPr>
              <a:spLocks/>
            </p:cNvSpPr>
            <p:nvPr/>
          </p:nvSpPr>
          <p:spPr bwMode="auto">
            <a:xfrm>
              <a:off x="3581400" y="3271838"/>
              <a:ext cx="457200" cy="376238"/>
            </a:xfrm>
            <a:custGeom>
              <a:avLst/>
              <a:gdLst>
                <a:gd name="T0" fmla="*/ 83 w 192"/>
                <a:gd name="T1" fmla="*/ 158 h 158"/>
                <a:gd name="T2" fmla="*/ 181 w 192"/>
                <a:gd name="T3" fmla="*/ 80 h 158"/>
                <a:gd name="T4" fmla="*/ 192 w 192"/>
                <a:gd name="T5" fmla="*/ 80 h 158"/>
                <a:gd name="T6" fmla="*/ 192 w 192"/>
                <a:gd name="T7" fmla="*/ 80 h 158"/>
                <a:gd name="T8" fmla="*/ 187 w 192"/>
                <a:gd name="T9" fmla="*/ 74 h 158"/>
                <a:gd name="T10" fmla="*/ 182 w 192"/>
                <a:gd name="T11" fmla="*/ 70 h 158"/>
                <a:gd name="T12" fmla="*/ 158 w 192"/>
                <a:gd name="T13" fmla="*/ 56 h 158"/>
                <a:gd name="T14" fmla="*/ 141 w 192"/>
                <a:gd name="T15" fmla="*/ 28 h 158"/>
                <a:gd name="T16" fmla="*/ 135 w 192"/>
                <a:gd name="T17" fmla="*/ 21 h 158"/>
                <a:gd name="T18" fmla="*/ 132 w 192"/>
                <a:gd name="T19" fmla="*/ 18 h 158"/>
                <a:gd name="T20" fmla="*/ 127 w 192"/>
                <a:gd name="T21" fmla="*/ 17 h 158"/>
                <a:gd name="T22" fmla="*/ 127 w 192"/>
                <a:gd name="T23" fmla="*/ 3 h 158"/>
                <a:gd name="T24" fmla="*/ 127 w 192"/>
                <a:gd name="T25" fmla="*/ 3 h 158"/>
                <a:gd name="T26" fmla="*/ 97 w 192"/>
                <a:gd name="T27" fmla="*/ 3 h 158"/>
                <a:gd name="T28" fmla="*/ 97 w 192"/>
                <a:gd name="T29" fmla="*/ 0 h 158"/>
                <a:gd name="T30" fmla="*/ 91 w 192"/>
                <a:gd name="T31" fmla="*/ 0 h 158"/>
                <a:gd name="T32" fmla="*/ 91 w 192"/>
                <a:gd name="T33" fmla="*/ 3 h 158"/>
                <a:gd name="T34" fmla="*/ 31 w 192"/>
                <a:gd name="T35" fmla="*/ 3 h 158"/>
                <a:gd name="T36" fmla="*/ 31 w 192"/>
                <a:gd name="T37" fmla="*/ 3 h 158"/>
                <a:gd name="T38" fmla="*/ 27 w 192"/>
                <a:gd name="T39" fmla="*/ 3 h 158"/>
                <a:gd name="T40" fmla="*/ 27 w 192"/>
                <a:gd name="T41" fmla="*/ 26 h 158"/>
                <a:gd name="T42" fmla="*/ 23 w 192"/>
                <a:gd name="T43" fmla="*/ 26 h 158"/>
                <a:gd name="T44" fmla="*/ 19 w 192"/>
                <a:gd name="T45" fmla="*/ 29 h 158"/>
                <a:gd name="T46" fmla="*/ 17 w 192"/>
                <a:gd name="T47" fmla="*/ 35 h 158"/>
                <a:gd name="T48" fmla="*/ 12 w 192"/>
                <a:gd name="T49" fmla="*/ 46 h 158"/>
                <a:gd name="T50" fmla="*/ 7 w 192"/>
                <a:gd name="T51" fmla="*/ 61 h 158"/>
                <a:gd name="T52" fmla="*/ 0 w 192"/>
                <a:gd name="T53" fmla="*/ 79 h 158"/>
                <a:gd name="T54" fmla="*/ 0 w 192"/>
                <a:gd name="T55" fmla="*/ 79 h 158"/>
                <a:gd name="T56" fmla="*/ 4 w 192"/>
                <a:gd name="T57" fmla="*/ 85 h 158"/>
                <a:gd name="T58" fmla="*/ 21 w 192"/>
                <a:gd name="T59" fmla="*/ 84 h 158"/>
                <a:gd name="T60" fmla="*/ 27 w 192"/>
                <a:gd name="T61" fmla="*/ 88 h 158"/>
                <a:gd name="T62" fmla="*/ 37 w 192"/>
                <a:gd name="T63" fmla="*/ 83 h 158"/>
                <a:gd name="T64" fmla="*/ 48 w 192"/>
                <a:gd name="T65" fmla="*/ 99 h 158"/>
                <a:gd name="T66" fmla="*/ 58 w 192"/>
                <a:gd name="T67" fmla="*/ 111 h 158"/>
                <a:gd name="T68" fmla="*/ 61 w 192"/>
                <a:gd name="T69" fmla="*/ 136 h 158"/>
                <a:gd name="T70" fmla="*/ 77 w 192"/>
                <a:gd name="T71" fmla="*/ 152 h 158"/>
                <a:gd name="T72" fmla="*/ 83 w 192"/>
                <a:gd name="T7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58">
                  <a:moveTo>
                    <a:pt x="83" y="158"/>
                  </a:moveTo>
                  <a:cubicBezTo>
                    <a:pt x="181" y="80"/>
                    <a:pt x="181" y="80"/>
                    <a:pt x="181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6" y="73"/>
                    <a:pt x="183" y="71"/>
                    <a:pt x="182" y="70"/>
                  </a:cubicBezTo>
                  <a:cubicBezTo>
                    <a:pt x="175" y="69"/>
                    <a:pt x="162" y="63"/>
                    <a:pt x="158" y="56"/>
                  </a:cubicBezTo>
                  <a:cubicBezTo>
                    <a:pt x="153" y="48"/>
                    <a:pt x="148" y="35"/>
                    <a:pt x="141" y="28"/>
                  </a:cubicBezTo>
                  <a:cubicBezTo>
                    <a:pt x="140" y="27"/>
                    <a:pt x="136" y="23"/>
                    <a:pt x="135" y="21"/>
                  </a:cubicBezTo>
                  <a:cubicBezTo>
                    <a:pt x="135" y="21"/>
                    <a:pt x="133" y="18"/>
                    <a:pt x="132" y="18"/>
                  </a:cubicBezTo>
                  <a:cubicBezTo>
                    <a:pt x="130" y="17"/>
                    <a:pt x="129" y="17"/>
                    <a:pt x="127" y="17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4" y="26"/>
                    <a:pt x="23" y="26"/>
                  </a:cubicBezTo>
                  <a:cubicBezTo>
                    <a:pt x="21" y="27"/>
                    <a:pt x="20" y="28"/>
                    <a:pt x="19" y="29"/>
                  </a:cubicBezTo>
                  <a:cubicBezTo>
                    <a:pt x="19" y="30"/>
                    <a:pt x="18" y="33"/>
                    <a:pt x="17" y="35"/>
                  </a:cubicBezTo>
                  <a:cubicBezTo>
                    <a:pt x="15" y="38"/>
                    <a:pt x="14" y="43"/>
                    <a:pt x="12" y="46"/>
                  </a:cubicBezTo>
                  <a:cubicBezTo>
                    <a:pt x="10" y="51"/>
                    <a:pt x="9" y="56"/>
                    <a:pt x="7" y="6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1"/>
                    <a:pt x="2" y="84"/>
                    <a:pt x="4" y="85"/>
                  </a:cubicBezTo>
                  <a:cubicBezTo>
                    <a:pt x="7" y="94"/>
                    <a:pt x="18" y="84"/>
                    <a:pt x="21" y="84"/>
                  </a:cubicBezTo>
                  <a:cubicBezTo>
                    <a:pt x="23" y="84"/>
                    <a:pt x="23" y="89"/>
                    <a:pt x="27" y="88"/>
                  </a:cubicBezTo>
                  <a:cubicBezTo>
                    <a:pt x="30" y="87"/>
                    <a:pt x="34" y="83"/>
                    <a:pt x="37" y="83"/>
                  </a:cubicBezTo>
                  <a:cubicBezTo>
                    <a:pt x="40" y="88"/>
                    <a:pt x="44" y="95"/>
                    <a:pt x="48" y="99"/>
                  </a:cubicBezTo>
                  <a:cubicBezTo>
                    <a:pt x="51" y="101"/>
                    <a:pt x="58" y="108"/>
                    <a:pt x="58" y="111"/>
                  </a:cubicBezTo>
                  <a:cubicBezTo>
                    <a:pt x="52" y="117"/>
                    <a:pt x="57" y="130"/>
                    <a:pt x="61" y="136"/>
                  </a:cubicBezTo>
                  <a:cubicBezTo>
                    <a:pt x="66" y="143"/>
                    <a:pt x="71" y="146"/>
                    <a:pt x="77" y="152"/>
                  </a:cubicBezTo>
                  <a:cubicBezTo>
                    <a:pt x="83" y="158"/>
                    <a:pt x="83" y="158"/>
                    <a:pt x="83" y="15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4" name="CLAYTOn"/>
            <p:cNvSpPr>
              <a:spLocks/>
            </p:cNvSpPr>
            <p:nvPr/>
          </p:nvSpPr>
          <p:spPr bwMode="auto">
            <a:xfrm>
              <a:off x="3325813" y="2341563"/>
              <a:ext cx="209550" cy="344488"/>
            </a:xfrm>
            <a:custGeom>
              <a:avLst/>
              <a:gdLst>
                <a:gd name="T0" fmla="*/ 43 w 88"/>
                <a:gd name="T1" fmla="*/ 145 h 145"/>
                <a:gd name="T2" fmla="*/ 43 w 88"/>
                <a:gd name="T3" fmla="*/ 105 h 145"/>
                <a:gd name="T4" fmla="*/ 51 w 88"/>
                <a:gd name="T5" fmla="*/ 103 h 145"/>
                <a:gd name="T6" fmla="*/ 54 w 88"/>
                <a:gd name="T7" fmla="*/ 104 h 145"/>
                <a:gd name="T8" fmla="*/ 56 w 88"/>
                <a:gd name="T9" fmla="*/ 106 h 145"/>
                <a:gd name="T10" fmla="*/ 62 w 88"/>
                <a:gd name="T11" fmla="*/ 109 h 145"/>
                <a:gd name="T12" fmla="*/ 69 w 88"/>
                <a:gd name="T13" fmla="*/ 102 h 145"/>
                <a:gd name="T14" fmla="*/ 69 w 88"/>
                <a:gd name="T15" fmla="*/ 81 h 145"/>
                <a:gd name="T16" fmla="*/ 73 w 88"/>
                <a:gd name="T17" fmla="*/ 81 h 145"/>
                <a:gd name="T18" fmla="*/ 73 w 88"/>
                <a:gd name="T19" fmla="*/ 50 h 145"/>
                <a:gd name="T20" fmla="*/ 80 w 88"/>
                <a:gd name="T21" fmla="*/ 50 h 145"/>
                <a:gd name="T22" fmla="*/ 80 w 88"/>
                <a:gd name="T23" fmla="*/ 34 h 145"/>
                <a:gd name="T24" fmla="*/ 85 w 88"/>
                <a:gd name="T25" fmla="*/ 30 h 145"/>
                <a:gd name="T26" fmla="*/ 88 w 88"/>
                <a:gd name="T27" fmla="*/ 26 h 145"/>
                <a:gd name="T28" fmla="*/ 88 w 88"/>
                <a:gd name="T29" fmla="*/ 25 h 145"/>
                <a:gd name="T30" fmla="*/ 88 w 88"/>
                <a:gd name="T31" fmla="*/ 24 h 145"/>
                <a:gd name="T32" fmla="*/ 87 w 88"/>
                <a:gd name="T33" fmla="*/ 23 h 145"/>
                <a:gd name="T34" fmla="*/ 86 w 88"/>
                <a:gd name="T35" fmla="*/ 22 h 145"/>
                <a:gd name="T36" fmla="*/ 82 w 88"/>
                <a:gd name="T37" fmla="*/ 18 h 145"/>
                <a:gd name="T38" fmla="*/ 81 w 88"/>
                <a:gd name="T39" fmla="*/ 14 h 145"/>
                <a:gd name="T40" fmla="*/ 81 w 88"/>
                <a:gd name="T41" fmla="*/ 10 h 145"/>
                <a:gd name="T42" fmla="*/ 78 w 88"/>
                <a:gd name="T43" fmla="*/ 8 h 145"/>
                <a:gd name="T44" fmla="*/ 78 w 88"/>
                <a:gd name="T45" fmla="*/ 7 h 145"/>
                <a:gd name="T46" fmla="*/ 77 w 88"/>
                <a:gd name="T47" fmla="*/ 7 h 145"/>
                <a:gd name="T48" fmla="*/ 75 w 88"/>
                <a:gd name="T49" fmla="*/ 5 h 145"/>
                <a:gd name="T50" fmla="*/ 74 w 88"/>
                <a:gd name="T51" fmla="*/ 5 h 145"/>
                <a:gd name="T52" fmla="*/ 74 w 88"/>
                <a:gd name="T53" fmla="*/ 4 h 145"/>
                <a:gd name="T54" fmla="*/ 74 w 88"/>
                <a:gd name="T55" fmla="*/ 4 h 145"/>
                <a:gd name="T56" fmla="*/ 74 w 88"/>
                <a:gd name="T57" fmla="*/ 0 h 145"/>
                <a:gd name="T58" fmla="*/ 74 w 88"/>
                <a:gd name="T59" fmla="*/ 0 h 145"/>
                <a:gd name="T60" fmla="*/ 45 w 88"/>
                <a:gd name="T61" fmla="*/ 0 h 145"/>
                <a:gd name="T62" fmla="*/ 45 w 88"/>
                <a:gd name="T63" fmla="*/ 0 h 145"/>
                <a:gd name="T64" fmla="*/ 0 w 88"/>
                <a:gd name="T65" fmla="*/ 0 h 145"/>
                <a:gd name="T66" fmla="*/ 0 w 88"/>
                <a:gd name="T67" fmla="*/ 49 h 145"/>
                <a:gd name="T68" fmla="*/ 0 w 88"/>
                <a:gd name="T69" fmla="*/ 49 h 145"/>
                <a:gd name="T70" fmla="*/ 8 w 88"/>
                <a:gd name="T71" fmla="*/ 51 h 145"/>
                <a:gd name="T72" fmla="*/ 8 w 88"/>
                <a:gd name="T73" fmla="*/ 51 h 145"/>
                <a:gd name="T74" fmla="*/ 12 w 88"/>
                <a:gd name="T75" fmla="*/ 62 h 145"/>
                <a:gd name="T76" fmla="*/ 16 w 88"/>
                <a:gd name="T77" fmla="*/ 73 h 145"/>
                <a:gd name="T78" fmla="*/ 24 w 88"/>
                <a:gd name="T79" fmla="*/ 77 h 145"/>
                <a:gd name="T80" fmla="*/ 29 w 88"/>
                <a:gd name="T81" fmla="*/ 84 h 145"/>
                <a:gd name="T82" fmla="*/ 26 w 88"/>
                <a:gd name="T83" fmla="*/ 114 h 145"/>
                <a:gd name="T84" fmla="*/ 31 w 88"/>
                <a:gd name="T85" fmla="*/ 121 h 145"/>
                <a:gd name="T86" fmla="*/ 28 w 88"/>
                <a:gd name="T87" fmla="*/ 129 h 145"/>
                <a:gd name="T88" fmla="*/ 29 w 88"/>
                <a:gd name="T89" fmla="*/ 138 h 145"/>
                <a:gd name="T90" fmla="*/ 30 w 88"/>
                <a:gd name="T91" fmla="*/ 145 h 145"/>
                <a:gd name="T92" fmla="*/ 30 w 88"/>
                <a:gd name="T93" fmla="*/ 145 h 145"/>
                <a:gd name="T94" fmla="*/ 43 w 88"/>
                <a:gd name="T9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5">
                  <a:moveTo>
                    <a:pt x="43" y="145"/>
                  </a:moveTo>
                  <a:cubicBezTo>
                    <a:pt x="43" y="105"/>
                    <a:pt x="43" y="105"/>
                    <a:pt x="43" y="105"/>
                  </a:cubicBezTo>
                  <a:cubicBezTo>
                    <a:pt x="46" y="102"/>
                    <a:pt x="47" y="103"/>
                    <a:pt x="51" y="103"/>
                  </a:cubicBezTo>
                  <a:cubicBezTo>
                    <a:pt x="52" y="103"/>
                    <a:pt x="53" y="103"/>
                    <a:pt x="54" y="104"/>
                  </a:cubicBezTo>
                  <a:cubicBezTo>
                    <a:pt x="54" y="104"/>
                    <a:pt x="55" y="106"/>
                    <a:pt x="56" y="106"/>
                  </a:cubicBezTo>
                  <a:cubicBezTo>
                    <a:pt x="56" y="107"/>
                    <a:pt x="61" y="109"/>
                    <a:pt x="62" y="109"/>
                  </a:cubicBezTo>
                  <a:cubicBezTo>
                    <a:pt x="65" y="108"/>
                    <a:pt x="66" y="104"/>
                    <a:pt x="69" y="102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2" y="31"/>
                    <a:pt x="83" y="31"/>
                    <a:pt x="85" y="30"/>
                  </a:cubicBezTo>
                  <a:cubicBezTo>
                    <a:pt x="86" y="30"/>
                    <a:pt x="88" y="27"/>
                    <a:pt x="88" y="26"/>
                  </a:cubicBezTo>
                  <a:cubicBezTo>
                    <a:pt x="88" y="26"/>
                    <a:pt x="88" y="25"/>
                    <a:pt x="88" y="25"/>
                  </a:cubicBezTo>
                  <a:cubicBezTo>
                    <a:pt x="88" y="25"/>
                    <a:pt x="88" y="25"/>
                    <a:pt x="88" y="24"/>
                  </a:cubicBezTo>
                  <a:cubicBezTo>
                    <a:pt x="87" y="24"/>
                    <a:pt x="87" y="23"/>
                    <a:pt x="87" y="23"/>
                  </a:cubicBezTo>
                  <a:cubicBezTo>
                    <a:pt x="87" y="23"/>
                    <a:pt x="87" y="22"/>
                    <a:pt x="86" y="22"/>
                  </a:cubicBezTo>
                  <a:cubicBezTo>
                    <a:pt x="86" y="20"/>
                    <a:pt x="82" y="21"/>
                    <a:pt x="82" y="18"/>
                  </a:cubicBezTo>
                  <a:cubicBezTo>
                    <a:pt x="81" y="17"/>
                    <a:pt x="82" y="15"/>
                    <a:pt x="81" y="14"/>
                  </a:cubicBezTo>
                  <a:cubicBezTo>
                    <a:pt x="81" y="13"/>
                    <a:pt x="81" y="11"/>
                    <a:pt x="81" y="10"/>
                  </a:cubicBezTo>
                  <a:cubicBezTo>
                    <a:pt x="80" y="10"/>
                    <a:pt x="79" y="8"/>
                    <a:pt x="78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7"/>
                    <a:pt x="75" y="5"/>
                    <a:pt x="75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4" y="5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5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4"/>
                    <a:pt x="10" y="59"/>
                    <a:pt x="12" y="62"/>
                  </a:cubicBezTo>
                  <a:cubicBezTo>
                    <a:pt x="15" y="66"/>
                    <a:pt x="14" y="69"/>
                    <a:pt x="16" y="73"/>
                  </a:cubicBezTo>
                  <a:cubicBezTo>
                    <a:pt x="18" y="75"/>
                    <a:pt x="22" y="74"/>
                    <a:pt x="24" y="77"/>
                  </a:cubicBezTo>
                  <a:cubicBezTo>
                    <a:pt x="26" y="79"/>
                    <a:pt x="27" y="82"/>
                    <a:pt x="29" y="84"/>
                  </a:cubicBezTo>
                  <a:cubicBezTo>
                    <a:pt x="42" y="98"/>
                    <a:pt x="16" y="102"/>
                    <a:pt x="26" y="114"/>
                  </a:cubicBezTo>
                  <a:cubicBezTo>
                    <a:pt x="27" y="116"/>
                    <a:pt x="30" y="118"/>
                    <a:pt x="31" y="121"/>
                  </a:cubicBezTo>
                  <a:cubicBezTo>
                    <a:pt x="32" y="123"/>
                    <a:pt x="28" y="126"/>
                    <a:pt x="28" y="129"/>
                  </a:cubicBezTo>
                  <a:cubicBezTo>
                    <a:pt x="28" y="132"/>
                    <a:pt x="30" y="134"/>
                    <a:pt x="29" y="138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43" y="145"/>
                    <a:pt x="43" y="145"/>
                    <a:pt x="43" y="14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5" name="COBB"/>
            <p:cNvSpPr>
              <a:spLocks/>
            </p:cNvSpPr>
            <p:nvPr/>
          </p:nvSpPr>
          <p:spPr bwMode="auto">
            <a:xfrm>
              <a:off x="3052763" y="1831975"/>
              <a:ext cx="352425" cy="404813"/>
            </a:xfrm>
            <a:custGeom>
              <a:avLst/>
              <a:gdLst>
                <a:gd name="T0" fmla="*/ 65 w 148"/>
                <a:gd name="T1" fmla="*/ 170 h 170"/>
                <a:gd name="T2" fmla="*/ 66 w 148"/>
                <a:gd name="T3" fmla="*/ 168 h 170"/>
                <a:gd name="T4" fmla="*/ 73 w 148"/>
                <a:gd name="T5" fmla="*/ 161 h 170"/>
                <a:gd name="T6" fmla="*/ 88 w 148"/>
                <a:gd name="T7" fmla="*/ 145 h 170"/>
                <a:gd name="T8" fmla="*/ 109 w 148"/>
                <a:gd name="T9" fmla="*/ 129 h 170"/>
                <a:gd name="T10" fmla="*/ 117 w 148"/>
                <a:gd name="T11" fmla="*/ 111 h 170"/>
                <a:gd name="T12" fmla="*/ 121 w 148"/>
                <a:gd name="T13" fmla="*/ 99 h 170"/>
                <a:gd name="T14" fmla="*/ 122 w 148"/>
                <a:gd name="T15" fmla="*/ 84 h 170"/>
                <a:gd name="T16" fmla="*/ 128 w 148"/>
                <a:gd name="T17" fmla="*/ 75 h 170"/>
                <a:gd name="T18" fmla="*/ 140 w 148"/>
                <a:gd name="T19" fmla="*/ 65 h 170"/>
                <a:gd name="T20" fmla="*/ 147 w 148"/>
                <a:gd name="T21" fmla="*/ 53 h 170"/>
                <a:gd name="T22" fmla="*/ 147 w 148"/>
                <a:gd name="T23" fmla="*/ 52 h 170"/>
                <a:gd name="T24" fmla="*/ 148 w 148"/>
                <a:gd name="T25" fmla="*/ 47 h 170"/>
                <a:gd name="T26" fmla="*/ 146 w 148"/>
                <a:gd name="T27" fmla="*/ 44 h 170"/>
                <a:gd name="T28" fmla="*/ 141 w 148"/>
                <a:gd name="T29" fmla="*/ 38 h 170"/>
                <a:gd name="T30" fmla="*/ 141 w 148"/>
                <a:gd name="T31" fmla="*/ 32 h 170"/>
                <a:gd name="T32" fmla="*/ 138 w 148"/>
                <a:gd name="T33" fmla="*/ 24 h 170"/>
                <a:gd name="T34" fmla="*/ 133 w 148"/>
                <a:gd name="T35" fmla="*/ 16 h 170"/>
                <a:gd name="T36" fmla="*/ 132 w 148"/>
                <a:gd name="T37" fmla="*/ 6 h 170"/>
                <a:gd name="T38" fmla="*/ 132 w 148"/>
                <a:gd name="T39" fmla="*/ 6 h 170"/>
                <a:gd name="T40" fmla="*/ 32 w 148"/>
                <a:gd name="T41" fmla="*/ 0 h 170"/>
                <a:gd name="T42" fmla="*/ 32 w 148"/>
                <a:gd name="T43" fmla="*/ 0 h 170"/>
                <a:gd name="T44" fmla="*/ 0 w 148"/>
                <a:gd name="T45" fmla="*/ 0 h 170"/>
                <a:gd name="T46" fmla="*/ 0 w 148"/>
                <a:gd name="T47" fmla="*/ 0 h 170"/>
                <a:gd name="T48" fmla="*/ 0 w 148"/>
                <a:gd name="T49" fmla="*/ 64 h 170"/>
                <a:gd name="T50" fmla="*/ 6 w 148"/>
                <a:gd name="T51" fmla="*/ 71 h 170"/>
                <a:gd name="T52" fmla="*/ 5 w 148"/>
                <a:gd name="T53" fmla="*/ 136 h 170"/>
                <a:gd name="T54" fmla="*/ 5 w 148"/>
                <a:gd name="T55" fmla="*/ 136 h 170"/>
                <a:gd name="T56" fmla="*/ 48 w 148"/>
                <a:gd name="T57" fmla="*/ 136 h 170"/>
                <a:gd name="T58" fmla="*/ 65 w 148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70">
                  <a:moveTo>
                    <a:pt x="65" y="170"/>
                  </a:moveTo>
                  <a:cubicBezTo>
                    <a:pt x="66" y="168"/>
                    <a:pt x="66" y="169"/>
                    <a:pt x="66" y="168"/>
                  </a:cubicBezTo>
                  <a:cubicBezTo>
                    <a:pt x="67" y="168"/>
                    <a:pt x="71" y="163"/>
                    <a:pt x="73" y="161"/>
                  </a:cubicBezTo>
                  <a:cubicBezTo>
                    <a:pt x="78" y="156"/>
                    <a:pt x="83" y="150"/>
                    <a:pt x="88" y="145"/>
                  </a:cubicBezTo>
                  <a:cubicBezTo>
                    <a:pt x="94" y="137"/>
                    <a:pt x="100" y="132"/>
                    <a:pt x="109" y="129"/>
                  </a:cubicBezTo>
                  <a:cubicBezTo>
                    <a:pt x="116" y="126"/>
                    <a:pt x="117" y="118"/>
                    <a:pt x="117" y="111"/>
                  </a:cubicBezTo>
                  <a:cubicBezTo>
                    <a:pt x="119" y="111"/>
                    <a:pt x="122" y="101"/>
                    <a:pt x="121" y="99"/>
                  </a:cubicBezTo>
                  <a:cubicBezTo>
                    <a:pt x="122" y="94"/>
                    <a:pt x="119" y="88"/>
                    <a:pt x="122" y="84"/>
                  </a:cubicBezTo>
                  <a:cubicBezTo>
                    <a:pt x="124" y="80"/>
                    <a:pt x="126" y="78"/>
                    <a:pt x="128" y="75"/>
                  </a:cubicBezTo>
                  <a:cubicBezTo>
                    <a:pt x="132" y="72"/>
                    <a:pt x="136" y="69"/>
                    <a:pt x="140" y="65"/>
                  </a:cubicBezTo>
                  <a:cubicBezTo>
                    <a:pt x="142" y="62"/>
                    <a:pt x="147" y="56"/>
                    <a:pt x="147" y="53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8" y="50"/>
                    <a:pt x="148" y="49"/>
                    <a:pt x="148" y="47"/>
                  </a:cubicBezTo>
                  <a:cubicBezTo>
                    <a:pt x="147" y="47"/>
                    <a:pt x="146" y="44"/>
                    <a:pt x="146" y="44"/>
                  </a:cubicBezTo>
                  <a:cubicBezTo>
                    <a:pt x="145" y="42"/>
                    <a:pt x="142" y="41"/>
                    <a:pt x="141" y="38"/>
                  </a:cubicBezTo>
                  <a:cubicBezTo>
                    <a:pt x="141" y="37"/>
                    <a:pt x="141" y="34"/>
                    <a:pt x="141" y="32"/>
                  </a:cubicBezTo>
                  <a:cubicBezTo>
                    <a:pt x="141" y="29"/>
                    <a:pt x="139" y="26"/>
                    <a:pt x="138" y="24"/>
                  </a:cubicBezTo>
                  <a:cubicBezTo>
                    <a:pt x="136" y="22"/>
                    <a:pt x="133" y="19"/>
                    <a:pt x="133" y="1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65" y="170"/>
                    <a:pt x="65" y="170"/>
                    <a:pt x="65" y="17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6" name="COOK"/>
            <p:cNvSpPr>
              <a:spLocks/>
            </p:cNvSpPr>
            <p:nvPr/>
          </p:nvSpPr>
          <p:spPr bwMode="auto">
            <a:xfrm>
              <a:off x="4200525" y="5038725"/>
              <a:ext cx="287338" cy="376238"/>
            </a:xfrm>
            <a:custGeom>
              <a:avLst/>
              <a:gdLst>
                <a:gd name="T0" fmla="*/ 24 w 121"/>
                <a:gd name="T1" fmla="*/ 10 h 158"/>
                <a:gd name="T2" fmla="*/ 47 w 121"/>
                <a:gd name="T3" fmla="*/ 10 h 158"/>
                <a:gd name="T4" fmla="*/ 56 w 121"/>
                <a:gd name="T5" fmla="*/ 0 h 158"/>
                <a:gd name="T6" fmla="*/ 56 w 121"/>
                <a:gd name="T7" fmla="*/ 0 h 158"/>
                <a:gd name="T8" fmla="*/ 56 w 121"/>
                <a:gd name="T9" fmla="*/ 24 h 158"/>
                <a:gd name="T10" fmla="*/ 68 w 121"/>
                <a:gd name="T11" fmla="*/ 32 h 158"/>
                <a:gd name="T12" fmla="*/ 84 w 121"/>
                <a:gd name="T13" fmla="*/ 46 h 158"/>
                <a:gd name="T14" fmla="*/ 97 w 121"/>
                <a:gd name="T15" fmla="*/ 48 h 158"/>
                <a:gd name="T16" fmla="*/ 99 w 121"/>
                <a:gd name="T17" fmla="*/ 55 h 158"/>
                <a:gd name="T18" fmla="*/ 99 w 121"/>
                <a:gd name="T19" fmla="*/ 56 h 158"/>
                <a:gd name="T20" fmla="*/ 99 w 121"/>
                <a:gd name="T21" fmla="*/ 56 h 158"/>
                <a:gd name="T22" fmla="*/ 97 w 121"/>
                <a:gd name="T23" fmla="*/ 68 h 158"/>
                <a:gd name="T24" fmla="*/ 98 w 121"/>
                <a:gd name="T25" fmla="*/ 69 h 158"/>
                <a:gd name="T26" fmla="*/ 101 w 121"/>
                <a:gd name="T27" fmla="*/ 79 h 158"/>
                <a:gd name="T28" fmla="*/ 110 w 121"/>
                <a:gd name="T29" fmla="*/ 90 h 158"/>
                <a:gd name="T30" fmla="*/ 105 w 121"/>
                <a:gd name="T31" fmla="*/ 119 h 158"/>
                <a:gd name="T32" fmla="*/ 115 w 121"/>
                <a:gd name="T33" fmla="*/ 133 h 158"/>
                <a:gd name="T34" fmla="*/ 119 w 121"/>
                <a:gd name="T35" fmla="*/ 139 h 158"/>
                <a:gd name="T36" fmla="*/ 118 w 121"/>
                <a:gd name="T37" fmla="*/ 144 h 158"/>
                <a:gd name="T38" fmla="*/ 117 w 121"/>
                <a:gd name="T39" fmla="*/ 148 h 158"/>
                <a:gd name="T40" fmla="*/ 115 w 121"/>
                <a:gd name="T41" fmla="*/ 158 h 158"/>
                <a:gd name="T42" fmla="*/ 115 w 121"/>
                <a:gd name="T43" fmla="*/ 158 h 158"/>
                <a:gd name="T44" fmla="*/ 43 w 121"/>
                <a:gd name="T45" fmla="*/ 158 h 158"/>
                <a:gd name="T46" fmla="*/ 43 w 121"/>
                <a:gd name="T47" fmla="*/ 158 h 158"/>
                <a:gd name="T48" fmla="*/ 34 w 121"/>
                <a:gd name="T49" fmla="*/ 153 h 158"/>
                <a:gd name="T50" fmla="*/ 25 w 121"/>
                <a:gd name="T51" fmla="*/ 148 h 158"/>
                <a:gd name="T52" fmla="*/ 16 w 121"/>
                <a:gd name="T53" fmla="*/ 147 h 158"/>
                <a:gd name="T54" fmla="*/ 10 w 121"/>
                <a:gd name="T55" fmla="*/ 146 h 158"/>
                <a:gd name="T56" fmla="*/ 6 w 121"/>
                <a:gd name="T57" fmla="*/ 140 h 158"/>
                <a:gd name="T58" fmla="*/ 0 w 121"/>
                <a:gd name="T59" fmla="*/ 135 h 158"/>
                <a:gd name="T60" fmla="*/ 0 w 121"/>
                <a:gd name="T61" fmla="*/ 135 h 158"/>
                <a:gd name="T62" fmla="*/ 7 w 121"/>
                <a:gd name="T63" fmla="*/ 108 h 158"/>
                <a:gd name="T64" fmla="*/ 12 w 121"/>
                <a:gd name="T65" fmla="*/ 97 h 158"/>
                <a:gd name="T66" fmla="*/ 14 w 121"/>
                <a:gd name="T67" fmla="*/ 84 h 158"/>
                <a:gd name="T68" fmla="*/ 24 w 121"/>
                <a:gd name="T69" fmla="*/ 59 h 158"/>
                <a:gd name="T70" fmla="*/ 28 w 121"/>
                <a:gd name="T71" fmla="*/ 43 h 158"/>
                <a:gd name="T72" fmla="*/ 24 w 121"/>
                <a:gd name="T73" fmla="*/ 25 h 158"/>
                <a:gd name="T74" fmla="*/ 24 w 121"/>
                <a:gd name="T75" fmla="*/ 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58">
                  <a:moveTo>
                    <a:pt x="24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7"/>
                    <a:pt x="65" y="27"/>
                    <a:pt x="68" y="32"/>
                  </a:cubicBezTo>
                  <a:cubicBezTo>
                    <a:pt x="72" y="37"/>
                    <a:pt x="77" y="45"/>
                    <a:pt x="84" y="46"/>
                  </a:cubicBezTo>
                  <a:cubicBezTo>
                    <a:pt x="87" y="47"/>
                    <a:pt x="94" y="46"/>
                    <a:pt x="97" y="48"/>
                  </a:cubicBezTo>
                  <a:cubicBezTo>
                    <a:pt x="98" y="48"/>
                    <a:pt x="100" y="55"/>
                    <a:pt x="99" y="55"/>
                  </a:cubicBezTo>
                  <a:cubicBezTo>
                    <a:pt x="99" y="56"/>
                    <a:pt x="99" y="55"/>
                    <a:pt x="99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3" y="56"/>
                    <a:pt x="97" y="66"/>
                    <a:pt x="97" y="68"/>
                  </a:cubicBezTo>
                  <a:cubicBezTo>
                    <a:pt x="97" y="68"/>
                    <a:pt x="98" y="69"/>
                    <a:pt x="98" y="69"/>
                  </a:cubicBezTo>
                  <a:cubicBezTo>
                    <a:pt x="99" y="69"/>
                    <a:pt x="99" y="77"/>
                    <a:pt x="101" y="79"/>
                  </a:cubicBezTo>
                  <a:cubicBezTo>
                    <a:pt x="102" y="81"/>
                    <a:pt x="110" y="88"/>
                    <a:pt x="110" y="90"/>
                  </a:cubicBezTo>
                  <a:cubicBezTo>
                    <a:pt x="115" y="99"/>
                    <a:pt x="102" y="109"/>
                    <a:pt x="105" y="119"/>
                  </a:cubicBezTo>
                  <a:cubicBezTo>
                    <a:pt x="107" y="124"/>
                    <a:pt x="112" y="129"/>
                    <a:pt x="115" y="133"/>
                  </a:cubicBezTo>
                  <a:cubicBezTo>
                    <a:pt x="116" y="135"/>
                    <a:pt x="118" y="137"/>
                    <a:pt x="119" y="139"/>
                  </a:cubicBezTo>
                  <a:cubicBezTo>
                    <a:pt x="121" y="141"/>
                    <a:pt x="119" y="142"/>
                    <a:pt x="118" y="144"/>
                  </a:cubicBezTo>
                  <a:cubicBezTo>
                    <a:pt x="118" y="145"/>
                    <a:pt x="117" y="148"/>
                    <a:pt x="117" y="14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0" y="152"/>
                    <a:pt x="29" y="149"/>
                    <a:pt x="25" y="148"/>
                  </a:cubicBezTo>
                  <a:cubicBezTo>
                    <a:pt x="22" y="147"/>
                    <a:pt x="19" y="147"/>
                    <a:pt x="16" y="147"/>
                  </a:cubicBezTo>
                  <a:cubicBezTo>
                    <a:pt x="14" y="147"/>
                    <a:pt x="12" y="146"/>
                    <a:pt x="10" y="146"/>
                  </a:cubicBezTo>
                  <a:cubicBezTo>
                    <a:pt x="9" y="144"/>
                    <a:pt x="6" y="143"/>
                    <a:pt x="6" y="140"/>
                  </a:cubicBezTo>
                  <a:cubicBezTo>
                    <a:pt x="5" y="138"/>
                    <a:pt x="2" y="136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25"/>
                    <a:pt x="6" y="118"/>
                    <a:pt x="7" y="108"/>
                  </a:cubicBezTo>
                  <a:cubicBezTo>
                    <a:pt x="7" y="104"/>
                    <a:pt x="11" y="100"/>
                    <a:pt x="12" y="97"/>
                  </a:cubicBezTo>
                  <a:cubicBezTo>
                    <a:pt x="13" y="94"/>
                    <a:pt x="14" y="87"/>
                    <a:pt x="14" y="84"/>
                  </a:cubicBezTo>
                  <a:cubicBezTo>
                    <a:pt x="23" y="82"/>
                    <a:pt x="24" y="67"/>
                    <a:pt x="24" y="59"/>
                  </a:cubicBezTo>
                  <a:cubicBezTo>
                    <a:pt x="24" y="55"/>
                    <a:pt x="27" y="48"/>
                    <a:pt x="28" y="43"/>
                  </a:cubicBezTo>
                  <a:cubicBezTo>
                    <a:pt x="29" y="37"/>
                    <a:pt x="24" y="31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7" name="COLQUITT"/>
            <p:cNvSpPr>
              <a:spLocks/>
            </p:cNvSpPr>
            <p:nvPr/>
          </p:nvSpPr>
          <p:spPr bwMode="auto">
            <a:xfrm>
              <a:off x="3767138" y="5056188"/>
              <a:ext cx="501650" cy="358775"/>
            </a:xfrm>
            <a:custGeom>
              <a:avLst/>
              <a:gdLst>
                <a:gd name="T0" fmla="*/ 182 w 211"/>
                <a:gd name="T1" fmla="*/ 128 h 151"/>
                <a:gd name="T2" fmla="*/ 189 w 211"/>
                <a:gd name="T3" fmla="*/ 101 h 151"/>
                <a:gd name="T4" fmla="*/ 194 w 211"/>
                <a:gd name="T5" fmla="*/ 90 h 151"/>
                <a:gd name="T6" fmla="*/ 196 w 211"/>
                <a:gd name="T7" fmla="*/ 77 h 151"/>
                <a:gd name="T8" fmla="*/ 206 w 211"/>
                <a:gd name="T9" fmla="*/ 52 h 151"/>
                <a:gd name="T10" fmla="*/ 210 w 211"/>
                <a:gd name="T11" fmla="*/ 36 h 151"/>
                <a:gd name="T12" fmla="*/ 206 w 211"/>
                <a:gd name="T13" fmla="*/ 18 h 151"/>
                <a:gd name="T14" fmla="*/ 206 w 211"/>
                <a:gd name="T15" fmla="*/ 3 h 151"/>
                <a:gd name="T16" fmla="*/ 206 w 211"/>
                <a:gd name="T17" fmla="*/ 3 h 151"/>
                <a:gd name="T18" fmla="*/ 149 w 211"/>
                <a:gd name="T19" fmla="*/ 2 h 151"/>
                <a:gd name="T20" fmla="*/ 149 w 211"/>
                <a:gd name="T21" fmla="*/ 2 h 151"/>
                <a:gd name="T22" fmla="*/ 123 w 211"/>
                <a:gd name="T23" fmla="*/ 1 h 151"/>
                <a:gd name="T24" fmla="*/ 123 w 211"/>
                <a:gd name="T25" fmla="*/ 8 h 151"/>
                <a:gd name="T26" fmla="*/ 104 w 211"/>
                <a:gd name="T27" fmla="*/ 8 h 151"/>
                <a:gd name="T28" fmla="*/ 104 w 211"/>
                <a:gd name="T29" fmla="*/ 0 h 151"/>
                <a:gd name="T30" fmla="*/ 6 w 211"/>
                <a:gd name="T31" fmla="*/ 0 h 151"/>
                <a:gd name="T32" fmla="*/ 6 w 211"/>
                <a:gd name="T33" fmla="*/ 0 h 151"/>
                <a:gd name="T34" fmla="*/ 4 w 211"/>
                <a:gd name="T35" fmla="*/ 108 h 151"/>
                <a:gd name="T36" fmla="*/ 1 w 211"/>
                <a:gd name="T37" fmla="*/ 110 h 151"/>
                <a:gd name="T38" fmla="*/ 0 w 211"/>
                <a:gd name="T39" fmla="*/ 112 h 151"/>
                <a:gd name="T40" fmla="*/ 2 w 211"/>
                <a:gd name="T41" fmla="*/ 114 h 151"/>
                <a:gd name="T42" fmla="*/ 3 w 211"/>
                <a:gd name="T43" fmla="*/ 115 h 151"/>
                <a:gd name="T44" fmla="*/ 3 w 211"/>
                <a:gd name="T45" fmla="*/ 116 h 151"/>
                <a:gd name="T46" fmla="*/ 3 w 211"/>
                <a:gd name="T47" fmla="*/ 117 h 151"/>
                <a:gd name="T48" fmla="*/ 3 w 211"/>
                <a:gd name="T49" fmla="*/ 126 h 151"/>
                <a:gd name="T50" fmla="*/ 3 w 211"/>
                <a:gd name="T51" fmla="*/ 126 h 151"/>
                <a:gd name="T52" fmla="*/ 3 w 211"/>
                <a:gd name="T53" fmla="*/ 145 h 151"/>
                <a:gd name="T54" fmla="*/ 88 w 211"/>
                <a:gd name="T55" fmla="*/ 145 h 151"/>
                <a:gd name="T56" fmla="*/ 88 w 211"/>
                <a:gd name="T57" fmla="*/ 151 h 151"/>
                <a:gd name="T58" fmla="*/ 96 w 211"/>
                <a:gd name="T59" fmla="*/ 151 h 151"/>
                <a:gd name="T60" fmla="*/ 96 w 211"/>
                <a:gd name="T61" fmla="*/ 145 h 151"/>
                <a:gd name="T62" fmla="*/ 113 w 211"/>
                <a:gd name="T63" fmla="*/ 145 h 151"/>
                <a:gd name="T64" fmla="*/ 113 w 211"/>
                <a:gd name="T65" fmla="*/ 145 h 151"/>
                <a:gd name="T66" fmla="*/ 182 w 211"/>
                <a:gd name="T67" fmla="*/ 147 h 151"/>
                <a:gd name="T68" fmla="*/ 182 w 211"/>
                <a:gd name="T69" fmla="*/ 1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151">
                  <a:moveTo>
                    <a:pt x="182" y="128"/>
                  </a:moveTo>
                  <a:cubicBezTo>
                    <a:pt x="184" y="118"/>
                    <a:pt x="188" y="111"/>
                    <a:pt x="189" y="101"/>
                  </a:cubicBezTo>
                  <a:cubicBezTo>
                    <a:pt x="189" y="97"/>
                    <a:pt x="193" y="93"/>
                    <a:pt x="194" y="90"/>
                  </a:cubicBezTo>
                  <a:cubicBezTo>
                    <a:pt x="195" y="87"/>
                    <a:pt x="196" y="80"/>
                    <a:pt x="196" y="77"/>
                  </a:cubicBezTo>
                  <a:cubicBezTo>
                    <a:pt x="205" y="75"/>
                    <a:pt x="206" y="60"/>
                    <a:pt x="206" y="52"/>
                  </a:cubicBezTo>
                  <a:cubicBezTo>
                    <a:pt x="206" y="48"/>
                    <a:pt x="209" y="41"/>
                    <a:pt x="210" y="36"/>
                  </a:cubicBezTo>
                  <a:cubicBezTo>
                    <a:pt x="211" y="30"/>
                    <a:pt x="206" y="24"/>
                    <a:pt x="206" y="18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0" y="110"/>
                    <a:pt x="0" y="111"/>
                    <a:pt x="0" y="112"/>
                  </a:cubicBezTo>
                  <a:cubicBezTo>
                    <a:pt x="1" y="113"/>
                    <a:pt x="1" y="113"/>
                    <a:pt x="2" y="114"/>
                  </a:cubicBezTo>
                  <a:cubicBezTo>
                    <a:pt x="2" y="114"/>
                    <a:pt x="2" y="115"/>
                    <a:pt x="3" y="115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3" y="116"/>
                    <a:pt x="3" y="117"/>
                    <a:pt x="3" y="11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28"/>
                    <a:pt x="182" y="128"/>
                    <a:pt x="182" y="1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8" name="CALHOUN"/>
            <p:cNvSpPr>
              <a:spLocks/>
            </p:cNvSpPr>
            <p:nvPr/>
          </p:nvSpPr>
          <p:spPr bwMode="auto">
            <a:xfrm>
              <a:off x="2959100" y="4699000"/>
              <a:ext cx="422275" cy="252413"/>
            </a:xfrm>
            <a:custGeom>
              <a:avLst/>
              <a:gdLst>
                <a:gd name="T0" fmla="*/ 158 w 177"/>
                <a:gd name="T1" fmla="*/ 8 h 106"/>
                <a:gd name="T2" fmla="*/ 157 w 177"/>
                <a:gd name="T3" fmla="*/ 18 h 106"/>
                <a:gd name="T4" fmla="*/ 156 w 177"/>
                <a:gd name="T5" fmla="*/ 33 h 106"/>
                <a:gd name="T6" fmla="*/ 158 w 177"/>
                <a:gd name="T7" fmla="*/ 45 h 106"/>
                <a:gd name="T8" fmla="*/ 164 w 177"/>
                <a:gd name="T9" fmla="*/ 64 h 106"/>
                <a:gd name="T10" fmla="*/ 168 w 177"/>
                <a:gd name="T11" fmla="*/ 72 h 106"/>
                <a:gd name="T12" fmla="*/ 168 w 177"/>
                <a:gd name="T13" fmla="*/ 79 h 106"/>
                <a:gd name="T14" fmla="*/ 168 w 177"/>
                <a:gd name="T15" fmla="*/ 94 h 106"/>
                <a:gd name="T16" fmla="*/ 166 w 177"/>
                <a:gd name="T17" fmla="*/ 100 h 106"/>
                <a:gd name="T18" fmla="*/ 166 w 177"/>
                <a:gd name="T19" fmla="*/ 100 h 106"/>
                <a:gd name="T20" fmla="*/ 160 w 177"/>
                <a:gd name="T21" fmla="*/ 100 h 106"/>
                <a:gd name="T22" fmla="*/ 156 w 177"/>
                <a:gd name="T23" fmla="*/ 93 h 106"/>
                <a:gd name="T24" fmla="*/ 145 w 177"/>
                <a:gd name="T25" fmla="*/ 96 h 106"/>
                <a:gd name="T26" fmla="*/ 141 w 177"/>
                <a:gd name="T27" fmla="*/ 106 h 106"/>
                <a:gd name="T28" fmla="*/ 130 w 177"/>
                <a:gd name="T29" fmla="*/ 94 h 106"/>
                <a:gd name="T30" fmla="*/ 125 w 177"/>
                <a:gd name="T31" fmla="*/ 94 h 106"/>
                <a:gd name="T32" fmla="*/ 122 w 177"/>
                <a:gd name="T33" fmla="*/ 94 h 106"/>
                <a:gd name="T34" fmla="*/ 117 w 177"/>
                <a:gd name="T35" fmla="*/ 99 h 106"/>
                <a:gd name="T36" fmla="*/ 81 w 177"/>
                <a:gd name="T37" fmla="*/ 99 h 106"/>
                <a:gd name="T38" fmla="*/ 81 w 177"/>
                <a:gd name="T39" fmla="*/ 99 h 106"/>
                <a:gd name="T40" fmla="*/ 18 w 177"/>
                <a:gd name="T41" fmla="*/ 99 h 106"/>
                <a:gd name="T42" fmla="*/ 17 w 177"/>
                <a:gd name="T43" fmla="*/ 94 h 106"/>
                <a:gd name="T44" fmla="*/ 16 w 177"/>
                <a:gd name="T45" fmla="*/ 90 h 106"/>
                <a:gd name="T46" fmla="*/ 15 w 177"/>
                <a:gd name="T47" fmla="*/ 88 h 106"/>
                <a:gd name="T48" fmla="*/ 11 w 177"/>
                <a:gd name="T49" fmla="*/ 82 h 106"/>
                <a:gd name="T50" fmla="*/ 14 w 177"/>
                <a:gd name="T51" fmla="*/ 74 h 106"/>
                <a:gd name="T52" fmla="*/ 14 w 177"/>
                <a:gd name="T53" fmla="*/ 69 h 106"/>
                <a:gd name="T54" fmla="*/ 13 w 177"/>
                <a:gd name="T55" fmla="*/ 69 h 106"/>
                <a:gd name="T56" fmla="*/ 13 w 177"/>
                <a:gd name="T57" fmla="*/ 68 h 106"/>
                <a:gd name="T58" fmla="*/ 6 w 177"/>
                <a:gd name="T59" fmla="*/ 67 h 106"/>
                <a:gd name="T60" fmla="*/ 6 w 177"/>
                <a:gd name="T61" fmla="*/ 67 h 106"/>
                <a:gd name="T62" fmla="*/ 6 w 177"/>
                <a:gd name="T63" fmla="*/ 62 h 106"/>
                <a:gd name="T64" fmla="*/ 10 w 177"/>
                <a:gd name="T65" fmla="*/ 55 h 106"/>
                <a:gd name="T66" fmla="*/ 4 w 177"/>
                <a:gd name="T67" fmla="*/ 49 h 106"/>
                <a:gd name="T68" fmla="*/ 9 w 177"/>
                <a:gd name="T69" fmla="*/ 43 h 106"/>
                <a:gd name="T70" fmla="*/ 8 w 177"/>
                <a:gd name="T71" fmla="*/ 34 h 106"/>
                <a:gd name="T72" fmla="*/ 4 w 177"/>
                <a:gd name="T73" fmla="*/ 25 h 106"/>
                <a:gd name="T74" fmla="*/ 1 w 177"/>
                <a:gd name="T75" fmla="*/ 19 h 106"/>
                <a:gd name="T76" fmla="*/ 5 w 177"/>
                <a:gd name="T77" fmla="*/ 10 h 106"/>
                <a:gd name="T78" fmla="*/ 5 w 177"/>
                <a:gd name="T79" fmla="*/ 10 h 106"/>
                <a:gd name="T80" fmla="*/ 71 w 177"/>
                <a:gd name="T81" fmla="*/ 10 h 106"/>
                <a:gd name="T82" fmla="*/ 73 w 177"/>
                <a:gd name="T83" fmla="*/ 6 h 106"/>
                <a:gd name="T84" fmla="*/ 77 w 177"/>
                <a:gd name="T85" fmla="*/ 0 h 106"/>
                <a:gd name="T86" fmla="*/ 78 w 177"/>
                <a:gd name="T87" fmla="*/ 0 h 106"/>
                <a:gd name="T88" fmla="*/ 79 w 177"/>
                <a:gd name="T89" fmla="*/ 0 h 106"/>
                <a:gd name="T90" fmla="*/ 87 w 177"/>
                <a:gd name="T91" fmla="*/ 4 h 106"/>
                <a:gd name="T92" fmla="*/ 95 w 177"/>
                <a:gd name="T93" fmla="*/ 3 h 106"/>
                <a:gd name="T94" fmla="*/ 98 w 177"/>
                <a:gd name="T95" fmla="*/ 7 h 106"/>
                <a:gd name="T96" fmla="*/ 106 w 177"/>
                <a:gd name="T97" fmla="*/ 7 h 106"/>
                <a:gd name="T98" fmla="*/ 112 w 177"/>
                <a:gd name="T99" fmla="*/ 8 h 106"/>
                <a:gd name="T100" fmla="*/ 121 w 177"/>
                <a:gd name="T101" fmla="*/ 8 h 106"/>
                <a:gd name="T102" fmla="*/ 121 w 177"/>
                <a:gd name="T103" fmla="*/ 8 h 106"/>
                <a:gd name="T104" fmla="*/ 158 w 177"/>
                <a:gd name="T10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106">
                  <a:moveTo>
                    <a:pt x="158" y="8"/>
                  </a:moveTo>
                  <a:cubicBezTo>
                    <a:pt x="158" y="13"/>
                    <a:pt x="158" y="14"/>
                    <a:pt x="157" y="18"/>
                  </a:cubicBezTo>
                  <a:cubicBezTo>
                    <a:pt x="153" y="24"/>
                    <a:pt x="157" y="27"/>
                    <a:pt x="156" y="33"/>
                  </a:cubicBezTo>
                  <a:cubicBezTo>
                    <a:pt x="155" y="38"/>
                    <a:pt x="155" y="41"/>
                    <a:pt x="158" y="45"/>
                  </a:cubicBezTo>
                  <a:cubicBezTo>
                    <a:pt x="161" y="51"/>
                    <a:pt x="162" y="58"/>
                    <a:pt x="164" y="64"/>
                  </a:cubicBezTo>
                  <a:cubicBezTo>
                    <a:pt x="165" y="67"/>
                    <a:pt x="167" y="69"/>
                    <a:pt x="168" y="72"/>
                  </a:cubicBezTo>
                  <a:cubicBezTo>
                    <a:pt x="168" y="74"/>
                    <a:pt x="168" y="77"/>
                    <a:pt x="168" y="79"/>
                  </a:cubicBezTo>
                  <a:cubicBezTo>
                    <a:pt x="177" y="85"/>
                    <a:pt x="172" y="87"/>
                    <a:pt x="168" y="94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5" y="100"/>
                    <a:pt x="159" y="93"/>
                    <a:pt x="156" y="93"/>
                  </a:cubicBezTo>
                  <a:cubicBezTo>
                    <a:pt x="154" y="92"/>
                    <a:pt x="146" y="94"/>
                    <a:pt x="145" y="96"/>
                  </a:cubicBezTo>
                  <a:cubicBezTo>
                    <a:pt x="143" y="99"/>
                    <a:pt x="143" y="103"/>
                    <a:pt x="141" y="106"/>
                  </a:cubicBezTo>
                  <a:cubicBezTo>
                    <a:pt x="136" y="106"/>
                    <a:pt x="133" y="97"/>
                    <a:pt x="130" y="94"/>
                  </a:cubicBezTo>
                  <a:cubicBezTo>
                    <a:pt x="129" y="93"/>
                    <a:pt x="126" y="94"/>
                    <a:pt x="125" y="94"/>
                  </a:cubicBezTo>
                  <a:cubicBezTo>
                    <a:pt x="124" y="94"/>
                    <a:pt x="123" y="94"/>
                    <a:pt x="122" y="94"/>
                  </a:cubicBezTo>
                  <a:cubicBezTo>
                    <a:pt x="120" y="95"/>
                    <a:pt x="119" y="98"/>
                    <a:pt x="117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3"/>
                    <a:pt x="17" y="91"/>
                    <a:pt x="16" y="90"/>
                  </a:cubicBezTo>
                  <a:cubicBezTo>
                    <a:pt x="16" y="90"/>
                    <a:pt x="15" y="88"/>
                    <a:pt x="15" y="88"/>
                  </a:cubicBezTo>
                  <a:cubicBezTo>
                    <a:pt x="14" y="87"/>
                    <a:pt x="11" y="83"/>
                    <a:pt x="11" y="82"/>
                  </a:cubicBezTo>
                  <a:cubicBezTo>
                    <a:pt x="11" y="78"/>
                    <a:pt x="16" y="79"/>
                    <a:pt x="14" y="74"/>
                  </a:cubicBezTo>
                  <a:cubicBezTo>
                    <a:pt x="14" y="73"/>
                    <a:pt x="14" y="71"/>
                    <a:pt x="14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8"/>
                  </a:cubicBezTo>
                  <a:cubicBezTo>
                    <a:pt x="10" y="68"/>
                    <a:pt x="8" y="68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0"/>
                    <a:pt x="11" y="56"/>
                    <a:pt x="10" y="55"/>
                  </a:cubicBezTo>
                  <a:cubicBezTo>
                    <a:pt x="9" y="52"/>
                    <a:pt x="5" y="52"/>
                    <a:pt x="4" y="49"/>
                  </a:cubicBezTo>
                  <a:cubicBezTo>
                    <a:pt x="5" y="47"/>
                    <a:pt x="7" y="44"/>
                    <a:pt x="9" y="43"/>
                  </a:cubicBezTo>
                  <a:cubicBezTo>
                    <a:pt x="9" y="39"/>
                    <a:pt x="15" y="37"/>
                    <a:pt x="8" y="34"/>
                  </a:cubicBezTo>
                  <a:cubicBezTo>
                    <a:pt x="0" y="31"/>
                    <a:pt x="6" y="31"/>
                    <a:pt x="4" y="25"/>
                  </a:cubicBezTo>
                  <a:cubicBezTo>
                    <a:pt x="3" y="23"/>
                    <a:pt x="1" y="21"/>
                    <a:pt x="1" y="19"/>
                  </a:cubicBezTo>
                  <a:cubicBezTo>
                    <a:pt x="1" y="14"/>
                    <a:pt x="6" y="16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9"/>
                    <a:pt x="72" y="7"/>
                    <a:pt x="73" y="6"/>
                  </a:cubicBezTo>
                  <a:cubicBezTo>
                    <a:pt x="74" y="4"/>
                    <a:pt x="76" y="1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1"/>
                    <a:pt x="85" y="4"/>
                    <a:pt x="87" y="4"/>
                  </a:cubicBezTo>
                  <a:cubicBezTo>
                    <a:pt x="89" y="4"/>
                    <a:pt x="92" y="2"/>
                    <a:pt x="95" y="3"/>
                  </a:cubicBezTo>
                  <a:cubicBezTo>
                    <a:pt x="96" y="4"/>
                    <a:pt x="97" y="6"/>
                    <a:pt x="98" y="7"/>
                  </a:cubicBezTo>
                  <a:cubicBezTo>
                    <a:pt x="101" y="9"/>
                    <a:pt x="103" y="7"/>
                    <a:pt x="106" y="7"/>
                  </a:cubicBezTo>
                  <a:cubicBezTo>
                    <a:pt x="108" y="7"/>
                    <a:pt x="110" y="8"/>
                    <a:pt x="112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58" y="8"/>
                    <a:pt x="158" y="8"/>
                    <a:pt x="158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9" name="CARROLL"/>
            <p:cNvSpPr>
              <a:spLocks/>
            </p:cNvSpPr>
            <p:nvPr/>
          </p:nvSpPr>
          <p:spPr bwMode="auto">
            <a:xfrm>
              <a:off x="2452688" y="2147888"/>
              <a:ext cx="525463" cy="450850"/>
            </a:xfrm>
            <a:custGeom>
              <a:avLst/>
              <a:gdLst>
                <a:gd name="T0" fmla="*/ 18 w 221"/>
                <a:gd name="T1" fmla="*/ 189 h 189"/>
                <a:gd name="T2" fmla="*/ 0 w 221"/>
                <a:gd name="T3" fmla="*/ 78 h 189"/>
                <a:gd name="T4" fmla="*/ 0 w 221"/>
                <a:gd name="T5" fmla="*/ 78 h 189"/>
                <a:gd name="T6" fmla="*/ 24 w 221"/>
                <a:gd name="T7" fmla="*/ 78 h 189"/>
                <a:gd name="T8" fmla="*/ 84 w 221"/>
                <a:gd name="T9" fmla="*/ 55 h 189"/>
                <a:gd name="T10" fmla="*/ 90 w 221"/>
                <a:gd name="T11" fmla="*/ 55 h 189"/>
                <a:gd name="T12" fmla="*/ 90 w 221"/>
                <a:gd name="T13" fmla="*/ 60 h 189"/>
                <a:gd name="T14" fmla="*/ 97 w 221"/>
                <a:gd name="T15" fmla="*/ 60 h 189"/>
                <a:gd name="T16" fmla="*/ 122 w 221"/>
                <a:gd name="T17" fmla="*/ 48 h 189"/>
                <a:gd name="T18" fmla="*/ 122 w 221"/>
                <a:gd name="T19" fmla="*/ 0 h 189"/>
                <a:gd name="T20" fmla="*/ 127 w 221"/>
                <a:gd name="T21" fmla="*/ 0 h 189"/>
                <a:gd name="T22" fmla="*/ 127 w 221"/>
                <a:gd name="T23" fmla="*/ 0 h 189"/>
                <a:gd name="T24" fmla="*/ 184 w 221"/>
                <a:gd name="T25" fmla="*/ 17 h 189"/>
                <a:gd name="T26" fmla="*/ 184 w 221"/>
                <a:gd name="T27" fmla="*/ 17 h 189"/>
                <a:gd name="T28" fmla="*/ 184 w 221"/>
                <a:gd name="T29" fmla="*/ 118 h 189"/>
                <a:gd name="T30" fmla="*/ 221 w 221"/>
                <a:gd name="T31" fmla="*/ 118 h 189"/>
                <a:gd name="T32" fmla="*/ 221 w 221"/>
                <a:gd name="T33" fmla="*/ 118 h 189"/>
                <a:gd name="T34" fmla="*/ 220 w 221"/>
                <a:gd name="T35" fmla="*/ 119 h 189"/>
                <a:gd name="T36" fmla="*/ 216 w 221"/>
                <a:gd name="T37" fmla="*/ 123 h 189"/>
                <a:gd name="T38" fmla="*/ 213 w 221"/>
                <a:gd name="T39" fmla="*/ 127 h 189"/>
                <a:gd name="T40" fmla="*/ 215 w 221"/>
                <a:gd name="T41" fmla="*/ 134 h 189"/>
                <a:gd name="T42" fmla="*/ 217 w 221"/>
                <a:gd name="T43" fmla="*/ 137 h 189"/>
                <a:gd name="T44" fmla="*/ 217 w 221"/>
                <a:gd name="T45" fmla="*/ 140 h 189"/>
                <a:gd name="T46" fmla="*/ 217 w 221"/>
                <a:gd name="T47" fmla="*/ 148 h 189"/>
                <a:gd name="T48" fmla="*/ 217 w 221"/>
                <a:gd name="T49" fmla="*/ 148 h 189"/>
                <a:gd name="T50" fmla="*/ 204 w 221"/>
                <a:gd name="T51" fmla="*/ 148 h 189"/>
                <a:gd name="T52" fmla="*/ 203 w 221"/>
                <a:gd name="T53" fmla="*/ 155 h 189"/>
                <a:gd name="T54" fmla="*/ 200 w 221"/>
                <a:gd name="T55" fmla="*/ 158 h 189"/>
                <a:gd name="T56" fmla="*/ 195 w 221"/>
                <a:gd name="T57" fmla="*/ 159 h 189"/>
                <a:gd name="T58" fmla="*/ 187 w 221"/>
                <a:gd name="T59" fmla="*/ 164 h 189"/>
                <a:gd name="T60" fmla="*/ 182 w 221"/>
                <a:gd name="T61" fmla="*/ 167 h 189"/>
                <a:gd name="T62" fmla="*/ 177 w 221"/>
                <a:gd name="T63" fmla="*/ 177 h 189"/>
                <a:gd name="T64" fmla="*/ 169 w 221"/>
                <a:gd name="T65" fmla="*/ 187 h 189"/>
                <a:gd name="T66" fmla="*/ 158 w 221"/>
                <a:gd name="T67" fmla="*/ 180 h 189"/>
                <a:gd name="T68" fmla="*/ 149 w 221"/>
                <a:gd name="T69" fmla="*/ 174 h 189"/>
                <a:gd name="T70" fmla="*/ 147 w 221"/>
                <a:gd name="T71" fmla="*/ 184 h 189"/>
                <a:gd name="T72" fmla="*/ 138 w 221"/>
                <a:gd name="T73" fmla="*/ 189 h 189"/>
                <a:gd name="T74" fmla="*/ 138 w 221"/>
                <a:gd name="T75" fmla="*/ 189 h 189"/>
                <a:gd name="T76" fmla="*/ 18 w 221"/>
                <a:gd name="T7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189">
                  <a:moveTo>
                    <a:pt x="18" y="189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9"/>
                    <a:pt x="220" y="119"/>
                  </a:cubicBezTo>
                  <a:cubicBezTo>
                    <a:pt x="220" y="120"/>
                    <a:pt x="216" y="122"/>
                    <a:pt x="216" y="123"/>
                  </a:cubicBezTo>
                  <a:cubicBezTo>
                    <a:pt x="215" y="124"/>
                    <a:pt x="213" y="125"/>
                    <a:pt x="213" y="127"/>
                  </a:cubicBezTo>
                  <a:cubicBezTo>
                    <a:pt x="213" y="130"/>
                    <a:pt x="214" y="132"/>
                    <a:pt x="215" y="134"/>
                  </a:cubicBezTo>
                  <a:cubicBezTo>
                    <a:pt x="216" y="135"/>
                    <a:pt x="217" y="136"/>
                    <a:pt x="217" y="137"/>
                  </a:cubicBezTo>
                  <a:cubicBezTo>
                    <a:pt x="217" y="138"/>
                    <a:pt x="217" y="139"/>
                    <a:pt x="217" y="140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54"/>
                    <a:pt x="203" y="155"/>
                  </a:cubicBezTo>
                  <a:cubicBezTo>
                    <a:pt x="202" y="155"/>
                    <a:pt x="202" y="157"/>
                    <a:pt x="200" y="158"/>
                  </a:cubicBezTo>
                  <a:cubicBezTo>
                    <a:pt x="199" y="158"/>
                    <a:pt x="197" y="159"/>
                    <a:pt x="195" y="159"/>
                  </a:cubicBezTo>
                  <a:cubicBezTo>
                    <a:pt x="191" y="159"/>
                    <a:pt x="191" y="162"/>
                    <a:pt x="187" y="164"/>
                  </a:cubicBezTo>
                  <a:cubicBezTo>
                    <a:pt x="186" y="165"/>
                    <a:pt x="183" y="166"/>
                    <a:pt x="182" y="167"/>
                  </a:cubicBezTo>
                  <a:cubicBezTo>
                    <a:pt x="180" y="169"/>
                    <a:pt x="179" y="174"/>
                    <a:pt x="177" y="177"/>
                  </a:cubicBezTo>
                  <a:cubicBezTo>
                    <a:pt x="174" y="179"/>
                    <a:pt x="171" y="184"/>
                    <a:pt x="169" y="187"/>
                  </a:cubicBezTo>
                  <a:cubicBezTo>
                    <a:pt x="165" y="187"/>
                    <a:pt x="161" y="182"/>
                    <a:pt x="158" y="180"/>
                  </a:cubicBezTo>
                  <a:cubicBezTo>
                    <a:pt x="157" y="179"/>
                    <a:pt x="150" y="174"/>
                    <a:pt x="149" y="174"/>
                  </a:cubicBezTo>
                  <a:cubicBezTo>
                    <a:pt x="148" y="177"/>
                    <a:pt x="148" y="181"/>
                    <a:pt x="147" y="184"/>
                  </a:cubicBezTo>
                  <a:cubicBezTo>
                    <a:pt x="146" y="187"/>
                    <a:pt x="140" y="188"/>
                    <a:pt x="138" y="189"/>
                  </a:cubicBezTo>
                  <a:cubicBezTo>
                    <a:pt x="138" y="189"/>
                    <a:pt x="138" y="189"/>
                    <a:pt x="138" y="189"/>
                  </a:cubicBezTo>
                  <a:cubicBezTo>
                    <a:pt x="18" y="189"/>
                    <a:pt x="18" y="189"/>
                    <a:pt x="18" y="18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0" name="CHATTOOGA"/>
            <p:cNvSpPr>
              <a:spLocks/>
            </p:cNvSpPr>
            <p:nvPr/>
          </p:nvSpPr>
          <p:spPr bwMode="auto">
            <a:xfrm>
              <a:off x="2268538" y="1236663"/>
              <a:ext cx="417513" cy="354013"/>
            </a:xfrm>
            <a:custGeom>
              <a:avLst/>
              <a:gdLst>
                <a:gd name="T0" fmla="*/ 0 w 175"/>
                <a:gd name="T1" fmla="*/ 0 h 149"/>
                <a:gd name="T2" fmla="*/ 175 w 175"/>
                <a:gd name="T3" fmla="*/ 0 h 149"/>
                <a:gd name="T4" fmla="*/ 175 w 175"/>
                <a:gd name="T5" fmla="*/ 0 h 149"/>
                <a:gd name="T6" fmla="*/ 170 w 175"/>
                <a:gd name="T7" fmla="*/ 14 h 149"/>
                <a:gd name="T8" fmla="*/ 154 w 175"/>
                <a:gd name="T9" fmla="*/ 49 h 149"/>
                <a:gd name="T10" fmla="*/ 143 w 175"/>
                <a:gd name="T11" fmla="*/ 77 h 149"/>
                <a:gd name="T12" fmla="*/ 136 w 175"/>
                <a:gd name="T13" fmla="*/ 80 h 149"/>
                <a:gd name="T14" fmla="*/ 130 w 175"/>
                <a:gd name="T15" fmla="*/ 83 h 149"/>
                <a:gd name="T16" fmla="*/ 112 w 175"/>
                <a:gd name="T17" fmla="*/ 93 h 149"/>
                <a:gd name="T18" fmla="*/ 97 w 175"/>
                <a:gd name="T19" fmla="*/ 101 h 149"/>
                <a:gd name="T20" fmla="*/ 73 w 175"/>
                <a:gd name="T21" fmla="*/ 119 h 149"/>
                <a:gd name="T22" fmla="*/ 65 w 175"/>
                <a:gd name="T23" fmla="*/ 135 h 149"/>
                <a:gd name="T24" fmla="*/ 62 w 175"/>
                <a:gd name="T25" fmla="*/ 141 h 149"/>
                <a:gd name="T26" fmla="*/ 62 w 175"/>
                <a:gd name="T27" fmla="*/ 143 h 149"/>
                <a:gd name="T28" fmla="*/ 61 w 175"/>
                <a:gd name="T29" fmla="*/ 149 h 149"/>
                <a:gd name="T30" fmla="*/ 25 w 175"/>
                <a:gd name="T31" fmla="*/ 149 h 149"/>
                <a:gd name="T32" fmla="*/ 25 w 175"/>
                <a:gd name="T33" fmla="*/ 149 h 149"/>
                <a:gd name="T34" fmla="*/ 0 w 175"/>
                <a:gd name="T3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49">
                  <a:moveTo>
                    <a:pt x="0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1" y="56"/>
                    <a:pt x="151" y="74"/>
                    <a:pt x="143" y="77"/>
                  </a:cubicBezTo>
                  <a:cubicBezTo>
                    <a:pt x="141" y="78"/>
                    <a:pt x="137" y="80"/>
                    <a:pt x="136" y="80"/>
                  </a:cubicBezTo>
                  <a:cubicBezTo>
                    <a:pt x="135" y="81"/>
                    <a:pt x="132" y="83"/>
                    <a:pt x="130" y="83"/>
                  </a:cubicBezTo>
                  <a:cubicBezTo>
                    <a:pt x="125" y="84"/>
                    <a:pt x="117" y="90"/>
                    <a:pt x="112" y="93"/>
                  </a:cubicBezTo>
                  <a:cubicBezTo>
                    <a:pt x="108" y="96"/>
                    <a:pt x="102" y="99"/>
                    <a:pt x="97" y="101"/>
                  </a:cubicBezTo>
                  <a:cubicBezTo>
                    <a:pt x="87" y="104"/>
                    <a:pt x="79" y="111"/>
                    <a:pt x="73" y="119"/>
                  </a:cubicBezTo>
                  <a:cubicBezTo>
                    <a:pt x="71" y="122"/>
                    <a:pt x="65" y="132"/>
                    <a:pt x="65" y="135"/>
                  </a:cubicBezTo>
                  <a:cubicBezTo>
                    <a:pt x="63" y="137"/>
                    <a:pt x="64" y="139"/>
                    <a:pt x="62" y="141"/>
                  </a:cubicBezTo>
                  <a:cubicBezTo>
                    <a:pt x="62" y="142"/>
                    <a:pt x="62" y="142"/>
                    <a:pt x="62" y="143"/>
                  </a:cubicBezTo>
                  <a:cubicBezTo>
                    <a:pt x="61" y="144"/>
                    <a:pt x="61" y="147"/>
                    <a:pt x="61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1" name="CATOOSA"/>
            <p:cNvSpPr>
              <a:spLocks/>
            </p:cNvSpPr>
            <p:nvPr/>
          </p:nvSpPr>
          <p:spPr bwMode="auto">
            <a:xfrm>
              <a:off x="2530475" y="766763"/>
              <a:ext cx="284163" cy="271463"/>
            </a:xfrm>
            <a:custGeom>
              <a:avLst/>
              <a:gdLst>
                <a:gd name="T0" fmla="*/ 0 w 119"/>
                <a:gd name="T1" fmla="*/ 0 h 114"/>
                <a:gd name="T2" fmla="*/ 0 w 119"/>
                <a:gd name="T3" fmla="*/ 66 h 114"/>
                <a:gd name="T4" fmla="*/ 25 w 119"/>
                <a:gd name="T5" fmla="*/ 66 h 114"/>
                <a:gd name="T6" fmla="*/ 25 w 119"/>
                <a:gd name="T7" fmla="*/ 106 h 114"/>
                <a:gd name="T8" fmla="*/ 44 w 119"/>
                <a:gd name="T9" fmla="*/ 106 h 114"/>
                <a:gd name="T10" fmla="*/ 45 w 119"/>
                <a:gd name="T11" fmla="*/ 109 h 114"/>
                <a:gd name="T12" fmla="*/ 46 w 119"/>
                <a:gd name="T13" fmla="*/ 110 h 114"/>
                <a:gd name="T14" fmla="*/ 46 w 119"/>
                <a:gd name="T15" fmla="*/ 111 h 114"/>
                <a:gd name="T16" fmla="*/ 47 w 119"/>
                <a:gd name="T17" fmla="*/ 112 h 114"/>
                <a:gd name="T18" fmla="*/ 47 w 119"/>
                <a:gd name="T19" fmla="*/ 114 h 114"/>
                <a:gd name="T20" fmla="*/ 47 w 119"/>
                <a:gd name="T21" fmla="*/ 114 h 114"/>
                <a:gd name="T22" fmla="*/ 51 w 119"/>
                <a:gd name="T23" fmla="*/ 104 h 114"/>
                <a:gd name="T24" fmla="*/ 55 w 119"/>
                <a:gd name="T25" fmla="*/ 85 h 114"/>
                <a:gd name="T26" fmla="*/ 59 w 119"/>
                <a:gd name="T27" fmla="*/ 85 h 114"/>
                <a:gd name="T28" fmla="*/ 62 w 119"/>
                <a:gd name="T29" fmla="*/ 87 h 114"/>
                <a:gd name="T30" fmla="*/ 64 w 119"/>
                <a:gd name="T31" fmla="*/ 86 h 114"/>
                <a:gd name="T32" fmla="*/ 66 w 119"/>
                <a:gd name="T33" fmla="*/ 84 h 114"/>
                <a:gd name="T34" fmla="*/ 68 w 119"/>
                <a:gd name="T35" fmla="*/ 84 h 114"/>
                <a:gd name="T36" fmla="*/ 84 w 119"/>
                <a:gd name="T37" fmla="*/ 84 h 114"/>
                <a:gd name="T38" fmla="*/ 84 w 119"/>
                <a:gd name="T39" fmla="*/ 63 h 114"/>
                <a:gd name="T40" fmla="*/ 95 w 119"/>
                <a:gd name="T41" fmla="*/ 63 h 114"/>
                <a:gd name="T42" fmla="*/ 95 w 119"/>
                <a:gd name="T43" fmla="*/ 58 h 114"/>
                <a:gd name="T44" fmla="*/ 100 w 119"/>
                <a:gd name="T45" fmla="*/ 58 h 114"/>
                <a:gd name="T46" fmla="*/ 100 w 119"/>
                <a:gd name="T47" fmla="*/ 45 h 114"/>
                <a:gd name="T48" fmla="*/ 111 w 119"/>
                <a:gd name="T49" fmla="*/ 23 h 114"/>
                <a:gd name="T50" fmla="*/ 111 w 119"/>
                <a:gd name="T51" fmla="*/ 8 h 114"/>
                <a:gd name="T52" fmla="*/ 119 w 119"/>
                <a:gd name="T53" fmla="*/ 8 h 114"/>
                <a:gd name="T54" fmla="*/ 119 w 119"/>
                <a:gd name="T55" fmla="*/ 0 h 114"/>
                <a:gd name="T56" fmla="*/ 119 w 119"/>
                <a:gd name="T57" fmla="*/ 0 h 114"/>
                <a:gd name="T58" fmla="*/ 0 w 119"/>
                <a:gd name="T5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114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7"/>
                    <a:pt x="45" y="108"/>
                    <a:pt x="45" y="109"/>
                  </a:cubicBezTo>
                  <a:cubicBezTo>
                    <a:pt x="46" y="109"/>
                    <a:pt x="46" y="109"/>
                    <a:pt x="46" y="110"/>
                  </a:cubicBezTo>
                  <a:cubicBezTo>
                    <a:pt x="46" y="110"/>
                    <a:pt x="46" y="110"/>
                    <a:pt x="46" y="111"/>
                  </a:cubicBezTo>
                  <a:cubicBezTo>
                    <a:pt x="46" y="111"/>
                    <a:pt x="46" y="112"/>
                    <a:pt x="47" y="112"/>
                  </a:cubicBezTo>
                  <a:cubicBezTo>
                    <a:pt x="47" y="113"/>
                    <a:pt x="47" y="113"/>
                    <a:pt x="47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50" y="112"/>
                    <a:pt x="50" y="106"/>
                    <a:pt x="51" y="104"/>
                  </a:cubicBezTo>
                  <a:cubicBezTo>
                    <a:pt x="52" y="97"/>
                    <a:pt x="53" y="91"/>
                    <a:pt x="55" y="85"/>
                  </a:cubicBezTo>
                  <a:cubicBezTo>
                    <a:pt x="56" y="81"/>
                    <a:pt x="57" y="84"/>
                    <a:pt x="59" y="85"/>
                  </a:cubicBezTo>
                  <a:cubicBezTo>
                    <a:pt x="60" y="86"/>
                    <a:pt x="61" y="86"/>
                    <a:pt x="62" y="87"/>
                  </a:cubicBezTo>
                  <a:cubicBezTo>
                    <a:pt x="63" y="87"/>
                    <a:pt x="63" y="86"/>
                    <a:pt x="64" y="86"/>
                  </a:cubicBezTo>
                  <a:cubicBezTo>
                    <a:pt x="64" y="85"/>
                    <a:pt x="65" y="85"/>
                    <a:pt x="66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2" name="BERRIEN"/>
            <p:cNvSpPr>
              <a:spLocks/>
            </p:cNvSpPr>
            <p:nvPr/>
          </p:nvSpPr>
          <p:spPr bwMode="auto">
            <a:xfrm>
              <a:off x="4333875" y="4894263"/>
              <a:ext cx="406400" cy="520700"/>
            </a:xfrm>
            <a:custGeom>
              <a:avLst/>
              <a:gdLst>
                <a:gd name="T0" fmla="*/ 122 w 171"/>
                <a:gd name="T1" fmla="*/ 0 h 219"/>
                <a:gd name="T2" fmla="*/ 120 w 171"/>
                <a:gd name="T3" fmla="*/ 2 h 219"/>
                <a:gd name="T4" fmla="*/ 117 w 171"/>
                <a:gd name="T5" fmla="*/ 6 h 219"/>
                <a:gd name="T6" fmla="*/ 122 w 171"/>
                <a:gd name="T7" fmla="*/ 14 h 219"/>
                <a:gd name="T8" fmla="*/ 123 w 171"/>
                <a:gd name="T9" fmla="*/ 25 h 219"/>
                <a:gd name="T10" fmla="*/ 132 w 171"/>
                <a:gd name="T11" fmla="*/ 41 h 219"/>
                <a:gd name="T12" fmla="*/ 156 w 171"/>
                <a:gd name="T13" fmla="*/ 71 h 219"/>
                <a:gd name="T14" fmla="*/ 162 w 171"/>
                <a:gd name="T15" fmla="*/ 89 h 219"/>
                <a:gd name="T16" fmla="*/ 161 w 171"/>
                <a:gd name="T17" fmla="*/ 114 h 219"/>
                <a:gd name="T18" fmla="*/ 162 w 171"/>
                <a:gd name="T19" fmla="*/ 120 h 219"/>
                <a:gd name="T20" fmla="*/ 161 w 171"/>
                <a:gd name="T21" fmla="*/ 135 h 219"/>
                <a:gd name="T22" fmla="*/ 161 w 171"/>
                <a:gd name="T23" fmla="*/ 143 h 219"/>
                <a:gd name="T24" fmla="*/ 165 w 171"/>
                <a:gd name="T25" fmla="*/ 149 h 219"/>
                <a:gd name="T26" fmla="*/ 112 w 171"/>
                <a:gd name="T27" fmla="*/ 160 h 219"/>
                <a:gd name="T28" fmla="*/ 99 w 171"/>
                <a:gd name="T29" fmla="*/ 201 h 219"/>
                <a:gd name="T30" fmla="*/ 100 w 171"/>
                <a:gd name="T31" fmla="*/ 219 h 219"/>
                <a:gd name="T32" fmla="*/ 59 w 171"/>
                <a:gd name="T33" fmla="*/ 219 h 219"/>
                <a:gd name="T34" fmla="*/ 62 w 171"/>
                <a:gd name="T35" fmla="*/ 205 h 219"/>
                <a:gd name="T36" fmla="*/ 59 w 171"/>
                <a:gd name="T37" fmla="*/ 194 h 219"/>
                <a:gd name="T38" fmla="*/ 54 w 171"/>
                <a:gd name="T39" fmla="*/ 151 h 219"/>
                <a:gd name="T40" fmla="*/ 42 w 171"/>
                <a:gd name="T41" fmla="*/ 130 h 219"/>
                <a:gd name="T42" fmla="*/ 43 w 171"/>
                <a:gd name="T43" fmla="*/ 117 h 219"/>
                <a:gd name="T44" fmla="*/ 43 w 171"/>
                <a:gd name="T45" fmla="*/ 116 h 219"/>
                <a:gd name="T46" fmla="*/ 28 w 171"/>
                <a:gd name="T47" fmla="*/ 107 h 219"/>
                <a:gd name="T48" fmla="*/ 0 w 171"/>
                <a:gd name="T49" fmla="*/ 85 h 219"/>
                <a:gd name="T50" fmla="*/ 0 w 171"/>
                <a:gd name="T51" fmla="*/ 61 h 219"/>
                <a:gd name="T52" fmla="*/ 3 w 171"/>
                <a:gd name="T53" fmla="*/ 58 h 219"/>
                <a:gd name="T54" fmla="*/ 9 w 171"/>
                <a:gd name="T55" fmla="*/ 54 h 219"/>
                <a:gd name="T56" fmla="*/ 15 w 171"/>
                <a:gd name="T57" fmla="*/ 49 h 219"/>
                <a:gd name="T58" fmla="*/ 20 w 171"/>
                <a:gd name="T59" fmla="*/ 42 h 219"/>
                <a:gd name="T60" fmla="*/ 27 w 171"/>
                <a:gd name="T61" fmla="*/ 36 h 219"/>
                <a:gd name="T62" fmla="*/ 41 w 171"/>
                <a:gd name="T63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219">
                  <a:moveTo>
                    <a:pt x="4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"/>
                    <a:pt x="121" y="1"/>
                    <a:pt x="120" y="2"/>
                  </a:cubicBezTo>
                  <a:cubicBezTo>
                    <a:pt x="119" y="3"/>
                    <a:pt x="119" y="3"/>
                    <a:pt x="118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8" y="7"/>
                    <a:pt x="119" y="8"/>
                    <a:pt x="119" y="9"/>
                  </a:cubicBezTo>
                  <a:cubicBezTo>
                    <a:pt x="121" y="10"/>
                    <a:pt x="122" y="12"/>
                    <a:pt x="122" y="14"/>
                  </a:cubicBezTo>
                  <a:cubicBezTo>
                    <a:pt x="122" y="16"/>
                    <a:pt x="122" y="18"/>
                    <a:pt x="122" y="21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1" y="35"/>
                    <a:pt x="124" y="36"/>
                    <a:pt x="132" y="41"/>
                  </a:cubicBezTo>
                  <a:cubicBezTo>
                    <a:pt x="133" y="46"/>
                    <a:pt x="137" y="52"/>
                    <a:pt x="140" y="56"/>
                  </a:cubicBezTo>
                  <a:cubicBezTo>
                    <a:pt x="145" y="63"/>
                    <a:pt x="154" y="61"/>
                    <a:pt x="156" y="71"/>
                  </a:cubicBezTo>
                  <a:cubicBezTo>
                    <a:pt x="157" y="78"/>
                    <a:pt x="160" y="83"/>
                    <a:pt x="161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71" y="89"/>
                    <a:pt x="166" y="104"/>
                    <a:pt x="164" y="108"/>
                  </a:cubicBezTo>
                  <a:cubicBezTo>
                    <a:pt x="163" y="111"/>
                    <a:pt x="162" y="112"/>
                    <a:pt x="161" y="114"/>
                  </a:cubicBezTo>
                  <a:cubicBezTo>
                    <a:pt x="161" y="116"/>
                    <a:pt x="160" y="119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1"/>
                    <a:pt x="163" y="122"/>
                    <a:pt x="162" y="123"/>
                  </a:cubicBezTo>
                  <a:cubicBezTo>
                    <a:pt x="160" y="127"/>
                    <a:pt x="161" y="131"/>
                    <a:pt x="161" y="135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5" y="149"/>
                    <a:pt x="165" y="149"/>
                    <a:pt x="165" y="149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1" y="209"/>
                    <a:pt x="62" y="206"/>
                    <a:pt x="62" y="205"/>
                  </a:cubicBezTo>
                  <a:cubicBezTo>
                    <a:pt x="63" y="203"/>
                    <a:pt x="65" y="202"/>
                    <a:pt x="63" y="200"/>
                  </a:cubicBezTo>
                  <a:cubicBezTo>
                    <a:pt x="62" y="198"/>
                    <a:pt x="60" y="196"/>
                    <a:pt x="59" y="194"/>
                  </a:cubicBezTo>
                  <a:cubicBezTo>
                    <a:pt x="56" y="190"/>
                    <a:pt x="51" y="185"/>
                    <a:pt x="49" y="180"/>
                  </a:cubicBezTo>
                  <a:cubicBezTo>
                    <a:pt x="46" y="170"/>
                    <a:pt x="59" y="160"/>
                    <a:pt x="54" y="151"/>
                  </a:cubicBezTo>
                  <a:cubicBezTo>
                    <a:pt x="54" y="149"/>
                    <a:pt x="46" y="142"/>
                    <a:pt x="45" y="140"/>
                  </a:cubicBezTo>
                  <a:cubicBezTo>
                    <a:pt x="43" y="138"/>
                    <a:pt x="43" y="130"/>
                    <a:pt x="42" y="130"/>
                  </a:cubicBezTo>
                  <a:cubicBezTo>
                    <a:pt x="42" y="130"/>
                    <a:pt x="41" y="129"/>
                    <a:pt x="41" y="129"/>
                  </a:cubicBezTo>
                  <a:cubicBezTo>
                    <a:pt x="41" y="127"/>
                    <a:pt x="37" y="117"/>
                    <a:pt x="4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6"/>
                    <a:pt x="43" y="117"/>
                    <a:pt x="43" y="116"/>
                  </a:cubicBezTo>
                  <a:cubicBezTo>
                    <a:pt x="44" y="116"/>
                    <a:pt x="42" y="109"/>
                    <a:pt x="41" y="109"/>
                  </a:cubicBezTo>
                  <a:cubicBezTo>
                    <a:pt x="38" y="107"/>
                    <a:pt x="31" y="108"/>
                    <a:pt x="28" y="107"/>
                  </a:cubicBezTo>
                  <a:cubicBezTo>
                    <a:pt x="21" y="106"/>
                    <a:pt x="16" y="98"/>
                    <a:pt x="12" y="93"/>
                  </a:cubicBezTo>
                  <a:cubicBezTo>
                    <a:pt x="9" y="88"/>
                    <a:pt x="5" y="88"/>
                    <a:pt x="0" y="8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3" name="BLECKLEY"/>
            <p:cNvSpPr>
              <a:spLocks/>
            </p:cNvSpPr>
            <p:nvPr/>
          </p:nvSpPr>
          <p:spPr bwMode="auto">
            <a:xfrm>
              <a:off x="4273550" y="3589338"/>
              <a:ext cx="352425" cy="366713"/>
            </a:xfrm>
            <a:custGeom>
              <a:avLst/>
              <a:gdLst>
                <a:gd name="T0" fmla="*/ 112 w 148"/>
                <a:gd name="T1" fmla="*/ 0 h 154"/>
                <a:gd name="T2" fmla="*/ 148 w 148"/>
                <a:gd name="T3" fmla="*/ 77 h 154"/>
                <a:gd name="T4" fmla="*/ 148 w 148"/>
                <a:gd name="T5" fmla="*/ 77 h 154"/>
                <a:gd name="T6" fmla="*/ 134 w 148"/>
                <a:gd name="T7" fmla="*/ 66 h 154"/>
                <a:gd name="T8" fmla="*/ 79 w 148"/>
                <a:gd name="T9" fmla="*/ 120 h 154"/>
                <a:gd name="T10" fmla="*/ 88 w 148"/>
                <a:gd name="T11" fmla="*/ 129 h 154"/>
                <a:gd name="T12" fmla="*/ 64 w 148"/>
                <a:gd name="T13" fmla="*/ 154 h 154"/>
                <a:gd name="T14" fmla="*/ 64 w 148"/>
                <a:gd name="T15" fmla="*/ 154 h 154"/>
                <a:gd name="T16" fmla="*/ 9 w 148"/>
                <a:gd name="T17" fmla="*/ 101 h 154"/>
                <a:gd name="T18" fmla="*/ 5 w 148"/>
                <a:gd name="T19" fmla="*/ 96 h 154"/>
                <a:gd name="T20" fmla="*/ 3 w 148"/>
                <a:gd name="T21" fmla="*/ 94 h 154"/>
                <a:gd name="T22" fmla="*/ 2 w 148"/>
                <a:gd name="T23" fmla="*/ 94 h 154"/>
                <a:gd name="T24" fmla="*/ 1 w 148"/>
                <a:gd name="T25" fmla="*/ 93 h 154"/>
                <a:gd name="T26" fmla="*/ 0 w 148"/>
                <a:gd name="T27" fmla="*/ 92 h 154"/>
                <a:gd name="T28" fmla="*/ 0 w 148"/>
                <a:gd name="T29" fmla="*/ 92 h 154"/>
                <a:gd name="T30" fmla="*/ 4 w 148"/>
                <a:gd name="T31" fmla="*/ 86 h 154"/>
                <a:gd name="T32" fmla="*/ 6 w 148"/>
                <a:gd name="T33" fmla="*/ 81 h 154"/>
                <a:gd name="T34" fmla="*/ 5 w 148"/>
                <a:gd name="T35" fmla="*/ 75 h 154"/>
                <a:gd name="T36" fmla="*/ 1 w 148"/>
                <a:gd name="T37" fmla="*/ 64 h 154"/>
                <a:gd name="T38" fmla="*/ 2 w 148"/>
                <a:gd name="T39" fmla="*/ 64 h 154"/>
                <a:gd name="T40" fmla="*/ 1 w 148"/>
                <a:gd name="T41" fmla="*/ 64 h 154"/>
                <a:gd name="T42" fmla="*/ 33 w 148"/>
                <a:gd name="T43" fmla="*/ 46 h 154"/>
                <a:gd name="T44" fmla="*/ 37 w 148"/>
                <a:gd name="T45" fmla="*/ 39 h 154"/>
                <a:gd name="T46" fmla="*/ 39 w 148"/>
                <a:gd name="T47" fmla="*/ 39 h 154"/>
                <a:gd name="T48" fmla="*/ 42 w 148"/>
                <a:gd name="T49" fmla="*/ 40 h 154"/>
                <a:gd name="T50" fmla="*/ 48 w 148"/>
                <a:gd name="T51" fmla="*/ 37 h 154"/>
                <a:gd name="T52" fmla="*/ 56 w 148"/>
                <a:gd name="T53" fmla="*/ 32 h 154"/>
                <a:gd name="T54" fmla="*/ 112 w 148"/>
                <a:gd name="T5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54">
                  <a:moveTo>
                    <a:pt x="112" y="0"/>
                  </a:moveTo>
                  <a:cubicBezTo>
                    <a:pt x="148" y="77"/>
                    <a:pt x="148" y="77"/>
                    <a:pt x="148" y="77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2" y="152"/>
                    <a:pt x="11" y="102"/>
                    <a:pt x="9" y="101"/>
                  </a:cubicBezTo>
                  <a:cubicBezTo>
                    <a:pt x="8" y="99"/>
                    <a:pt x="7" y="97"/>
                    <a:pt x="5" y="96"/>
                  </a:cubicBezTo>
                  <a:cubicBezTo>
                    <a:pt x="4" y="96"/>
                    <a:pt x="3" y="95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3"/>
                    <a:pt x="1" y="93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4"/>
                    <a:pt x="6" y="83"/>
                    <a:pt x="6" y="81"/>
                  </a:cubicBezTo>
                  <a:cubicBezTo>
                    <a:pt x="6" y="79"/>
                    <a:pt x="6" y="77"/>
                    <a:pt x="5" y="75"/>
                  </a:cubicBezTo>
                  <a:cubicBezTo>
                    <a:pt x="5" y="73"/>
                    <a:pt x="0" y="66"/>
                    <a:pt x="1" y="64"/>
                  </a:cubicBezTo>
                  <a:cubicBezTo>
                    <a:pt x="1" y="64"/>
                    <a:pt x="1" y="64"/>
                    <a:pt x="2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4"/>
                    <a:pt x="36" y="41"/>
                    <a:pt x="37" y="39"/>
                  </a:cubicBezTo>
                  <a:cubicBezTo>
                    <a:pt x="37" y="39"/>
                    <a:pt x="38" y="39"/>
                    <a:pt x="39" y="39"/>
                  </a:cubicBezTo>
                  <a:cubicBezTo>
                    <a:pt x="40" y="39"/>
                    <a:pt x="41" y="40"/>
                    <a:pt x="42" y="40"/>
                  </a:cubicBezTo>
                  <a:cubicBezTo>
                    <a:pt x="44" y="39"/>
                    <a:pt x="46" y="38"/>
                    <a:pt x="48" y="37"/>
                  </a:cubicBezTo>
                  <a:cubicBezTo>
                    <a:pt x="51" y="36"/>
                    <a:pt x="54" y="34"/>
                    <a:pt x="56" y="32"/>
                  </a:cubicBezTo>
                  <a:cubicBezTo>
                    <a:pt x="112" y="0"/>
                    <a:pt x="112" y="0"/>
                    <a:pt x="112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4" name="BURKE"/>
            <p:cNvSpPr>
              <a:spLocks/>
            </p:cNvSpPr>
            <p:nvPr/>
          </p:nvSpPr>
          <p:spPr bwMode="auto">
            <a:xfrm>
              <a:off x="5438775" y="2754894"/>
              <a:ext cx="730250" cy="574094"/>
            </a:xfrm>
            <a:custGeom>
              <a:avLst/>
              <a:gdLst>
                <a:gd name="T0" fmla="*/ 41 w 307"/>
                <a:gd name="T1" fmla="*/ 8 h 243"/>
                <a:gd name="T2" fmla="*/ 69 w 307"/>
                <a:gd name="T3" fmla="*/ 8 h 243"/>
                <a:gd name="T4" fmla="*/ 85 w 307"/>
                <a:gd name="T5" fmla="*/ 27 h 243"/>
                <a:gd name="T6" fmla="*/ 131 w 307"/>
                <a:gd name="T7" fmla="*/ 34 h 243"/>
                <a:gd name="T8" fmla="*/ 162 w 307"/>
                <a:gd name="T9" fmla="*/ 22 h 243"/>
                <a:gd name="T10" fmla="*/ 183 w 307"/>
                <a:gd name="T11" fmla="*/ 24 h 243"/>
                <a:gd name="T12" fmla="*/ 195 w 307"/>
                <a:gd name="T13" fmla="*/ 29 h 243"/>
                <a:gd name="T14" fmla="*/ 192 w 307"/>
                <a:gd name="T15" fmla="*/ 35 h 243"/>
                <a:gd name="T16" fmla="*/ 217 w 307"/>
                <a:gd name="T17" fmla="*/ 58 h 243"/>
                <a:gd name="T18" fmla="*/ 228 w 307"/>
                <a:gd name="T19" fmla="*/ 66 h 243"/>
                <a:gd name="T20" fmla="*/ 269 w 307"/>
                <a:gd name="T21" fmla="*/ 110 h 243"/>
                <a:gd name="T22" fmla="*/ 289 w 307"/>
                <a:gd name="T23" fmla="*/ 120 h 243"/>
                <a:gd name="T24" fmla="*/ 296 w 307"/>
                <a:gd name="T25" fmla="*/ 120 h 243"/>
                <a:gd name="T26" fmla="*/ 297 w 307"/>
                <a:gd name="T27" fmla="*/ 124 h 243"/>
                <a:gd name="T28" fmla="*/ 307 w 307"/>
                <a:gd name="T29" fmla="*/ 133 h 243"/>
                <a:gd name="T30" fmla="*/ 228 w 307"/>
                <a:gd name="T31" fmla="*/ 192 h 243"/>
                <a:gd name="T32" fmla="*/ 218 w 307"/>
                <a:gd name="T33" fmla="*/ 183 h 243"/>
                <a:gd name="T34" fmla="*/ 161 w 307"/>
                <a:gd name="T35" fmla="*/ 181 h 243"/>
                <a:gd name="T36" fmla="*/ 137 w 307"/>
                <a:gd name="T37" fmla="*/ 184 h 243"/>
                <a:gd name="T38" fmla="*/ 112 w 307"/>
                <a:gd name="T39" fmla="*/ 185 h 243"/>
                <a:gd name="T40" fmla="*/ 78 w 307"/>
                <a:gd name="T41" fmla="*/ 212 h 243"/>
                <a:gd name="T42" fmla="*/ 71 w 307"/>
                <a:gd name="T43" fmla="*/ 239 h 243"/>
                <a:gd name="T44" fmla="*/ 62 w 307"/>
                <a:gd name="T45" fmla="*/ 239 h 243"/>
                <a:gd name="T46" fmla="*/ 34 w 307"/>
                <a:gd name="T47" fmla="*/ 237 h 243"/>
                <a:gd name="T48" fmla="*/ 14 w 307"/>
                <a:gd name="T49" fmla="*/ 234 h 243"/>
                <a:gd name="T50" fmla="*/ 0 w 307"/>
                <a:gd name="T51" fmla="*/ 226 h 243"/>
                <a:gd name="T52" fmla="*/ 16 w 307"/>
                <a:gd name="T53" fmla="*/ 190 h 243"/>
                <a:gd name="T54" fmla="*/ 15 w 307"/>
                <a:gd name="T55" fmla="*/ 158 h 243"/>
                <a:gd name="T56" fmla="*/ 13 w 307"/>
                <a:gd name="T57" fmla="*/ 111 h 243"/>
                <a:gd name="T58" fmla="*/ 25 w 307"/>
                <a:gd name="T59" fmla="*/ 66 h 243"/>
                <a:gd name="T60" fmla="*/ 26 w 307"/>
                <a:gd name="T61" fmla="*/ 22 h 243"/>
                <a:gd name="T62" fmla="*/ 24 w 307"/>
                <a:gd name="T63" fmla="*/ 16 h 243"/>
                <a:gd name="connsiteX0" fmla="*/ 782 w 10000"/>
                <a:gd name="connsiteY0" fmla="*/ 593 h 9935"/>
                <a:gd name="connsiteX1" fmla="*/ 1336 w 10000"/>
                <a:gd name="connsiteY1" fmla="*/ 264 h 9935"/>
                <a:gd name="connsiteX2" fmla="*/ 1922 w 10000"/>
                <a:gd name="connsiteY2" fmla="*/ 17 h 9935"/>
                <a:gd name="connsiteX3" fmla="*/ 2248 w 10000"/>
                <a:gd name="connsiteY3" fmla="*/ 264 h 9935"/>
                <a:gd name="connsiteX4" fmla="*/ 2508 w 10000"/>
                <a:gd name="connsiteY4" fmla="*/ 511 h 9935"/>
                <a:gd name="connsiteX5" fmla="*/ 2769 w 10000"/>
                <a:gd name="connsiteY5" fmla="*/ 1046 h 9935"/>
                <a:gd name="connsiteX6" fmla="*/ 3257 w 10000"/>
                <a:gd name="connsiteY6" fmla="*/ 1211 h 9935"/>
                <a:gd name="connsiteX7" fmla="*/ 4267 w 10000"/>
                <a:gd name="connsiteY7" fmla="*/ 1334 h 9935"/>
                <a:gd name="connsiteX8" fmla="*/ 4788 w 10000"/>
                <a:gd name="connsiteY8" fmla="*/ 1211 h 9935"/>
                <a:gd name="connsiteX9" fmla="*/ 5277 w 10000"/>
                <a:gd name="connsiteY9" fmla="*/ 840 h 9935"/>
                <a:gd name="connsiteX10" fmla="*/ 5798 w 10000"/>
                <a:gd name="connsiteY10" fmla="*/ 799 h 9935"/>
                <a:gd name="connsiteX11" fmla="*/ 5961 w 10000"/>
                <a:gd name="connsiteY11" fmla="*/ 923 h 9935"/>
                <a:gd name="connsiteX12" fmla="*/ 6026 w 10000"/>
                <a:gd name="connsiteY12" fmla="*/ 964 h 9935"/>
                <a:gd name="connsiteX13" fmla="*/ 6352 w 10000"/>
                <a:gd name="connsiteY13" fmla="*/ 1128 h 9935"/>
                <a:gd name="connsiteX14" fmla="*/ 6352 w 10000"/>
                <a:gd name="connsiteY14" fmla="*/ 1128 h 9935"/>
                <a:gd name="connsiteX15" fmla="*/ 6254 w 10000"/>
                <a:gd name="connsiteY15" fmla="*/ 1375 h 9935"/>
                <a:gd name="connsiteX16" fmla="*/ 6710 w 10000"/>
                <a:gd name="connsiteY16" fmla="*/ 1951 h 9935"/>
                <a:gd name="connsiteX17" fmla="*/ 7068 w 10000"/>
                <a:gd name="connsiteY17" fmla="*/ 2322 h 9935"/>
                <a:gd name="connsiteX18" fmla="*/ 7264 w 10000"/>
                <a:gd name="connsiteY18" fmla="*/ 2034 h 9935"/>
                <a:gd name="connsiteX19" fmla="*/ 7427 w 10000"/>
                <a:gd name="connsiteY19" fmla="*/ 2651 h 9935"/>
                <a:gd name="connsiteX20" fmla="*/ 7785 w 10000"/>
                <a:gd name="connsiteY20" fmla="*/ 3268 h 9935"/>
                <a:gd name="connsiteX21" fmla="*/ 8762 w 10000"/>
                <a:gd name="connsiteY21" fmla="*/ 4462 h 9935"/>
                <a:gd name="connsiteX22" fmla="*/ 9349 w 10000"/>
                <a:gd name="connsiteY22" fmla="*/ 4585 h 9935"/>
                <a:gd name="connsiteX23" fmla="*/ 9414 w 10000"/>
                <a:gd name="connsiteY23" fmla="*/ 4873 h 9935"/>
                <a:gd name="connsiteX24" fmla="*/ 9609 w 10000"/>
                <a:gd name="connsiteY24" fmla="*/ 4832 h 9935"/>
                <a:gd name="connsiteX25" fmla="*/ 9642 w 10000"/>
                <a:gd name="connsiteY25" fmla="*/ 4873 h 9935"/>
                <a:gd name="connsiteX26" fmla="*/ 9642 w 10000"/>
                <a:gd name="connsiteY26" fmla="*/ 5038 h 9935"/>
                <a:gd name="connsiteX27" fmla="*/ 9674 w 10000"/>
                <a:gd name="connsiteY27" fmla="*/ 5038 h 9935"/>
                <a:gd name="connsiteX28" fmla="*/ 10000 w 10000"/>
                <a:gd name="connsiteY28" fmla="*/ 5408 h 9935"/>
                <a:gd name="connsiteX29" fmla="*/ 10000 w 10000"/>
                <a:gd name="connsiteY29" fmla="*/ 5408 h 9935"/>
                <a:gd name="connsiteX30" fmla="*/ 7427 w 10000"/>
                <a:gd name="connsiteY30" fmla="*/ 7836 h 9935"/>
                <a:gd name="connsiteX31" fmla="*/ 7427 w 10000"/>
                <a:gd name="connsiteY31" fmla="*/ 7836 h 9935"/>
                <a:gd name="connsiteX32" fmla="*/ 7166 w 10000"/>
                <a:gd name="connsiteY32" fmla="*/ 7548 h 9935"/>
                <a:gd name="connsiteX33" fmla="*/ 7101 w 10000"/>
                <a:gd name="connsiteY33" fmla="*/ 7466 h 9935"/>
                <a:gd name="connsiteX34" fmla="*/ 6743 w 10000"/>
                <a:gd name="connsiteY34" fmla="*/ 7219 h 9935"/>
                <a:gd name="connsiteX35" fmla="*/ 5244 w 10000"/>
                <a:gd name="connsiteY35" fmla="*/ 7384 h 9935"/>
                <a:gd name="connsiteX36" fmla="*/ 4886 w 10000"/>
                <a:gd name="connsiteY36" fmla="*/ 7507 h 9935"/>
                <a:gd name="connsiteX37" fmla="*/ 4463 w 10000"/>
                <a:gd name="connsiteY37" fmla="*/ 7507 h 9935"/>
                <a:gd name="connsiteX38" fmla="*/ 3713 w 10000"/>
                <a:gd name="connsiteY38" fmla="*/ 7548 h 9935"/>
                <a:gd name="connsiteX39" fmla="*/ 3648 w 10000"/>
                <a:gd name="connsiteY39" fmla="*/ 7548 h 9935"/>
                <a:gd name="connsiteX40" fmla="*/ 2801 w 10000"/>
                <a:gd name="connsiteY40" fmla="*/ 8207 h 9935"/>
                <a:gd name="connsiteX41" fmla="*/ 2541 w 10000"/>
                <a:gd name="connsiteY41" fmla="*/ 8659 h 9935"/>
                <a:gd name="connsiteX42" fmla="*/ 2345 w 10000"/>
                <a:gd name="connsiteY42" fmla="*/ 9235 h 9935"/>
                <a:gd name="connsiteX43" fmla="*/ 2313 w 10000"/>
                <a:gd name="connsiteY43" fmla="*/ 9770 h 9935"/>
                <a:gd name="connsiteX44" fmla="*/ 2313 w 10000"/>
                <a:gd name="connsiteY44" fmla="*/ 9770 h 9935"/>
                <a:gd name="connsiteX45" fmla="*/ 2020 w 10000"/>
                <a:gd name="connsiteY45" fmla="*/ 9770 h 9935"/>
                <a:gd name="connsiteX46" fmla="*/ 1531 w 10000"/>
                <a:gd name="connsiteY46" fmla="*/ 9935 h 9935"/>
                <a:gd name="connsiteX47" fmla="*/ 1107 w 10000"/>
                <a:gd name="connsiteY47" fmla="*/ 9688 h 9935"/>
                <a:gd name="connsiteX48" fmla="*/ 1010 w 10000"/>
                <a:gd name="connsiteY48" fmla="*/ 9647 h 9935"/>
                <a:gd name="connsiteX49" fmla="*/ 456 w 10000"/>
                <a:gd name="connsiteY49" fmla="*/ 9565 h 9935"/>
                <a:gd name="connsiteX50" fmla="*/ 0 w 10000"/>
                <a:gd name="connsiteY50" fmla="*/ 9235 h 9935"/>
                <a:gd name="connsiteX51" fmla="*/ 0 w 10000"/>
                <a:gd name="connsiteY51" fmla="*/ 9235 h 9935"/>
                <a:gd name="connsiteX52" fmla="*/ 163 w 10000"/>
                <a:gd name="connsiteY52" fmla="*/ 8906 h 9935"/>
                <a:gd name="connsiteX53" fmla="*/ 521 w 10000"/>
                <a:gd name="connsiteY53" fmla="*/ 7754 h 9935"/>
                <a:gd name="connsiteX54" fmla="*/ 521 w 10000"/>
                <a:gd name="connsiteY54" fmla="*/ 6519 h 9935"/>
                <a:gd name="connsiteX55" fmla="*/ 489 w 10000"/>
                <a:gd name="connsiteY55" fmla="*/ 6437 h 9935"/>
                <a:gd name="connsiteX56" fmla="*/ 456 w 10000"/>
                <a:gd name="connsiteY56" fmla="*/ 6149 h 9935"/>
                <a:gd name="connsiteX57" fmla="*/ 423 w 10000"/>
                <a:gd name="connsiteY57" fmla="*/ 4503 h 9935"/>
                <a:gd name="connsiteX58" fmla="*/ 554 w 10000"/>
                <a:gd name="connsiteY58" fmla="*/ 3474 h 9935"/>
                <a:gd name="connsiteX59" fmla="*/ 814 w 10000"/>
                <a:gd name="connsiteY59" fmla="*/ 2651 h 9935"/>
                <a:gd name="connsiteX60" fmla="*/ 1042 w 10000"/>
                <a:gd name="connsiteY60" fmla="*/ 1128 h 9935"/>
                <a:gd name="connsiteX61" fmla="*/ 847 w 10000"/>
                <a:gd name="connsiteY61" fmla="*/ 840 h 9935"/>
                <a:gd name="connsiteX62" fmla="*/ 782 w 10000"/>
                <a:gd name="connsiteY62" fmla="*/ 676 h 9935"/>
                <a:gd name="connsiteX63" fmla="*/ 782 w 10000"/>
                <a:gd name="connsiteY63" fmla="*/ 593 h 9935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762 w 10000"/>
                <a:gd name="connsiteY21" fmla="*/ 4491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371 w 10000"/>
                <a:gd name="connsiteY21" fmla="*/ 4076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782" y="597"/>
                  </a:moveTo>
                  <a:cubicBezTo>
                    <a:pt x="977" y="514"/>
                    <a:pt x="1140" y="349"/>
                    <a:pt x="1336" y="266"/>
                  </a:cubicBezTo>
                  <a:cubicBezTo>
                    <a:pt x="1498" y="183"/>
                    <a:pt x="1759" y="-65"/>
                    <a:pt x="1922" y="17"/>
                  </a:cubicBezTo>
                  <a:cubicBezTo>
                    <a:pt x="2020" y="224"/>
                    <a:pt x="2117" y="183"/>
                    <a:pt x="2248" y="266"/>
                  </a:cubicBezTo>
                  <a:cubicBezTo>
                    <a:pt x="2345" y="349"/>
                    <a:pt x="2476" y="349"/>
                    <a:pt x="2508" y="514"/>
                  </a:cubicBezTo>
                  <a:cubicBezTo>
                    <a:pt x="2541" y="722"/>
                    <a:pt x="2638" y="888"/>
                    <a:pt x="2769" y="1053"/>
                  </a:cubicBezTo>
                  <a:cubicBezTo>
                    <a:pt x="2932" y="1343"/>
                    <a:pt x="2964" y="1425"/>
                    <a:pt x="3257" y="1219"/>
                  </a:cubicBezTo>
                  <a:cubicBezTo>
                    <a:pt x="3616" y="1135"/>
                    <a:pt x="3941" y="1219"/>
                    <a:pt x="4267" y="1343"/>
                  </a:cubicBezTo>
                  <a:cubicBezTo>
                    <a:pt x="4463" y="1384"/>
                    <a:pt x="4625" y="1343"/>
                    <a:pt x="4788" y="1219"/>
                  </a:cubicBezTo>
                  <a:cubicBezTo>
                    <a:pt x="4919" y="1094"/>
                    <a:pt x="5147" y="970"/>
                    <a:pt x="5277" y="845"/>
                  </a:cubicBezTo>
                  <a:cubicBezTo>
                    <a:pt x="5472" y="845"/>
                    <a:pt x="5603" y="804"/>
                    <a:pt x="5798" y="804"/>
                  </a:cubicBezTo>
                  <a:cubicBezTo>
                    <a:pt x="5831" y="845"/>
                    <a:pt x="5928" y="888"/>
                    <a:pt x="5961" y="929"/>
                  </a:cubicBezTo>
                  <a:cubicBezTo>
                    <a:pt x="5993" y="929"/>
                    <a:pt x="6026" y="929"/>
                    <a:pt x="6026" y="970"/>
                  </a:cubicBezTo>
                  <a:cubicBezTo>
                    <a:pt x="6091" y="970"/>
                    <a:pt x="6319" y="1094"/>
                    <a:pt x="6352" y="1135"/>
                  </a:cubicBezTo>
                  <a:lnTo>
                    <a:pt x="6352" y="1135"/>
                  </a:lnTo>
                  <a:cubicBezTo>
                    <a:pt x="6319" y="1178"/>
                    <a:pt x="6194" y="1301"/>
                    <a:pt x="6254" y="1384"/>
                  </a:cubicBezTo>
                  <a:cubicBezTo>
                    <a:pt x="6314" y="1467"/>
                    <a:pt x="6612" y="1425"/>
                    <a:pt x="6710" y="1632"/>
                  </a:cubicBezTo>
                  <a:cubicBezTo>
                    <a:pt x="6775" y="1839"/>
                    <a:pt x="6976" y="2268"/>
                    <a:pt x="7068" y="2337"/>
                  </a:cubicBezTo>
                  <a:cubicBezTo>
                    <a:pt x="7160" y="2406"/>
                    <a:pt x="7134" y="2089"/>
                    <a:pt x="7264" y="2047"/>
                  </a:cubicBezTo>
                  <a:cubicBezTo>
                    <a:pt x="7394" y="2006"/>
                    <a:pt x="7459" y="2545"/>
                    <a:pt x="7427" y="2668"/>
                  </a:cubicBezTo>
                  <a:cubicBezTo>
                    <a:pt x="7394" y="2917"/>
                    <a:pt x="7590" y="3041"/>
                    <a:pt x="7785" y="3289"/>
                  </a:cubicBezTo>
                  <a:cubicBezTo>
                    <a:pt x="8176" y="3869"/>
                    <a:pt x="7720" y="3869"/>
                    <a:pt x="8371" y="4076"/>
                  </a:cubicBezTo>
                  <a:cubicBezTo>
                    <a:pt x="8469" y="4117"/>
                    <a:pt x="9175" y="4477"/>
                    <a:pt x="9349" y="4615"/>
                  </a:cubicBezTo>
                  <a:cubicBezTo>
                    <a:pt x="9523" y="4753"/>
                    <a:pt x="9316" y="4864"/>
                    <a:pt x="9414" y="4905"/>
                  </a:cubicBezTo>
                  <a:cubicBezTo>
                    <a:pt x="9479" y="4946"/>
                    <a:pt x="9544" y="4864"/>
                    <a:pt x="9609" y="4864"/>
                  </a:cubicBezTo>
                  <a:cubicBezTo>
                    <a:pt x="9620" y="4878"/>
                    <a:pt x="9631" y="4891"/>
                    <a:pt x="9642" y="4905"/>
                  </a:cubicBezTo>
                  <a:cubicBezTo>
                    <a:pt x="9642" y="4905"/>
                    <a:pt x="9609" y="5030"/>
                    <a:pt x="9642" y="5071"/>
                  </a:cubicBezTo>
                  <a:lnTo>
                    <a:pt x="9674" y="5071"/>
                  </a:lnTo>
                  <a:cubicBezTo>
                    <a:pt x="9837" y="5112"/>
                    <a:pt x="9902" y="5278"/>
                    <a:pt x="10000" y="5443"/>
                  </a:cubicBezTo>
                  <a:lnTo>
                    <a:pt x="10000" y="5443"/>
                  </a:lnTo>
                  <a:lnTo>
                    <a:pt x="7427" y="7887"/>
                  </a:lnTo>
                  <a:lnTo>
                    <a:pt x="7427" y="7887"/>
                  </a:lnTo>
                  <a:lnTo>
                    <a:pt x="7166" y="7597"/>
                  </a:lnTo>
                  <a:cubicBezTo>
                    <a:pt x="7134" y="7597"/>
                    <a:pt x="7101" y="7556"/>
                    <a:pt x="7101" y="7515"/>
                  </a:cubicBezTo>
                  <a:cubicBezTo>
                    <a:pt x="6971" y="7474"/>
                    <a:pt x="6873" y="7266"/>
                    <a:pt x="6743" y="7266"/>
                  </a:cubicBezTo>
                  <a:cubicBezTo>
                    <a:pt x="6417" y="6894"/>
                    <a:pt x="5537" y="7141"/>
                    <a:pt x="5244" y="7432"/>
                  </a:cubicBezTo>
                  <a:cubicBezTo>
                    <a:pt x="5114" y="7432"/>
                    <a:pt x="5016" y="7556"/>
                    <a:pt x="4886" y="7556"/>
                  </a:cubicBezTo>
                  <a:lnTo>
                    <a:pt x="4463" y="7556"/>
                  </a:lnTo>
                  <a:cubicBezTo>
                    <a:pt x="4267" y="7556"/>
                    <a:pt x="3844" y="7680"/>
                    <a:pt x="3713" y="7597"/>
                  </a:cubicBezTo>
                  <a:lnTo>
                    <a:pt x="3648" y="7597"/>
                  </a:lnTo>
                  <a:cubicBezTo>
                    <a:pt x="3420" y="7680"/>
                    <a:pt x="2899" y="7971"/>
                    <a:pt x="2801" y="8261"/>
                  </a:cubicBezTo>
                  <a:cubicBezTo>
                    <a:pt x="2704" y="8343"/>
                    <a:pt x="2573" y="8592"/>
                    <a:pt x="2541" y="8716"/>
                  </a:cubicBezTo>
                  <a:cubicBezTo>
                    <a:pt x="2476" y="8882"/>
                    <a:pt x="2410" y="9172"/>
                    <a:pt x="2345" y="9295"/>
                  </a:cubicBezTo>
                  <a:cubicBezTo>
                    <a:pt x="2345" y="9461"/>
                    <a:pt x="2345" y="9669"/>
                    <a:pt x="2313" y="9834"/>
                  </a:cubicBezTo>
                  <a:lnTo>
                    <a:pt x="2313" y="9834"/>
                  </a:lnTo>
                  <a:lnTo>
                    <a:pt x="2020" y="9834"/>
                  </a:lnTo>
                  <a:cubicBezTo>
                    <a:pt x="1889" y="9876"/>
                    <a:pt x="1661" y="10000"/>
                    <a:pt x="1531" y="10000"/>
                  </a:cubicBezTo>
                  <a:cubicBezTo>
                    <a:pt x="1336" y="9959"/>
                    <a:pt x="1238" y="9793"/>
                    <a:pt x="1107" y="9751"/>
                  </a:cubicBezTo>
                  <a:cubicBezTo>
                    <a:pt x="1075" y="9751"/>
                    <a:pt x="1042" y="9710"/>
                    <a:pt x="1010" y="9710"/>
                  </a:cubicBezTo>
                  <a:cubicBezTo>
                    <a:pt x="879" y="9585"/>
                    <a:pt x="619" y="9628"/>
                    <a:pt x="456" y="9628"/>
                  </a:cubicBezTo>
                  <a:cubicBezTo>
                    <a:pt x="228" y="9585"/>
                    <a:pt x="163" y="9503"/>
                    <a:pt x="0" y="9295"/>
                  </a:cubicBezTo>
                  <a:lnTo>
                    <a:pt x="0" y="9295"/>
                  </a:lnTo>
                  <a:lnTo>
                    <a:pt x="163" y="8964"/>
                  </a:lnTo>
                  <a:cubicBezTo>
                    <a:pt x="293" y="8674"/>
                    <a:pt x="456" y="8177"/>
                    <a:pt x="521" y="7805"/>
                  </a:cubicBezTo>
                  <a:cubicBezTo>
                    <a:pt x="651" y="7349"/>
                    <a:pt x="554" y="7018"/>
                    <a:pt x="521" y="6562"/>
                  </a:cubicBezTo>
                  <a:cubicBezTo>
                    <a:pt x="510" y="6534"/>
                    <a:pt x="500" y="6507"/>
                    <a:pt x="489" y="6479"/>
                  </a:cubicBezTo>
                  <a:cubicBezTo>
                    <a:pt x="489" y="6397"/>
                    <a:pt x="456" y="6272"/>
                    <a:pt x="456" y="6189"/>
                  </a:cubicBezTo>
                  <a:cubicBezTo>
                    <a:pt x="326" y="5733"/>
                    <a:pt x="423" y="5030"/>
                    <a:pt x="423" y="4532"/>
                  </a:cubicBezTo>
                  <a:cubicBezTo>
                    <a:pt x="423" y="4160"/>
                    <a:pt x="456" y="3828"/>
                    <a:pt x="554" y="3497"/>
                  </a:cubicBezTo>
                  <a:cubicBezTo>
                    <a:pt x="619" y="3166"/>
                    <a:pt x="717" y="2958"/>
                    <a:pt x="814" y="2668"/>
                  </a:cubicBezTo>
                  <a:cubicBezTo>
                    <a:pt x="977" y="2212"/>
                    <a:pt x="1238" y="1674"/>
                    <a:pt x="1042" y="1135"/>
                  </a:cubicBezTo>
                  <a:cubicBezTo>
                    <a:pt x="1010" y="1094"/>
                    <a:pt x="879" y="929"/>
                    <a:pt x="847" y="845"/>
                  </a:cubicBezTo>
                  <a:cubicBezTo>
                    <a:pt x="814" y="804"/>
                    <a:pt x="814" y="722"/>
                    <a:pt x="782" y="680"/>
                  </a:cubicBezTo>
                  <a:lnTo>
                    <a:pt x="782" y="5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5" name="BULLOCH"/>
            <p:cNvSpPr>
              <a:spLocks/>
            </p:cNvSpPr>
            <p:nvPr/>
          </p:nvSpPr>
          <p:spPr bwMode="auto">
            <a:xfrm>
              <a:off x="5719763" y="3503613"/>
              <a:ext cx="585788" cy="592138"/>
            </a:xfrm>
            <a:custGeom>
              <a:avLst/>
              <a:gdLst>
                <a:gd name="T0" fmla="*/ 76 w 246"/>
                <a:gd name="T1" fmla="*/ 4 h 249"/>
                <a:gd name="T2" fmla="*/ 79 w 246"/>
                <a:gd name="T3" fmla="*/ 4 h 249"/>
                <a:gd name="T4" fmla="*/ 92 w 246"/>
                <a:gd name="T5" fmla="*/ 5 h 249"/>
                <a:gd name="T6" fmla="*/ 102 w 246"/>
                <a:gd name="T7" fmla="*/ 18 h 249"/>
                <a:gd name="T8" fmla="*/ 119 w 246"/>
                <a:gd name="T9" fmla="*/ 32 h 249"/>
                <a:gd name="T10" fmla="*/ 147 w 246"/>
                <a:gd name="T11" fmla="*/ 55 h 249"/>
                <a:gd name="T12" fmla="*/ 175 w 246"/>
                <a:gd name="T13" fmla="*/ 70 h 249"/>
                <a:gd name="T14" fmla="*/ 185 w 246"/>
                <a:gd name="T15" fmla="*/ 72 h 249"/>
                <a:gd name="T16" fmla="*/ 190 w 246"/>
                <a:gd name="T17" fmla="*/ 76 h 249"/>
                <a:gd name="T18" fmla="*/ 199 w 246"/>
                <a:gd name="T19" fmla="*/ 82 h 249"/>
                <a:gd name="T20" fmla="*/ 199 w 246"/>
                <a:gd name="T21" fmla="*/ 82 h 249"/>
                <a:gd name="T22" fmla="*/ 204 w 246"/>
                <a:gd name="T23" fmla="*/ 89 h 249"/>
                <a:gd name="T24" fmla="*/ 205 w 246"/>
                <a:gd name="T25" fmla="*/ 95 h 249"/>
                <a:gd name="T26" fmla="*/ 207 w 246"/>
                <a:gd name="T27" fmla="*/ 103 h 249"/>
                <a:gd name="T28" fmla="*/ 214 w 246"/>
                <a:gd name="T29" fmla="*/ 144 h 249"/>
                <a:gd name="T30" fmla="*/ 233 w 246"/>
                <a:gd name="T31" fmla="*/ 162 h 249"/>
                <a:gd name="T32" fmla="*/ 242 w 246"/>
                <a:gd name="T33" fmla="*/ 187 h 249"/>
                <a:gd name="T34" fmla="*/ 246 w 246"/>
                <a:gd name="T35" fmla="*/ 206 h 249"/>
                <a:gd name="T36" fmla="*/ 246 w 246"/>
                <a:gd name="T37" fmla="*/ 206 h 249"/>
                <a:gd name="T38" fmla="*/ 104 w 246"/>
                <a:gd name="T39" fmla="*/ 249 h 249"/>
                <a:gd name="T40" fmla="*/ 104 w 246"/>
                <a:gd name="T41" fmla="*/ 249 h 249"/>
                <a:gd name="T42" fmla="*/ 102 w 246"/>
                <a:gd name="T43" fmla="*/ 240 h 249"/>
                <a:gd name="T44" fmla="*/ 100 w 246"/>
                <a:gd name="T45" fmla="*/ 231 h 249"/>
                <a:gd name="T46" fmla="*/ 99 w 246"/>
                <a:gd name="T47" fmla="*/ 229 h 249"/>
                <a:gd name="T48" fmla="*/ 92 w 246"/>
                <a:gd name="T49" fmla="*/ 220 h 249"/>
                <a:gd name="T50" fmla="*/ 90 w 246"/>
                <a:gd name="T51" fmla="*/ 209 h 249"/>
                <a:gd name="T52" fmla="*/ 80 w 246"/>
                <a:gd name="T53" fmla="*/ 204 h 249"/>
                <a:gd name="T54" fmla="*/ 67 w 246"/>
                <a:gd name="T55" fmla="*/ 196 h 249"/>
                <a:gd name="T56" fmla="*/ 45 w 246"/>
                <a:gd name="T57" fmla="*/ 191 h 249"/>
                <a:gd name="T58" fmla="*/ 28 w 246"/>
                <a:gd name="T59" fmla="*/ 192 h 249"/>
                <a:gd name="T60" fmla="*/ 28 w 246"/>
                <a:gd name="T61" fmla="*/ 192 h 249"/>
                <a:gd name="T62" fmla="*/ 32 w 246"/>
                <a:gd name="T63" fmla="*/ 176 h 249"/>
                <a:gd name="T64" fmla="*/ 43 w 246"/>
                <a:gd name="T65" fmla="*/ 137 h 249"/>
                <a:gd name="T66" fmla="*/ 40 w 246"/>
                <a:gd name="T67" fmla="*/ 114 h 249"/>
                <a:gd name="T68" fmla="*/ 24 w 246"/>
                <a:gd name="T69" fmla="*/ 67 h 249"/>
                <a:gd name="T70" fmla="*/ 2 w 246"/>
                <a:gd name="T71" fmla="*/ 59 h 249"/>
                <a:gd name="T72" fmla="*/ 1 w 246"/>
                <a:gd name="T73" fmla="*/ 58 h 249"/>
                <a:gd name="T74" fmla="*/ 1 w 246"/>
                <a:gd name="T75" fmla="*/ 59 h 249"/>
                <a:gd name="T76" fmla="*/ 1 w 246"/>
                <a:gd name="T77" fmla="*/ 50 h 249"/>
                <a:gd name="T78" fmla="*/ 3 w 246"/>
                <a:gd name="T79" fmla="*/ 44 h 249"/>
                <a:gd name="T80" fmla="*/ 5 w 246"/>
                <a:gd name="T81" fmla="*/ 39 h 249"/>
                <a:gd name="T82" fmla="*/ 12 w 246"/>
                <a:gd name="T83" fmla="*/ 26 h 249"/>
                <a:gd name="T84" fmla="*/ 12 w 246"/>
                <a:gd name="T85" fmla="*/ 26 h 249"/>
                <a:gd name="T86" fmla="*/ 76 w 246"/>
                <a:gd name="T87" fmla="*/ 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249">
                  <a:moveTo>
                    <a:pt x="76" y="4"/>
                  </a:moveTo>
                  <a:cubicBezTo>
                    <a:pt x="77" y="4"/>
                    <a:pt x="78" y="4"/>
                    <a:pt x="79" y="4"/>
                  </a:cubicBezTo>
                  <a:cubicBezTo>
                    <a:pt x="83" y="7"/>
                    <a:pt x="87" y="0"/>
                    <a:pt x="92" y="5"/>
                  </a:cubicBezTo>
                  <a:cubicBezTo>
                    <a:pt x="96" y="8"/>
                    <a:pt x="98" y="16"/>
                    <a:pt x="102" y="18"/>
                  </a:cubicBezTo>
                  <a:cubicBezTo>
                    <a:pt x="104" y="23"/>
                    <a:pt x="115" y="28"/>
                    <a:pt x="119" y="32"/>
                  </a:cubicBezTo>
                  <a:cubicBezTo>
                    <a:pt x="129" y="41"/>
                    <a:pt x="135" y="49"/>
                    <a:pt x="147" y="55"/>
                  </a:cubicBezTo>
                  <a:cubicBezTo>
                    <a:pt x="155" y="58"/>
                    <a:pt x="170" y="63"/>
                    <a:pt x="175" y="70"/>
                  </a:cubicBezTo>
                  <a:cubicBezTo>
                    <a:pt x="178" y="71"/>
                    <a:pt x="181" y="72"/>
                    <a:pt x="185" y="72"/>
                  </a:cubicBezTo>
                  <a:cubicBezTo>
                    <a:pt x="186" y="73"/>
                    <a:pt x="188" y="74"/>
                    <a:pt x="190" y="76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200" y="84"/>
                    <a:pt x="202" y="87"/>
                    <a:pt x="204" y="89"/>
                  </a:cubicBezTo>
                  <a:cubicBezTo>
                    <a:pt x="204" y="91"/>
                    <a:pt x="205" y="93"/>
                    <a:pt x="205" y="95"/>
                  </a:cubicBezTo>
                  <a:cubicBezTo>
                    <a:pt x="207" y="97"/>
                    <a:pt x="207" y="99"/>
                    <a:pt x="207" y="103"/>
                  </a:cubicBezTo>
                  <a:cubicBezTo>
                    <a:pt x="198" y="114"/>
                    <a:pt x="207" y="135"/>
                    <a:pt x="214" y="144"/>
                  </a:cubicBezTo>
                  <a:cubicBezTo>
                    <a:pt x="220" y="150"/>
                    <a:pt x="228" y="155"/>
                    <a:pt x="233" y="162"/>
                  </a:cubicBezTo>
                  <a:cubicBezTo>
                    <a:pt x="238" y="168"/>
                    <a:pt x="241" y="180"/>
                    <a:pt x="242" y="187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2" y="236"/>
                    <a:pt x="101" y="234"/>
                    <a:pt x="100" y="231"/>
                  </a:cubicBezTo>
                  <a:cubicBezTo>
                    <a:pt x="100" y="230"/>
                    <a:pt x="99" y="229"/>
                    <a:pt x="99" y="229"/>
                  </a:cubicBezTo>
                  <a:cubicBezTo>
                    <a:pt x="96" y="227"/>
                    <a:pt x="93" y="223"/>
                    <a:pt x="92" y="220"/>
                  </a:cubicBezTo>
                  <a:cubicBezTo>
                    <a:pt x="91" y="217"/>
                    <a:pt x="91" y="211"/>
                    <a:pt x="90" y="209"/>
                  </a:cubicBezTo>
                  <a:cubicBezTo>
                    <a:pt x="89" y="206"/>
                    <a:pt x="82" y="205"/>
                    <a:pt x="80" y="204"/>
                  </a:cubicBezTo>
                  <a:cubicBezTo>
                    <a:pt x="75" y="203"/>
                    <a:pt x="71" y="200"/>
                    <a:pt x="67" y="196"/>
                  </a:cubicBezTo>
                  <a:cubicBezTo>
                    <a:pt x="59" y="188"/>
                    <a:pt x="56" y="189"/>
                    <a:pt x="45" y="191"/>
                  </a:cubicBezTo>
                  <a:cubicBezTo>
                    <a:pt x="39" y="192"/>
                    <a:pt x="34" y="192"/>
                    <a:pt x="28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7" y="124"/>
                    <a:pt x="49" y="124"/>
                    <a:pt x="40" y="114"/>
                  </a:cubicBezTo>
                  <a:cubicBezTo>
                    <a:pt x="29" y="100"/>
                    <a:pt x="24" y="85"/>
                    <a:pt x="24" y="67"/>
                  </a:cubicBezTo>
                  <a:cubicBezTo>
                    <a:pt x="20" y="62"/>
                    <a:pt x="8" y="63"/>
                    <a:pt x="2" y="59"/>
                  </a:cubicBezTo>
                  <a:cubicBezTo>
                    <a:pt x="0" y="59"/>
                    <a:pt x="1" y="60"/>
                    <a:pt x="1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8"/>
                    <a:pt x="3" y="46"/>
                    <a:pt x="3" y="44"/>
                  </a:cubicBezTo>
                  <a:cubicBezTo>
                    <a:pt x="4" y="42"/>
                    <a:pt x="4" y="40"/>
                    <a:pt x="5" y="39"/>
                  </a:cubicBezTo>
                  <a:cubicBezTo>
                    <a:pt x="5" y="34"/>
                    <a:pt x="11" y="31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76" y="4"/>
                    <a:pt x="76" y="4"/>
                    <a:pt x="76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6" name="BRYAN"/>
            <p:cNvSpPr>
              <a:spLocks/>
            </p:cNvSpPr>
            <p:nvPr/>
          </p:nvSpPr>
          <p:spPr bwMode="auto">
            <a:xfrm>
              <a:off x="5964238" y="3994150"/>
              <a:ext cx="741363" cy="666750"/>
            </a:xfrm>
            <a:custGeom>
              <a:avLst/>
              <a:gdLst>
                <a:gd name="T0" fmla="*/ 257 w 311"/>
                <a:gd name="T1" fmla="*/ 179 h 280"/>
                <a:gd name="T2" fmla="*/ 241 w 311"/>
                <a:gd name="T3" fmla="*/ 164 h 280"/>
                <a:gd name="T4" fmla="*/ 210 w 311"/>
                <a:gd name="T5" fmla="*/ 143 h 280"/>
                <a:gd name="T6" fmla="*/ 200 w 311"/>
                <a:gd name="T7" fmla="*/ 128 h 280"/>
                <a:gd name="T8" fmla="*/ 191 w 311"/>
                <a:gd name="T9" fmla="*/ 110 h 280"/>
                <a:gd name="T10" fmla="*/ 178 w 311"/>
                <a:gd name="T11" fmla="*/ 98 h 280"/>
                <a:gd name="T12" fmla="*/ 167 w 311"/>
                <a:gd name="T13" fmla="*/ 82 h 280"/>
                <a:gd name="T14" fmla="*/ 161 w 311"/>
                <a:gd name="T15" fmla="*/ 71 h 280"/>
                <a:gd name="T16" fmla="*/ 161 w 311"/>
                <a:gd name="T17" fmla="*/ 71 h 280"/>
                <a:gd name="T18" fmla="*/ 158 w 311"/>
                <a:gd name="T19" fmla="*/ 65 h 280"/>
                <a:gd name="T20" fmla="*/ 157 w 311"/>
                <a:gd name="T21" fmla="*/ 49 h 280"/>
                <a:gd name="T22" fmla="*/ 154 w 311"/>
                <a:gd name="T23" fmla="*/ 37 h 280"/>
                <a:gd name="T24" fmla="*/ 151 w 311"/>
                <a:gd name="T25" fmla="*/ 23 h 280"/>
                <a:gd name="T26" fmla="*/ 148 w 311"/>
                <a:gd name="T27" fmla="*/ 10 h 280"/>
                <a:gd name="T28" fmla="*/ 143 w 311"/>
                <a:gd name="T29" fmla="*/ 0 h 280"/>
                <a:gd name="T30" fmla="*/ 143 w 311"/>
                <a:gd name="T31" fmla="*/ 0 h 280"/>
                <a:gd name="T32" fmla="*/ 1 w 311"/>
                <a:gd name="T33" fmla="*/ 43 h 280"/>
                <a:gd name="T34" fmla="*/ 1 w 311"/>
                <a:gd name="T35" fmla="*/ 43 h 280"/>
                <a:gd name="T36" fmla="*/ 0 w 311"/>
                <a:gd name="T37" fmla="*/ 52 h 280"/>
                <a:gd name="T38" fmla="*/ 5 w 311"/>
                <a:gd name="T39" fmla="*/ 61 h 280"/>
                <a:gd name="T40" fmla="*/ 7 w 311"/>
                <a:gd name="T41" fmla="*/ 62 h 280"/>
                <a:gd name="T42" fmla="*/ 11 w 311"/>
                <a:gd name="T43" fmla="*/ 66 h 280"/>
                <a:gd name="T44" fmla="*/ 16 w 311"/>
                <a:gd name="T45" fmla="*/ 69 h 280"/>
                <a:gd name="T46" fmla="*/ 25 w 311"/>
                <a:gd name="T47" fmla="*/ 72 h 280"/>
                <a:gd name="T48" fmla="*/ 27 w 311"/>
                <a:gd name="T49" fmla="*/ 75 h 280"/>
                <a:gd name="T50" fmla="*/ 27 w 311"/>
                <a:gd name="T51" fmla="*/ 75 h 280"/>
                <a:gd name="T52" fmla="*/ 36 w 311"/>
                <a:gd name="T53" fmla="*/ 77 h 280"/>
                <a:gd name="T54" fmla="*/ 46 w 311"/>
                <a:gd name="T55" fmla="*/ 81 h 280"/>
                <a:gd name="T56" fmla="*/ 60 w 311"/>
                <a:gd name="T57" fmla="*/ 94 h 280"/>
                <a:gd name="T58" fmla="*/ 63 w 311"/>
                <a:gd name="T59" fmla="*/ 99 h 280"/>
                <a:gd name="T60" fmla="*/ 68 w 311"/>
                <a:gd name="T61" fmla="*/ 108 h 280"/>
                <a:gd name="T62" fmla="*/ 88 w 311"/>
                <a:gd name="T63" fmla="*/ 134 h 280"/>
                <a:gd name="T64" fmla="*/ 120 w 311"/>
                <a:gd name="T65" fmla="*/ 135 h 280"/>
                <a:gd name="T66" fmla="*/ 134 w 311"/>
                <a:gd name="T67" fmla="*/ 143 h 280"/>
                <a:gd name="T68" fmla="*/ 157 w 311"/>
                <a:gd name="T69" fmla="*/ 149 h 280"/>
                <a:gd name="T70" fmla="*/ 157 w 311"/>
                <a:gd name="T71" fmla="*/ 150 h 280"/>
                <a:gd name="T72" fmla="*/ 162 w 311"/>
                <a:gd name="T73" fmla="*/ 176 h 280"/>
                <a:gd name="T74" fmla="*/ 173 w 311"/>
                <a:gd name="T75" fmla="*/ 198 h 280"/>
                <a:gd name="T76" fmla="*/ 185 w 311"/>
                <a:gd name="T77" fmla="*/ 208 h 280"/>
                <a:gd name="T78" fmla="*/ 185 w 311"/>
                <a:gd name="T79" fmla="*/ 208 h 280"/>
                <a:gd name="T80" fmla="*/ 189 w 311"/>
                <a:gd name="T81" fmla="*/ 210 h 280"/>
                <a:gd name="T82" fmla="*/ 193 w 311"/>
                <a:gd name="T83" fmla="*/ 213 h 280"/>
                <a:gd name="T84" fmla="*/ 204 w 311"/>
                <a:gd name="T85" fmla="*/ 217 h 280"/>
                <a:gd name="T86" fmla="*/ 215 w 311"/>
                <a:gd name="T87" fmla="*/ 217 h 280"/>
                <a:gd name="T88" fmla="*/ 217 w 311"/>
                <a:gd name="T89" fmla="*/ 228 h 280"/>
                <a:gd name="T90" fmla="*/ 219 w 311"/>
                <a:gd name="T91" fmla="*/ 242 h 280"/>
                <a:gd name="T92" fmla="*/ 236 w 311"/>
                <a:gd name="T93" fmla="*/ 241 h 280"/>
                <a:gd name="T94" fmla="*/ 240 w 311"/>
                <a:gd name="T95" fmla="*/ 237 h 280"/>
                <a:gd name="T96" fmla="*/ 245 w 311"/>
                <a:gd name="T97" fmla="*/ 226 h 280"/>
                <a:gd name="T98" fmla="*/ 257 w 311"/>
                <a:gd name="T99" fmla="*/ 210 h 280"/>
                <a:gd name="T100" fmla="*/ 269 w 311"/>
                <a:gd name="T101" fmla="*/ 225 h 280"/>
                <a:gd name="T102" fmla="*/ 279 w 311"/>
                <a:gd name="T103" fmla="*/ 257 h 280"/>
                <a:gd name="T104" fmla="*/ 300 w 311"/>
                <a:gd name="T105" fmla="*/ 235 h 280"/>
                <a:gd name="T106" fmla="*/ 310 w 311"/>
                <a:gd name="T107" fmla="*/ 217 h 280"/>
                <a:gd name="T108" fmla="*/ 299 w 311"/>
                <a:gd name="T109" fmla="*/ 216 h 280"/>
                <a:gd name="T110" fmla="*/ 292 w 311"/>
                <a:gd name="T111" fmla="*/ 208 h 280"/>
                <a:gd name="T112" fmla="*/ 273 w 311"/>
                <a:gd name="T113" fmla="*/ 202 h 280"/>
                <a:gd name="T114" fmla="*/ 258 w 311"/>
                <a:gd name="T115" fmla="*/ 188 h 280"/>
                <a:gd name="T116" fmla="*/ 257 w 311"/>
                <a:gd name="T117" fmla="*/ 1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1" h="280">
                  <a:moveTo>
                    <a:pt x="257" y="179"/>
                  </a:moveTo>
                  <a:cubicBezTo>
                    <a:pt x="241" y="164"/>
                    <a:pt x="241" y="164"/>
                    <a:pt x="241" y="164"/>
                  </a:cubicBezTo>
                  <a:cubicBezTo>
                    <a:pt x="224" y="164"/>
                    <a:pt x="216" y="160"/>
                    <a:pt x="210" y="143"/>
                  </a:cubicBezTo>
                  <a:cubicBezTo>
                    <a:pt x="207" y="135"/>
                    <a:pt x="205" y="134"/>
                    <a:pt x="200" y="128"/>
                  </a:cubicBezTo>
                  <a:cubicBezTo>
                    <a:pt x="197" y="123"/>
                    <a:pt x="196" y="114"/>
                    <a:pt x="191" y="110"/>
                  </a:cubicBezTo>
                  <a:cubicBezTo>
                    <a:pt x="189" y="106"/>
                    <a:pt x="181" y="102"/>
                    <a:pt x="178" y="98"/>
                  </a:cubicBezTo>
                  <a:cubicBezTo>
                    <a:pt x="174" y="92"/>
                    <a:pt x="170" y="88"/>
                    <a:pt x="167" y="82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6" y="59"/>
                    <a:pt x="155" y="56"/>
                    <a:pt x="157" y="49"/>
                  </a:cubicBezTo>
                  <a:cubicBezTo>
                    <a:pt x="158" y="45"/>
                    <a:pt x="157" y="40"/>
                    <a:pt x="154" y="37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18"/>
                    <a:pt x="151" y="14"/>
                    <a:pt x="148" y="1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" y="55"/>
                    <a:pt x="3" y="58"/>
                    <a:pt x="5" y="61"/>
                  </a:cubicBezTo>
                  <a:cubicBezTo>
                    <a:pt x="6" y="61"/>
                    <a:pt x="7" y="62"/>
                    <a:pt x="7" y="62"/>
                  </a:cubicBezTo>
                  <a:cubicBezTo>
                    <a:pt x="9" y="63"/>
                    <a:pt x="10" y="65"/>
                    <a:pt x="11" y="66"/>
                  </a:cubicBezTo>
                  <a:cubicBezTo>
                    <a:pt x="13" y="67"/>
                    <a:pt x="14" y="68"/>
                    <a:pt x="16" y="69"/>
                  </a:cubicBezTo>
                  <a:cubicBezTo>
                    <a:pt x="19" y="70"/>
                    <a:pt x="22" y="72"/>
                    <a:pt x="25" y="72"/>
                  </a:cubicBezTo>
                  <a:cubicBezTo>
                    <a:pt x="26" y="73"/>
                    <a:pt x="26" y="73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9" y="79"/>
                    <a:pt x="44" y="79"/>
                    <a:pt x="46" y="81"/>
                  </a:cubicBezTo>
                  <a:cubicBezTo>
                    <a:pt x="50" y="81"/>
                    <a:pt x="57" y="90"/>
                    <a:pt x="60" y="94"/>
                  </a:cubicBezTo>
                  <a:cubicBezTo>
                    <a:pt x="61" y="96"/>
                    <a:pt x="62" y="97"/>
                    <a:pt x="63" y="99"/>
                  </a:cubicBezTo>
                  <a:cubicBezTo>
                    <a:pt x="65" y="102"/>
                    <a:pt x="68" y="104"/>
                    <a:pt x="68" y="108"/>
                  </a:cubicBezTo>
                  <a:cubicBezTo>
                    <a:pt x="73" y="116"/>
                    <a:pt x="78" y="132"/>
                    <a:pt x="88" y="134"/>
                  </a:cubicBezTo>
                  <a:cubicBezTo>
                    <a:pt x="99" y="135"/>
                    <a:pt x="109" y="141"/>
                    <a:pt x="120" y="135"/>
                  </a:cubicBezTo>
                  <a:cubicBezTo>
                    <a:pt x="129" y="130"/>
                    <a:pt x="128" y="137"/>
                    <a:pt x="134" y="143"/>
                  </a:cubicBezTo>
                  <a:cubicBezTo>
                    <a:pt x="138" y="148"/>
                    <a:pt x="150" y="149"/>
                    <a:pt x="157" y="149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4" y="184"/>
                    <a:pt x="169" y="190"/>
                    <a:pt x="173" y="19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6" y="208"/>
                    <a:pt x="187" y="209"/>
                    <a:pt x="189" y="210"/>
                  </a:cubicBezTo>
                  <a:cubicBezTo>
                    <a:pt x="191" y="211"/>
                    <a:pt x="192" y="212"/>
                    <a:pt x="193" y="213"/>
                  </a:cubicBezTo>
                  <a:cubicBezTo>
                    <a:pt x="199" y="219"/>
                    <a:pt x="198" y="217"/>
                    <a:pt x="204" y="217"/>
                  </a:cubicBezTo>
                  <a:cubicBezTo>
                    <a:pt x="208" y="217"/>
                    <a:pt x="211" y="221"/>
                    <a:pt x="215" y="217"/>
                  </a:cubicBezTo>
                  <a:cubicBezTo>
                    <a:pt x="217" y="215"/>
                    <a:pt x="215" y="226"/>
                    <a:pt x="217" y="228"/>
                  </a:cubicBezTo>
                  <a:cubicBezTo>
                    <a:pt x="221" y="232"/>
                    <a:pt x="216" y="242"/>
                    <a:pt x="219" y="242"/>
                  </a:cubicBezTo>
                  <a:cubicBezTo>
                    <a:pt x="224" y="242"/>
                    <a:pt x="234" y="246"/>
                    <a:pt x="236" y="241"/>
                  </a:cubicBezTo>
                  <a:cubicBezTo>
                    <a:pt x="237" y="238"/>
                    <a:pt x="239" y="241"/>
                    <a:pt x="240" y="237"/>
                  </a:cubicBezTo>
                  <a:cubicBezTo>
                    <a:pt x="242" y="234"/>
                    <a:pt x="243" y="230"/>
                    <a:pt x="245" y="226"/>
                  </a:cubicBezTo>
                  <a:cubicBezTo>
                    <a:pt x="246" y="223"/>
                    <a:pt x="253" y="204"/>
                    <a:pt x="257" y="210"/>
                  </a:cubicBezTo>
                  <a:cubicBezTo>
                    <a:pt x="261" y="215"/>
                    <a:pt x="268" y="220"/>
                    <a:pt x="269" y="225"/>
                  </a:cubicBezTo>
                  <a:cubicBezTo>
                    <a:pt x="270" y="236"/>
                    <a:pt x="257" y="280"/>
                    <a:pt x="279" y="257"/>
                  </a:cubicBezTo>
                  <a:cubicBezTo>
                    <a:pt x="287" y="249"/>
                    <a:pt x="295" y="243"/>
                    <a:pt x="300" y="235"/>
                  </a:cubicBezTo>
                  <a:cubicBezTo>
                    <a:pt x="303" y="230"/>
                    <a:pt x="311" y="223"/>
                    <a:pt x="310" y="217"/>
                  </a:cubicBezTo>
                  <a:cubicBezTo>
                    <a:pt x="309" y="207"/>
                    <a:pt x="304" y="218"/>
                    <a:pt x="299" y="216"/>
                  </a:cubicBezTo>
                  <a:cubicBezTo>
                    <a:pt x="295" y="215"/>
                    <a:pt x="294" y="211"/>
                    <a:pt x="292" y="208"/>
                  </a:cubicBezTo>
                  <a:cubicBezTo>
                    <a:pt x="287" y="204"/>
                    <a:pt x="279" y="203"/>
                    <a:pt x="273" y="202"/>
                  </a:cubicBezTo>
                  <a:cubicBezTo>
                    <a:pt x="266" y="201"/>
                    <a:pt x="260" y="195"/>
                    <a:pt x="258" y="188"/>
                  </a:cubicBezTo>
                  <a:cubicBezTo>
                    <a:pt x="257" y="185"/>
                    <a:pt x="256" y="178"/>
                    <a:pt x="257" y="17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7" name="BRANTLEY"/>
            <p:cNvSpPr>
              <a:spLocks/>
            </p:cNvSpPr>
            <p:nvPr/>
          </p:nvSpPr>
          <p:spPr bwMode="auto">
            <a:xfrm>
              <a:off x="5472113" y="5018088"/>
              <a:ext cx="544513" cy="415925"/>
            </a:xfrm>
            <a:custGeom>
              <a:avLst/>
              <a:gdLst>
                <a:gd name="T0" fmla="*/ 228 w 229"/>
                <a:gd name="T1" fmla="*/ 21 h 175"/>
                <a:gd name="T2" fmla="*/ 228 w 229"/>
                <a:gd name="T3" fmla="*/ 29 h 175"/>
                <a:gd name="T4" fmla="*/ 223 w 229"/>
                <a:gd name="T5" fmla="*/ 40 h 175"/>
                <a:gd name="T6" fmla="*/ 219 w 229"/>
                <a:gd name="T7" fmla="*/ 52 h 175"/>
                <a:gd name="T8" fmla="*/ 213 w 229"/>
                <a:gd name="T9" fmla="*/ 73 h 175"/>
                <a:gd name="T10" fmla="*/ 208 w 229"/>
                <a:gd name="T11" fmla="*/ 93 h 175"/>
                <a:gd name="T12" fmla="*/ 209 w 229"/>
                <a:gd name="T13" fmla="*/ 97 h 175"/>
                <a:gd name="T14" fmla="*/ 209 w 229"/>
                <a:gd name="T15" fmla="*/ 97 h 175"/>
                <a:gd name="T16" fmla="*/ 207 w 229"/>
                <a:gd name="T17" fmla="*/ 103 h 175"/>
                <a:gd name="T18" fmla="*/ 200 w 229"/>
                <a:gd name="T19" fmla="*/ 110 h 175"/>
                <a:gd name="T20" fmla="*/ 193 w 229"/>
                <a:gd name="T21" fmla="*/ 112 h 175"/>
                <a:gd name="T22" fmla="*/ 181 w 229"/>
                <a:gd name="T23" fmla="*/ 131 h 175"/>
                <a:gd name="T24" fmla="*/ 156 w 229"/>
                <a:gd name="T25" fmla="*/ 133 h 175"/>
                <a:gd name="T26" fmla="*/ 144 w 229"/>
                <a:gd name="T27" fmla="*/ 158 h 175"/>
                <a:gd name="T28" fmla="*/ 144 w 229"/>
                <a:gd name="T29" fmla="*/ 158 h 175"/>
                <a:gd name="T30" fmla="*/ 92 w 229"/>
                <a:gd name="T31" fmla="*/ 143 h 175"/>
                <a:gd name="T32" fmla="*/ 84 w 229"/>
                <a:gd name="T33" fmla="*/ 175 h 175"/>
                <a:gd name="T34" fmla="*/ 63 w 229"/>
                <a:gd name="T35" fmla="*/ 175 h 175"/>
                <a:gd name="T36" fmla="*/ 63 w 229"/>
                <a:gd name="T37" fmla="*/ 175 h 175"/>
                <a:gd name="T38" fmla="*/ 30 w 229"/>
                <a:gd name="T39" fmla="*/ 139 h 175"/>
                <a:gd name="T40" fmla="*/ 31 w 229"/>
                <a:gd name="T41" fmla="*/ 98 h 175"/>
                <a:gd name="T42" fmla="*/ 28 w 229"/>
                <a:gd name="T43" fmla="*/ 98 h 175"/>
                <a:gd name="T44" fmla="*/ 20 w 229"/>
                <a:gd name="T45" fmla="*/ 96 h 175"/>
                <a:gd name="T46" fmla="*/ 13 w 229"/>
                <a:gd name="T47" fmla="*/ 92 h 175"/>
                <a:gd name="T48" fmla="*/ 10 w 229"/>
                <a:gd name="T49" fmla="*/ 89 h 175"/>
                <a:gd name="T50" fmla="*/ 6 w 229"/>
                <a:gd name="T51" fmla="*/ 87 h 175"/>
                <a:gd name="T52" fmla="*/ 1 w 229"/>
                <a:gd name="T53" fmla="*/ 82 h 175"/>
                <a:gd name="T54" fmla="*/ 0 w 229"/>
                <a:gd name="T55" fmla="*/ 78 h 175"/>
                <a:gd name="T56" fmla="*/ 0 w 229"/>
                <a:gd name="T57" fmla="*/ 70 h 175"/>
                <a:gd name="T58" fmla="*/ 0 w 229"/>
                <a:gd name="T59" fmla="*/ 70 h 175"/>
                <a:gd name="T60" fmla="*/ 2 w 229"/>
                <a:gd name="T61" fmla="*/ 70 h 175"/>
                <a:gd name="T62" fmla="*/ 17 w 229"/>
                <a:gd name="T63" fmla="*/ 72 h 175"/>
                <a:gd name="T64" fmla="*/ 37 w 229"/>
                <a:gd name="T65" fmla="*/ 79 h 175"/>
                <a:gd name="T66" fmla="*/ 55 w 229"/>
                <a:gd name="T67" fmla="*/ 70 h 175"/>
                <a:gd name="T68" fmla="*/ 57 w 229"/>
                <a:gd name="T69" fmla="*/ 58 h 175"/>
                <a:gd name="T70" fmla="*/ 64 w 229"/>
                <a:gd name="T71" fmla="*/ 54 h 175"/>
                <a:gd name="T72" fmla="*/ 74 w 229"/>
                <a:gd name="T73" fmla="*/ 48 h 175"/>
                <a:gd name="T74" fmla="*/ 96 w 229"/>
                <a:gd name="T75" fmla="*/ 47 h 175"/>
                <a:gd name="T76" fmla="*/ 114 w 229"/>
                <a:gd name="T77" fmla="*/ 42 h 175"/>
                <a:gd name="T78" fmla="*/ 119 w 229"/>
                <a:gd name="T79" fmla="*/ 37 h 175"/>
                <a:gd name="T80" fmla="*/ 119 w 229"/>
                <a:gd name="T81" fmla="*/ 30 h 175"/>
                <a:gd name="T82" fmla="*/ 115 w 229"/>
                <a:gd name="T83" fmla="*/ 26 h 175"/>
                <a:gd name="T84" fmla="*/ 107 w 229"/>
                <a:gd name="T85" fmla="*/ 17 h 175"/>
                <a:gd name="T86" fmla="*/ 104 w 229"/>
                <a:gd name="T87" fmla="*/ 11 h 175"/>
                <a:gd name="T88" fmla="*/ 102 w 229"/>
                <a:gd name="T89" fmla="*/ 5 h 175"/>
                <a:gd name="T90" fmla="*/ 103 w 229"/>
                <a:gd name="T91" fmla="*/ 1 h 175"/>
                <a:gd name="T92" fmla="*/ 103 w 229"/>
                <a:gd name="T93" fmla="*/ 1 h 175"/>
                <a:gd name="T94" fmla="*/ 105 w 229"/>
                <a:gd name="T95" fmla="*/ 1 h 175"/>
                <a:gd name="T96" fmla="*/ 120 w 229"/>
                <a:gd name="T97" fmla="*/ 5 h 175"/>
                <a:gd name="T98" fmla="*/ 152 w 229"/>
                <a:gd name="T99" fmla="*/ 7 h 175"/>
                <a:gd name="T100" fmla="*/ 184 w 229"/>
                <a:gd name="T101" fmla="*/ 2 h 175"/>
                <a:gd name="T102" fmla="*/ 204 w 229"/>
                <a:gd name="T103" fmla="*/ 2 h 175"/>
                <a:gd name="T104" fmla="*/ 213 w 229"/>
                <a:gd name="T105" fmla="*/ 6 h 175"/>
                <a:gd name="T106" fmla="*/ 219 w 229"/>
                <a:gd name="T107" fmla="*/ 12 h 175"/>
                <a:gd name="T108" fmla="*/ 220 w 229"/>
                <a:gd name="T109" fmla="*/ 12 h 175"/>
                <a:gd name="T110" fmla="*/ 223 w 229"/>
                <a:gd name="T111" fmla="*/ 16 h 175"/>
                <a:gd name="T112" fmla="*/ 228 w 229"/>
                <a:gd name="T113" fmla="*/ 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" h="175">
                  <a:moveTo>
                    <a:pt x="228" y="21"/>
                  </a:moveTo>
                  <a:cubicBezTo>
                    <a:pt x="228" y="22"/>
                    <a:pt x="229" y="28"/>
                    <a:pt x="228" y="29"/>
                  </a:cubicBezTo>
                  <a:cubicBezTo>
                    <a:pt x="228" y="34"/>
                    <a:pt x="225" y="36"/>
                    <a:pt x="223" y="40"/>
                  </a:cubicBezTo>
                  <a:cubicBezTo>
                    <a:pt x="222" y="44"/>
                    <a:pt x="221" y="49"/>
                    <a:pt x="219" y="52"/>
                  </a:cubicBezTo>
                  <a:cubicBezTo>
                    <a:pt x="216" y="58"/>
                    <a:pt x="214" y="66"/>
                    <a:pt x="213" y="73"/>
                  </a:cubicBezTo>
                  <a:cubicBezTo>
                    <a:pt x="212" y="80"/>
                    <a:pt x="207" y="86"/>
                    <a:pt x="208" y="93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5" y="105"/>
                    <a:pt x="203" y="108"/>
                    <a:pt x="200" y="110"/>
                  </a:cubicBezTo>
                  <a:cubicBezTo>
                    <a:pt x="198" y="111"/>
                    <a:pt x="195" y="110"/>
                    <a:pt x="193" y="112"/>
                  </a:cubicBezTo>
                  <a:cubicBezTo>
                    <a:pt x="190" y="115"/>
                    <a:pt x="184" y="130"/>
                    <a:pt x="181" y="131"/>
                  </a:cubicBezTo>
                  <a:cubicBezTo>
                    <a:pt x="180" y="134"/>
                    <a:pt x="160" y="131"/>
                    <a:pt x="156" y="133"/>
                  </a:cubicBezTo>
                  <a:cubicBezTo>
                    <a:pt x="150" y="136"/>
                    <a:pt x="144" y="152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7"/>
                    <a:pt x="22" y="97"/>
                    <a:pt x="20" y="96"/>
                  </a:cubicBezTo>
                  <a:cubicBezTo>
                    <a:pt x="19" y="95"/>
                    <a:pt x="14" y="93"/>
                    <a:pt x="13" y="92"/>
                  </a:cubicBezTo>
                  <a:cubicBezTo>
                    <a:pt x="12" y="92"/>
                    <a:pt x="11" y="90"/>
                    <a:pt x="10" y="89"/>
                  </a:cubicBezTo>
                  <a:cubicBezTo>
                    <a:pt x="9" y="88"/>
                    <a:pt x="7" y="88"/>
                    <a:pt x="6" y="87"/>
                  </a:cubicBezTo>
                  <a:cubicBezTo>
                    <a:pt x="4" y="86"/>
                    <a:pt x="3" y="83"/>
                    <a:pt x="1" y="82"/>
                  </a:cubicBezTo>
                  <a:cubicBezTo>
                    <a:pt x="1" y="81"/>
                    <a:pt x="0" y="80"/>
                    <a:pt x="0" y="78"/>
                  </a:cubicBezTo>
                  <a:cubicBezTo>
                    <a:pt x="0" y="75"/>
                    <a:pt x="0" y="72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" y="70"/>
                    <a:pt x="0" y="70"/>
                    <a:pt x="2" y="70"/>
                  </a:cubicBezTo>
                  <a:cubicBezTo>
                    <a:pt x="3" y="72"/>
                    <a:pt x="14" y="72"/>
                    <a:pt x="17" y="72"/>
                  </a:cubicBezTo>
                  <a:cubicBezTo>
                    <a:pt x="23" y="73"/>
                    <a:pt x="32" y="80"/>
                    <a:pt x="37" y="79"/>
                  </a:cubicBezTo>
                  <a:cubicBezTo>
                    <a:pt x="41" y="78"/>
                    <a:pt x="52" y="73"/>
                    <a:pt x="55" y="70"/>
                  </a:cubicBezTo>
                  <a:cubicBezTo>
                    <a:pt x="58" y="67"/>
                    <a:pt x="56" y="62"/>
                    <a:pt x="57" y="58"/>
                  </a:cubicBezTo>
                  <a:cubicBezTo>
                    <a:pt x="58" y="55"/>
                    <a:pt x="61" y="55"/>
                    <a:pt x="64" y="54"/>
                  </a:cubicBezTo>
                  <a:cubicBezTo>
                    <a:pt x="68" y="53"/>
                    <a:pt x="68" y="49"/>
                    <a:pt x="74" y="48"/>
                  </a:cubicBezTo>
                  <a:cubicBezTo>
                    <a:pt x="78" y="47"/>
                    <a:pt x="92" y="45"/>
                    <a:pt x="96" y="47"/>
                  </a:cubicBezTo>
                  <a:cubicBezTo>
                    <a:pt x="102" y="48"/>
                    <a:pt x="110" y="46"/>
                    <a:pt x="114" y="42"/>
                  </a:cubicBezTo>
                  <a:cubicBezTo>
                    <a:pt x="116" y="41"/>
                    <a:pt x="119" y="39"/>
                    <a:pt x="119" y="37"/>
                  </a:cubicBezTo>
                  <a:cubicBezTo>
                    <a:pt x="120" y="35"/>
                    <a:pt x="122" y="30"/>
                    <a:pt x="119" y="30"/>
                  </a:cubicBezTo>
                  <a:cubicBezTo>
                    <a:pt x="119" y="29"/>
                    <a:pt x="116" y="26"/>
                    <a:pt x="115" y="26"/>
                  </a:cubicBezTo>
                  <a:cubicBezTo>
                    <a:pt x="112" y="24"/>
                    <a:pt x="109" y="20"/>
                    <a:pt x="107" y="17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3" y="9"/>
                    <a:pt x="103" y="7"/>
                    <a:pt x="102" y="5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9" y="3"/>
                    <a:pt x="116" y="4"/>
                    <a:pt x="120" y="5"/>
                  </a:cubicBezTo>
                  <a:cubicBezTo>
                    <a:pt x="131" y="7"/>
                    <a:pt x="141" y="9"/>
                    <a:pt x="152" y="7"/>
                  </a:cubicBezTo>
                  <a:cubicBezTo>
                    <a:pt x="163" y="6"/>
                    <a:pt x="174" y="2"/>
                    <a:pt x="184" y="2"/>
                  </a:cubicBezTo>
                  <a:cubicBezTo>
                    <a:pt x="191" y="2"/>
                    <a:pt x="198" y="0"/>
                    <a:pt x="204" y="2"/>
                  </a:cubicBezTo>
                  <a:cubicBezTo>
                    <a:pt x="207" y="3"/>
                    <a:pt x="211" y="4"/>
                    <a:pt x="213" y="6"/>
                  </a:cubicBezTo>
                  <a:cubicBezTo>
                    <a:pt x="216" y="8"/>
                    <a:pt x="217" y="10"/>
                    <a:pt x="219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1" y="13"/>
                    <a:pt x="222" y="15"/>
                    <a:pt x="223" y="16"/>
                  </a:cubicBezTo>
                  <a:cubicBezTo>
                    <a:pt x="228" y="21"/>
                    <a:pt x="228" y="21"/>
                    <a:pt x="228" y="2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8" name="BACON"/>
            <p:cNvSpPr>
              <a:spLocks/>
            </p:cNvSpPr>
            <p:nvPr/>
          </p:nvSpPr>
          <p:spPr bwMode="auto">
            <a:xfrm>
              <a:off x="5130800" y="4613275"/>
              <a:ext cx="390525" cy="344488"/>
            </a:xfrm>
            <a:custGeom>
              <a:avLst/>
              <a:gdLst>
                <a:gd name="T0" fmla="*/ 87 w 164"/>
                <a:gd name="T1" fmla="*/ 145 h 145"/>
                <a:gd name="T2" fmla="*/ 93 w 164"/>
                <a:gd name="T3" fmla="*/ 145 h 145"/>
                <a:gd name="T4" fmla="*/ 93 w 164"/>
                <a:gd name="T5" fmla="*/ 140 h 145"/>
                <a:gd name="T6" fmla="*/ 116 w 164"/>
                <a:gd name="T7" fmla="*/ 140 h 145"/>
                <a:gd name="T8" fmla="*/ 116 w 164"/>
                <a:gd name="T9" fmla="*/ 134 h 145"/>
                <a:gd name="T10" fmla="*/ 123 w 164"/>
                <a:gd name="T11" fmla="*/ 134 h 145"/>
                <a:gd name="T12" fmla="*/ 123 w 164"/>
                <a:gd name="T13" fmla="*/ 127 h 145"/>
                <a:gd name="T14" fmla="*/ 129 w 164"/>
                <a:gd name="T15" fmla="*/ 127 h 145"/>
                <a:gd name="T16" fmla="*/ 129 w 164"/>
                <a:gd name="T17" fmla="*/ 122 h 145"/>
                <a:gd name="T18" fmla="*/ 135 w 164"/>
                <a:gd name="T19" fmla="*/ 122 h 145"/>
                <a:gd name="T20" fmla="*/ 135 w 164"/>
                <a:gd name="T21" fmla="*/ 109 h 145"/>
                <a:gd name="T22" fmla="*/ 149 w 164"/>
                <a:gd name="T23" fmla="*/ 109 h 145"/>
                <a:gd name="T24" fmla="*/ 149 w 164"/>
                <a:gd name="T25" fmla="*/ 102 h 145"/>
                <a:gd name="T26" fmla="*/ 154 w 164"/>
                <a:gd name="T27" fmla="*/ 102 h 145"/>
                <a:gd name="T28" fmla="*/ 154 w 164"/>
                <a:gd name="T29" fmla="*/ 97 h 145"/>
                <a:gd name="T30" fmla="*/ 163 w 164"/>
                <a:gd name="T31" fmla="*/ 97 h 145"/>
                <a:gd name="T32" fmla="*/ 163 w 164"/>
                <a:gd name="T33" fmla="*/ 89 h 145"/>
                <a:gd name="T34" fmla="*/ 164 w 164"/>
                <a:gd name="T35" fmla="*/ 89 h 145"/>
                <a:gd name="T36" fmla="*/ 163 w 164"/>
                <a:gd name="T37" fmla="*/ 86 h 145"/>
                <a:gd name="T38" fmla="*/ 161 w 164"/>
                <a:gd name="T39" fmla="*/ 80 h 145"/>
                <a:gd name="T40" fmla="*/ 158 w 164"/>
                <a:gd name="T41" fmla="*/ 77 h 145"/>
                <a:gd name="T42" fmla="*/ 156 w 164"/>
                <a:gd name="T43" fmla="*/ 75 h 145"/>
                <a:gd name="T44" fmla="*/ 154 w 164"/>
                <a:gd name="T45" fmla="*/ 74 h 145"/>
                <a:gd name="T46" fmla="*/ 153 w 164"/>
                <a:gd name="T47" fmla="*/ 73 h 145"/>
                <a:gd name="T48" fmla="*/ 152 w 164"/>
                <a:gd name="T49" fmla="*/ 72 h 145"/>
                <a:gd name="T50" fmla="*/ 119 w 164"/>
                <a:gd name="T51" fmla="*/ 49 h 145"/>
                <a:gd name="T52" fmla="*/ 90 w 164"/>
                <a:gd name="T53" fmla="*/ 35 h 145"/>
                <a:gd name="T54" fmla="*/ 73 w 164"/>
                <a:gd name="T55" fmla="*/ 21 h 145"/>
                <a:gd name="T56" fmla="*/ 55 w 164"/>
                <a:gd name="T57" fmla="*/ 2 h 145"/>
                <a:gd name="T58" fmla="*/ 44 w 164"/>
                <a:gd name="T59" fmla="*/ 0 h 145"/>
                <a:gd name="T60" fmla="*/ 44 w 164"/>
                <a:gd name="T61" fmla="*/ 0 h 145"/>
                <a:gd name="T62" fmla="*/ 44 w 164"/>
                <a:gd name="T63" fmla="*/ 21 h 145"/>
                <a:gd name="T64" fmla="*/ 0 w 164"/>
                <a:gd name="T65" fmla="*/ 21 h 145"/>
                <a:gd name="T66" fmla="*/ 0 w 164"/>
                <a:gd name="T67" fmla="*/ 21 h 145"/>
                <a:gd name="T68" fmla="*/ 0 w 164"/>
                <a:gd name="T69" fmla="*/ 75 h 145"/>
                <a:gd name="T70" fmla="*/ 13 w 164"/>
                <a:gd name="T71" fmla="*/ 75 h 145"/>
                <a:gd name="T72" fmla="*/ 13 w 164"/>
                <a:gd name="T73" fmla="*/ 120 h 145"/>
                <a:gd name="T74" fmla="*/ 13 w 164"/>
                <a:gd name="T75" fmla="*/ 120 h 145"/>
                <a:gd name="T76" fmla="*/ 54 w 164"/>
                <a:gd name="T77" fmla="*/ 120 h 145"/>
                <a:gd name="T78" fmla="*/ 54 w 164"/>
                <a:gd name="T79" fmla="*/ 134 h 145"/>
                <a:gd name="T80" fmla="*/ 61 w 164"/>
                <a:gd name="T81" fmla="*/ 134 h 145"/>
                <a:gd name="T82" fmla="*/ 61 w 164"/>
                <a:gd name="T83" fmla="*/ 145 h 145"/>
                <a:gd name="T84" fmla="*/ 87 w 164"/>
                <a:gd name="T8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145">
                  <a:moveTo>
                    <a:pt x="87" y="145"/>
                  </a:moveTo>
                  <a:cubicBezTo>
                    <a:pt x="93" y="145"/>
                    <a:pt x="93" y="145"/>
                    <a:pt x="93" y="145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63" y="97"/>
                    <a:pt x="163" y="97"/>
                    <a:pt x="163" y="97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4"/>
                    <a:pt x="162" y="82"/>
                    <a:pt x="161" y="80"/>
                  </a:cubicBezTo>
                  <a:cubicBezTo>
                    <a:pt x="160" y="79"/>
                    <a:pt x="159" y="78"/>
                    <a:pt x="158" y="77"/>
                  </a:cubicBezTo>
                  <a:cubicBezTo>
                    <a:pt x="158" y="76"/>
                    <a:pt x="157" y="76"/>
                    <a:pt x="156" y="75"/>
                  </a:cubicBezTo>
                  <a:cubicBezTo>
                    <a:pt x="155" y="75"/>
                    <a:pt x="155" y="74"/>
                    <a:pt x="154" y="74"/>
                  </a:cubicBezTo>
                  <a:cubicBezTo>
                    <a:pt x="153" y="73"/>
                    <a:pt x="153" y="73"/>
                    <a:pt x="153" y="73"/>
                  </a:cubicBezTo>
                  <a:cubicBezTo>
                    <a:pt x="153" y="73"/>
                    <a:pt x="152" y="73"/>
                    <a:pt x="152" y="72"/>
                  </a:cubicBezTo>
                  <a:cubicBezTo>
                    <a:pt x="141" y="64"/>
                    <a:pt x="129" y="60"/>
                    <a:pt x="119" y="49"/>
                  </a:cubicBezTo>
                  <a:cubicBezTo>
                    <a:pt x="112" y="40"/>
                    <a:pt x="99" y="41"/>
                    <a:pt x="90" y="35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6" y="16"/>
                    <a:pt x="61" y="8"/>
                    <a:pt x="55" y="2"/>
                  </a:cubicBezTo>
                  <a:cubicBezTo>
                    <a:pt x="52" y="2"/>
                    <a:pt x="48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87" y="145"/>
                    <a:pt x="87" y="145"/>
                    <a:pt x="87" y="14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9" name="BIBB"/>
            <p:cNvSpPr>
              <a:spLocks/>
            </p:cNvSpPr>
            <p:nvPr/>
          </p:nvSpPr>
          <p:spPr bwMode="auto">
            <a:xfrm>
              <a:off x="3883025" y="3157538"/>
              <a:ext cx="403225" cy="341313"/>
            </a:xfrm>
            <a:custGeom>
              <a:avLst/>
              <a:gdLst>
                <a:gd name="T0" fmla="*/ 77 w 169"/>
                <a:gd name="T1" fmla="*/ 0 h 143"/>
                <a:gd name="T2" fmla="*/ 82 w 169"/>
                <a:gd name="T3" fmla="*/ 15 h 143"/>
                <a:gd name="T4" fmla="*/ 97 w 169"/>
                <a:gd name="T5" fmla="*/ 30 h 143"/>
                <a:gd name="T6" fmla="*/ 123 w 169"/>
                <a:gd name="T7" fmla="*/ 32 h 143"/>
                <a:gd name="T8" fmla="*/ 123 w 169"/>
                <a:gd name="T9" fmla="*/ 32 h 143"/>
                <a:gd name="T10" fmla="*/ 128 w 169"/>
                <a:gd name="T11" fmla="*/ 41 h 143"/>
                <a:gd name="T12" fmla="*/ 134 w 169"/>
                <a:gd name="T13" fmla="*/ 38 h 143"/>
                <a:gd name="T14" fmla="*/ 151 w 169"/>
                <a:gd name="T15" fmla="*/ 53 h 143"/>
                <a:gd name="T16" fmla="*/ 160 w 169"/>
                <a:gd name="T17" fmla="*/ 53 h 143"/>
                <a:gd name="T18" fmla="*/ 160 w 169"/>
                <a:gd name="T19" fmla="*/ 53 h 143"/>
                <a:gd name="T20" fmla="*/ 164 w 169"/>
                <a:gd name="T21" fmla="*/ 60 h 143"/>
                <a:gd name="T22" fmla="*/ 168 w 169"/>
                <a:gd name="T23" fmla="*/ 72 h 143"/>
                <a:gd name="T24" fmla="*/ 164 w 169"/>
                <a:gd name="T25" fmla="*/ 75 h 143"/>
                <a:gd name="T26" fmla="*/ 159 w 169"/>
                <a:gd name="T27" fmla="*/ 77 h 143"/>
                <a:gd name="T28" fmla="*/ 157 w 169"/>
                <a:gd name="T29" fmla="*/ 80 h 143"/>
                <a:gd name="T30" fmla="*/ 157 w 169"/>
                <a:gd name="T31" fmla="*/ 80 h 143"/>
                <a:gd name="T32" fmla="*/ 157 w 169"/>
                <a:gd name="T33" fmla="*/ 80 h 143"/>
                <a:gd name="T34" fmla="*/ 131 w 169"/>
                <a:gd name="T35" fmla="*/ 104 h 143"/>
                <a:gd name="T36" fmla="*/ 122 w 169"/>
                <a:gd name="T37" fmla="*/ 104 h 143"/>
                <a:gd name="T38" fmla="*/ 122 w 169"/>
                <a:gd name="T39" fmla="*/ 124 h 143"/>
                <a:gd name="T40" fmla="*/ 119 w 169"/>
                <a:gd name="T41" fmla="*/ 124 h 143"/>
                <a:gd name="T42" fmla="*/ 119 w 169"/>
                <a:gd name="T43" fmla="*/ 135 h 143"/>
                <a:gd name="T44" fmla="*/ 125 w 169"/>
                <a:gd name="T45" fmla="*/ 143 h 143"/>
                <a:gd name="T46" fmla="*/ 125 w 169"/>
                <a:gd name="T47" fmla="*/ 143 h 143"/>
                <a:gd name="T48" fmla="*/ 119 w 169"/>
                <a:gd name="T49" fmla="*/ 141 h 143"/>
                <a:gd name="T50" fmla="*/ 116 w 169"/>
                <a:gd name="T51" fmla="*/ 141 h 143"/>
                <a:gd name="T52" fmla="*/ 108 w 169"/>
                <a:gd name="T53" fmla="*/ 139 h 143"/>
                <a:gd name="T54" fmla="*/ 106 w 169"/>
                <a:gd name="T55" fmla="*/ 138 h 143"/>
                <a:gd name="T56" fmla="*/ 94 w 169"/>
                <a:gd name="T57" fmla="*/ 134 h 143"/>
                <a:gd name="T58" fmla="*/ 84 w 169"/>
                <a:gd name="T59" fmla="*/ 129 h 143"/>
                <a:gd name="T60" fmla="*/ 80 w 169"/>
                <a:gd name="T61" fmla="*/ 128 h 143"/>
                <a:gd name="T62" fmla="*/ 80 w 169"/>
                <a:gd name="T63" fmla="*/ 128 h 143"/>
                <a:gd name="T64" fmla="*/ 65 w 169"/>
                <a:gd name="T65" fmla="*/ 128 h 143"/>
                <a:gd name="T66" fmla="*/ 65 w 169"/>
                <a:gd name="T67" fmla="*/ 128 h 143"/>
                <a:gd name="T68" fmla="*/ 60 w 169"/>
                <a:gd name="T69" fmla="*/ 122 h 143"/>
                <a:gd name="T70" fmla="*/ 55 w 169"/>
                <a:gd name="T71" fmla="*/ 118 h 143"/>
                <a:gd name="T72" fmla="*/ 31 w 169"/>
                <a:gd name="T73" fmla="*/ 104 h 143"/>
                <a:gd name="T74" fmla="*/ 14 w 169"/>
                <a:gd name="T75" fmla="*/ 76 h 143"/>
                <a:gd name="T76" fmla="*/ 8 w 169"/>
                <a:gd name="T77" fmla="*/ 69 h 143"/>
                <a:gd name="T78" fmla="*/ 5 w 169"/>
                <a:gd name="T79" fmla="*/ 66 h 143"/>
                <a:gd name="T80" fmla="*/ 0 w 169"/>
                <a:gd name="T81" fmla="*/ 65 h 143"/>
                <a:gd name="T82" fmla="*/ 0 w 169"/>
                <a:gd name="T83" fmla="*/ 51 h 143"/>
                <a:gd name="T84" fmla="*/ 0 w 169"/>
                <a:gd name="T85" fmla="*/ 51 h 143"/>
                <a:gd name="T86" fmla="*/ 67 w 169"/>
                <a:gd name="T87" fmla="*/ 5 h 143"/>
                <a:gd name="T88" fmla="*/ 67 w 169"/>
                <a:gd name="T89" fmla="*/ 0 h 143"/>
                <a:gd name="T90" fmla="*/ 77 w 169"/>
                <a:gd name="T9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" h="143">
                  <a:moveTo>
                    <a:pt x="77" y="0"/>
                  </a:moveTo>
                  <a:cubicBezTo>
                    <a:pt x="81" y="4"/>
                    <a:pt x="80" y="10"/>
                    <a:pt x="82" y="15"/>
                  </a:cubicBezTo>
                  <a:cubicBezTo>
                    <a:pt x="83" y="19"/>
                    <a:pt x="93" y="28"/>
                    <a:pt x="97" y="30"/>
                  </a:cubicBezTo>
                  <a:cubicBezTo>
                    <a:pt x="102" y="33"/>
                    <a:pt x="11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4" y="34"/>
                    <a:pt x="126" y="40"/>
                    <a:pt x="128" y="41"/>
                  </a:cubicBezTo>
                  <a:cubicBezTo>
                    <a:pt x="130" y="42"/>
                    <a:pt x="132" y="38"/>
                    <a:pt x="134" y="38"/>
                  </a:cubicBezTo>
                  <a:cubicBezTo>
                    <a:pt x="140" y="37"/>
                    <a:pt x="147" y="51"/>
                    <a:pt x="151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6"/>
                    <a:pt x="162" y="58"/>
                    <a:pt x="164" y="60"/>
                  </a:cubicBezTo>
                  <a:cubicBezTo>
                    <a:pt x="166" y="63"/>
                    <a:pt x="169" y="68"/>
                    <a:pt x="168" y="72"/>
                  </a:cubicBezTo>
                  <a:cubicBezTo>
                    <a:pt x="167" y="73"/>
                    <a:pt x="166" y="75"/>
                    <a:pt x="164" y="75"/>
                  </a:cubicBezTo>
                  <a:cubicBezTo>
                    <a:pt x="163" y="76"/>
                    <a:pt x="161" y="77"/>
                    <a:pt x="159" y="77"/>
                  </a:cubicBezTo>
                  <a:cubicBezTo>
                    <a:pt x="158" y="78"/>
                    <a:pt x="157" y="79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22" y="104"/>
                    <a:pt x="122" y="104"/>
                    <a:pt x="122" y="10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8" y="141"/>
                    <a:pt x="116" y="141"/>
                    <a:pt x="116" y="141"/>
                  </a:cubicBezTo>
                  <a:cubicBezTo>
                    <a:pt x="113" y="141"/>
                    <a:pt x="110" y="139"/>
                    <a:pt x="108" y="139"/>
                  </a:cubicBezTo>
                  <a:cubicBezTo>
                    <a:pt x="107" y="139"/>
                    <a:pt x="106" y="138"/>
                    <a:pt x="106" y="138"/>
                  </a:cubicBezTo>
                  <a:cubicBezTo>
                    <a:pt x="102" y="136"/>
                    <a:pt x="98" y="135"/>
                    <a:pt x="94" y="134"/>
                  </a:cubicBezTo>
                  <a:cubicBezTo>
                    <a:pt x="91" y="133"/>
                    <a:pt x="87" y="129"/>
                    <a:pt x="84" y="129"/>
                  </a:cubicBezTo>
                  <a:cubicBezTo>
                    <a:pt x="83" y="128"/>
                    <a:pt x="81" y="128"/>
                    <a:pt x="80" y="128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9" y="121"/>
                    <a:pt x="56" y="119"/>
                    <a:pt x="55" y="118"/>
                  </a:cubicBezTo>
                  <a:cubicBezTo>
                    <a:pt x="48" y="117"/>
                    <a:pt x="35" y="111"/>
                    <a:pt x="31" y="104"/>
                  </a:cubicBezTo>
                  <a:cubicBezTo>
                    <a:pt x="26" y="96"/>
                    <a:pt x="21" y="83"/>
                    <a:pt x="14" y="76"/>
                  </a:cubicBezTo>
                  <a:cubicBezTo>
                    <a:pt x="13" y="75"/>
                    <a:pt x="9" y="71"/>
                    <a:pt x="8" y="69"/>
                  </a:cubicBezTo>
                  <a:cubicBezTo>
                    <a:pt x="8" y="69"/>
                    <a:pt x="6" y="66"/>
                    <a:pt x="5" y="66"/>
                  </a:cubicBezTo>
                  <a:cubicBezTo>
                    <a:pt x="3" y="65"/>
                    <a:pt x="2" y="65"/>
                    <a:pt x="0" y="6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0" name="BUTTS"/>
            <p:cNvSpPr>
              <a:spLocks/>
            </p:cNvSpPr>
            <p:nvPr/>
          </p:nvSpPr>
          <p:spPr bwMode="auto">
            <a:xfrm>
              <a:off x="3662363" y="2581275"/>
              <a:ext cx="301625" cy="309563"/>
            </a:xfrm>
            <a:custGeom>
              <a:avLst/>
              <a:gdLst>
                <a:gd name="T0" fmla="*/ 32 w 127"/>
                <a:gd name="T1" fmla="*/ 118 h 130"/>
                <a:gd name="T2" fmla="*/ 105 w 127"/>
                <a:gd name="T3" fmla="*/ 118 h 130"/>
                <a:gd name="T4" fmla="*/ 110 w 127"/>
                <a:gd name="T5" fmla="*/ 121 h 130"/>
                <a:gd name="T6" fmla="*/ 114 w 127"/>
                <a:gd name="T7" fmla="*/ 122 h 130"/>
                <a:gd name="T8" fmla="*/ 115 w 127"/>
                <a:gd name="T9" fmla="*/ 123 h 130"/>
                <a:gd name="T10" fmla="*/ 117 w 127"/>
                <a:gd name="T11" fmla="*/ 125 h 130"/>
                <a:gd name="T12" fmla="*/ 119 w 127"/>
                <a:gd name="T13" fmla="*/ 127 h 130"/>
                <a:gd name="T14" fmla="*/ 124 w 127"/>
                <a:gd name="T15" fmla="*/ 130 h 130"/>
                <a:gd name="T16" fmla="*/ 124 w 127"/>
                <a:gd name="T17" fmla="*/ 130 h 130"/>
                <a:gd name="T18" fmla="*/ 126 w 127"/>
                <a:gd name="T19" fmla="*/ 122 h 130"/>
                <a:gd name="T20" fmla="*/ 126 w 127"/>
                <a:gd name="T21" fmla="*/ 117 h 130"/>
                <a:gd name="T22" fmla="*/ 125 w 127"/>
                <a:gd name="T23" fmla="*/ 117 h 130"/>
                <a:gd name="T24" fmla="*/ 124 w 127"/>
                <a:gd name="T25" fmla="*/ 101 h 130"/>
                <a:gd name="T26" fmla="*/ 120 w 127"/>
                <a:gd name="T27" fmla="*/ 84 h 130"/>
                <a:gd name="T28" fmla="*/ 120 w 127"/>
                <a:gd name="T29" fmla="*/ 70 h 130"/>
                <a:gd name="T30" fmla="*/ 114 w 127"/>
                <a:gd name="T31" fmla="*/ 55 h 130"/>
                <a:gd name="T32" fmla="*/ 108 w 127"/>
                <a:gd name="T33" fmla="*/ 49 h 130"/>
                <a:gd name="T34" fmla="*/ 107 w 127"/>
                <a:gd name="T35" fmla="*/ 37 h 130"/>
                <a:gd name="T36" fmla="*/ 107 w 127"/>
                <a:gd name="T37" fmla="*/ 37 h 130"/>
                <a:gd name="T38" fmla="*/ 101 w 127"/>
                <a:gd name="T39" fmla="*/ 32 h 130"/>
                <a:gd name="T40" fmla="*/ 93 w 127"/>
                <a:gd name="T41" fmla="*/ 27 h 130"/>
                <a:gd name="T42" fmla="*/ 92 w 127"/>
                <a:gd name="T43" fmla="*/ 24 h 130"/>
                <a:gd name="T44" fmla="*/ 90 w 127"/>
                <a:gd name="T45" fmla="*/ 21 h 130"/>
                <a:gd name="T46" fmla="*/ 86 w 127"/>
                <a:gd name="T47" fmla="*/ 13 h 130"/>
                <a:gd name="T48" fmla="*/ 79 w 127"/>
                <a:gd name="T49" fmla="*/ 0 h 130"/>
                <a:gd name="T50" fmla="*/ 79 w 127"/>
                <a:gd name="T51" fmla="*/ 0 h 130"/>
                <a:gd name="T52" fmla="*/ 62 w 127"/>
                <a:gd name="T53" fmla="*/ 19 h 130"/>
                <a:gd name="T54" fmla="*/ 41 w 127"/>
                <a:gd name="T55" fmla="*/ 41 h 130"/>
                <a:gd name="T56" fmla="*/ 34 w 127"/>
                <a:gd name="T57" fmla="*/ 52 h 130"/>
                <a:gd name="T58" fmla="*/ 24 w 127"/>
                <a:gd name="T59" fmla="*/ 63 h 130"/>
                <a:gd name="T60" fmla="*/ 16 w 127"/>
                <a:gd name="T61" fmla="*/ 68 h 130"/>
                <a:gd name="T62" fmla="*/ 8 w 127"/>
                <a:gd name="T63" fmla="*/ 72 h 130"/>
                <a:gd name="T64" fmla="*/ 8 w 127"/>
                <a:gd name="T65" fmla="*/ 72 h 130"/>
                <a:gd name="T66" fmla="*/ 10 w 127"/>
                <a:gd name="T67" fmla="*/ 76 h 130"/>
                <a:gd name="T68" fmla="*/ 10 w 127"/>
                <a:gd name="T69" fmla="*/ 78 h 130"/>
                <a:gd name="T70" fmla="*/ 10 w 127"/>
                <a:gd name="T71" fmla="*/ 79 h 130"/>
                <a:gd name="T72" fmla="*/ 9 w 127"/>
                <a:gd name="T73" fmla="*/ 79 h 130"/>
                <a:gd name="T74" fmla="*/ 8 w 127"/>
                <a:gd name="T75" fmla="*/ 81 h 130"/>
                <a:gd name="T76" fmla="*/ 5 w 127"/>
                <a:gd name="T77" fmla="*/ 85 h 130"/>
                <a:gd name="T78" fmla="*/ 3 w 127"/>
                <a:gd name="T79" fmla="*/ 89 h 130"/>
                <a:gd name="T80" fmla="*/ 1 w 127"/>
                <a:gd name="T81" fmla="*/ 92 h 130"/>
                <a:gd name="T82" fmla="*/ 0 w 127"/>
                <a:gd name="T83" fmla="*/ 96 h 130"/>
                <a:gd name="T84" fmla="*/ 0 w 127"/>
                <a:gd name="T85" fmla="*/ 118 h 130"/>
                <a:gd name="T86" fmla="*/ 0 w 127"/>
                <a:gd name="T87" fmla="*/ 118 h 130"/>
                <a:gd name="T88" fmla="*/ 32 w 127"/>
                <a:gd name="T89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30">
                  <a:moveTo>
                    <a:pt x="32" y="118"/>
                  </a:moveTo>
                  <a:cubicBezTo>
                    <a:pt x="105" y="118"/>
                    <a:pt x="105" y="118"/>
                    <a:pt x="105" y="118"/>
                  </a:cubicBezTo>
                  <a:cubicBezTo>
                    <a:pt x="107" y="119"/>
                    <a:pt x="108" y="120"/>
                    <a:pt x="110" y="121"/>
                  </a:cubicBezTo>
                  <a:cubicBezTo>
                    <a:pt x="111" y="122"/>
                    <a:pt x="113" y="122"/>
                    <a:pt x="114" y="122"/>
                  </a:cubicBezTo>
                  <a:cubicBezTo>
                    <a:pt x="114" y="123"/>
                    <a:pt x="115" y="123"/>
                    <a:pt x="115" y="123"/>
                  </a:cubicBezTo>
                  <a:cubicBezTo>
                    <a:pt x="115" y="123"/>
                    <a:pt x="116" y="124"/>
                    <a:pt x="117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7" y="120"/>
                    <a:pt x="126" y="120"/>
                    <a:pt x="126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17" y="115"/>
                    <a:pt x="122" y="105"/>
                    <a:pt x="124" y="101"/>
                  </a:cubicBezTo>
                  <a:cubicBezTo>
                    <a:pt x="127" y="93"/>
                    <a:pt x="123" y="90"/>
                    <a:pt x="120" y="84"/>
                  </a:cubicBezTo>
                  <a:cubicBezTo>
                    <a:pt x="119" y="79"/>
                    <a:pt x="120" y="74"/>
                    <a:pt x="120" y="70"/>
                  </a:cubicBezTo>
                  <a:cubicBezTo>
                    <a:pt x="119" y="68"/>
                    <a:pt x="115" y="55"/>
                    <a:pt x="114" y="55"/>
                  </a:cubicBezTo>
                  <a:cubicBezTo>
                    <a:pt x="114" y="53"/>
                    <a:pt x="109" y="52"/>
                    <a:pt x="108" y="49"/>
                  </a:cubicBezTo>
                  <a:cubicBezTo>
                    <a:pt x="107" y="45"/>
                    <a:pt x="107" y="41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0"/>
                    <a:pt x="95" y="27"/>
                    <a:pt x="93" y="27"/>
                  </a:cubicBezTo>
                  <a:cubicBezTo>
                    <a:pt x="93" y="26"/>
                    <a:pt x="92" y="25"/>
                    <a:pt x="92" y="24"/>
                  </a:cubicBezTo>
                  <a:cubicBezTo>
                    <a:pt x="91" y="23"/>
                    <a:pt x="90" y="22"/>
                    <a:pt x="90" y="21"/>
                  </a:cubicBezTo>
                  <a:cubicBezTo>
                    <a:pt x="89" y="18"/>
                    <a:pt x="87" y="16"/>
                    <a:pt x="86" y="13"/>
                  </a:cubicBezTo>
                  <a:cubicBezTo>
                    <a:pt x="85" y="9"/>
                    <a:pt x="8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6"/>
                    <a:pt x="68" y="12"/>
                    <a:pt x="62" y="19"/>
                  </a:cubicBezTo>
                  <a:cubicBezTo>
                    <a:pt x="56" y="27"/>
                    <a:pt x="52" y="38"/>
                    <a:pt x="41" y="41"/>
                  </a:cubicBezTo>
                  <a:cubicBezTo>
                    <a:pt x="35" y="42"/>
                    <a:pt x="37" y="48"/>
                    <a:pt x="34" y="52"/>
                  </a:cubicBezTo>
                  <a:cubicBezTo>
                    <a:pt x="31" y="57"/>
                    <a:pt x="26" y="58"/>
                    <a:pt x="24" y="63"/>
                  </a:cubicBezTo>
                  <a:cubicBezTo>
                    <a:pt x="22" y="64"/>
                    <a:pt x="19" y="67"/>
                    <a:pt x="16" y="6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3"/>
                    <a:pt x="9" y="75"/>
                    <a:pt x="10" y="76"/>
                  </a:cubicBezTo>
                  <a:cubicBezTo>
                    <a:pt x="10" y="76"/>
                    <a:pt x="10" y="77"/>
                    <a:pt x="10" y="78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0" y="79"/>
                    <a:pt x="10" y="79"/>
                    <a:pt x="9" y="79"/>
                  </a:cubicBezTo>
                  <a:cubicBezTo>
                    <a:pt x="9" y="80"/>
                    <a:pt x="8" y="81"/>
                    <a:pt x="8" y="81"/>
                  </a:cubicBezTo>
                  <a:cubicBezTo>
                    <a:pt x="7" y="83"/>
                    <a:pt x="6" y="84"/>
                    <a:pt x="5" y="85"/>
                  </a:cubicBezTo>
                  <a:cubicBezTo>
                    <a:pt x="4" y="87"/>
                    <a:pt x="3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2" y="118"/>
                    <a:pt x="32" y="118"/>
                    <a:pt x="32" y="11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1" name="BARTOW"/>
            <p:cNvSpPr>
              <a:spLocks/>
            </p:cNvSpPr>
            <p:nvPr/>
          </p:nvSpPr>
          <p:spPr bwMode="auto">
            <a:xfrm>
              <a:off x="2747963" y="1443038"/>
              <a:ext cx="385763" cy="388938"/>
            </a:xfrm>
            <a:custGeom>
              <a:avLst/>
              <a:gdLst>
                <a:gd name="T0" fmla="*/ 50 w 162"/>
                <a:gd name="T1" fmla="*/ 163 h 163"/>
                <a:gd name="T2" fmla="*/ 128 w 162"/>
                <a:gd name="T3" fmla="*/ 163 h 163"/>
                <a:gd name="T4" fmla="*/ 128 w 162"/>
                <a:gd name="T5" fmla="*/ 163 h 163"/>
                <a:gd name="T6" fmla="*/ 160 w 162"/>
                <a:gd name="T7" fmla="*/ 163 h 163"/>
                <a:gd name="T8" fmla="*/ 160 w 162"/>
                <a:gd name="T9" fmla="*/ 163 h 163"/>
                <a:gd name="T10" fmla="*/ 162 w 162"/>
                <a:gd name="T11" fmla="*/ 0 h 163"/>
                <a:gd name="T12" fmla="*/ 162 w 162"/>
                <a:gd name="T13" fmla="*/ 0 h 163"/>
                <a:gd name="T14" fmla="*/ 129 w 162"/>
                <a:gd name="T15" fmla="*/ 0 h 163"/>
                <a:gd name="T16" fmla="*/ 129 w 162"/>
                <a:gd name="T17" fmla="*/ 7 h 163"/>
                <a:gd name="T18" fmla="*/ 42 w 162"/>
                <a:gd name="T19" fmla="*/ 7 h 163"/>
                <a:gd name="T20" fmla="*/ 38 w 162"/>
                <a:gd name="T21" fmla="*/ 10 h 163"/>
                <a:gd name="T22" fmla="*/ 35 w 162"/>
                <a:gd name="T23" fmla="*/ 15 h 163"/>
                <a:gd name="T24" fmla="*/ 31 w 162"/>
                <a:gd name="T25" fmla="*/ 12 h 163"/>
                <a:gd name="T26" fmla="*/ 28 w 162"/>
                <a:gd name="T27" fmla="*/ 8 h 163"/>
                <a:gd name="T28" fmla="*/ 26 w 162"/>
                <a:gd name="T29" fmla="*/ 12 h 163"/>
                <a:gd name="T30" fmla="*/ 26 w 162"/>
                <a:gd name="T31" fmla="*/ 12 h 163"/>
                <a:gd name="T32" fmla="*/ 21 w 162"/>
                <a:gd name="T33" fmla="*/ 4 h 163"/>
                <a:gd name="T34" fmla="*/ 16 w 162"/>
                <a:gd name="T35" fmla="*/ 12 h 163"/>
                <a:gd name="T36" fmla="*/ 16 w 162"/>
                <a:gd name="T37" fmla="*/ 12 h 163"/>
                <a:gd name="T38" fmla="*/ 16 w 162"/>
                <a:gd name="T39" fmla="*/ 34 h 163"/>
                <a:gd name="T40" fmla="*/ 10 w 162"/>
                <a:gd name="T41" fmla="*/ 34 h 163"/>
                <a:gd name="T42" fmla="*/ 10 w 162"/>
                <a:gd name="T43" fmla="*/ 98 h 163"/>
                <a:gd name="T44" fmla="*/ 0 w 162"/>
                <a:gd name="T45" fmla="*/ 98 h 163"/>
                <a:gd name="T46" fmla="*/ 0 w 162"/>
                <a:gd name="T47" fmla="*/ 157 h 163"/>
                <a:gd name="T48" fmla="*/ 0 w 162"/>
                <a:gd name="T49" fmla="*/ 157 h 163"/>
                <a:gd name="T50" fmla="*/ 0 w 162"/>
                <a:gd name="T51" fmla="*/ 163 h 163"/>
                <a:gd name="T52" fmla="*/ 50 w 162"/>
                <a:gd name="T5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3">
                  <a:moveTo>
                    <a:pt x="50" y="163"/>
                  </a:move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8"/>
                    <a:pt x="38" y="8"/>
                    <a:pt x="38" y="10"/>
                  </a:cubicBezTo>
                  <a:cubicBezTo>
                    <a:pt x="37" y="12"/>
                    <a:pt x="38" y="15"/>
                    <a:pt x="35" y="15"/>
                  </a:cubicBezTo>
                  <a:cubicBezTo>
                    <a:pt x="33" y="14"/>
                    <a:pt x="33" y="13"/>
                    <a:pt x="31" y="12"/>
                  </a:cubicBezTo>
                  <a:cubicBezTo>
                    <a:pt x="31" y="11"/>
                    <a:pt x="30" y="8"/>
                    <a:pt x="28" y="8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3" y="6"/>
                    <a:pt x="21" y="4"/>
                  </a:cubicBezTo>
                  <a:cubicBezTo>
                    <a:pt x="17" y="1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50" y="163"/>
                    <a:pt x="50" y="163"/>
                    <a:pt x="50" y="16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2" name="BEN HILL"/>
            <p:cNvSpPr>
              <a:spLocks/>
            </p:cNvSpPr>
            <p:nvPr/>
          </p:nvSpPr>
          <p:spPr bwMode="auto">
            <a:xfrm>
              <a:off x="4287838" y="4452938"/>
              <a:ext cx="479425" cy="231775"/>
            </a:xfrm>
            <a:custGeom>
              <a:avLst/>
              <a:gdLst>
                <a:gd name="T0" fmla="*/ 11 w 201"/>
                <a:gd name="T1" fmla="*/ 44 h 97"/>
                <a:gd name="T2" fmla="*/ 46 w 201"/>
                <a:gd name="T3" fmla="*/ 44 h 97"/>
                <a:gd name="T4" fmla="*/ 46 w 201"/>
                <a:gd name="T5" fmla="*/ 39 h 97"/>
                <a:gd name="T6" fmla="*/ 59 w 201"/>
                <a:gd name="T7" fmla="*/ 39 h 97"/>
                <a:gd name="T8" fmla="*/ 59 w 201"/>
                <a:gd name="T9" fmla="*/ 44 h 97"/>
                <a:gd name="T10" fmla="*/ 66 w 201"/>
                <a:gd name="T11" fmla="*/ 44 h 97"/>
                <a:gd name="T12" fmla="*/ 66 w 201"/>
                <a:gd name="T13" fmla="*/ 83 h 97"/>
                <a:gd name="T14" fmla="*/ 89 w 201"/>
                <a:gd name="T15" fmla="*/ 83 h 97"/>
                <a:gd name="T16" fmla="*/ 89 w 201"/>
                <a:gd name="T17" fmla="*/ 97 h 97"/>
                <a:gd name="T18" fmla="*/ 125 w 201"/>
                <a:gd name="T19" fmla="*/ 97 h 97"/>
                <a:gd name="T20" fmla="*/ 125 w 201"/>
                <a:gd name="T21" fmla="*/ 84 h 97"/>
                <a:gd name="T22" fmla="*/ 200 w 201"/>
                <a:gd name="T23" fmla="*/ 84 h 97"/>
                <a:gd name="T24" fmla="*/ 200 w 201"/>
                <a:gd name="T25" fmla="*/ 84 h 97"/>
                <a:gd name="T26" fmla="*/ 201 w 201"/>
                <a:gd name="T27" fmla="*/ 33 h 97"/>
                <a:gd name="T28" fmla="*/ 201 w 201"/>
                <a:gd name="T29" fmla="*/ 33 h 97"/>
                <a:gd name="T30" fmla="*/ 195 w 201"/>
                <a:gd name="T31" fmla="*/ 34 h 97"/>
                <a:gd name="T32" fmla="*/ 184 w 201"/>
                <a:gd name="T33" fmla="*/ 30 h 97"/>
                <a:gd name="T34" fmla="*/ 172 w 201"/>
                <a:gd name="T35" fmla="*/ 25 h 97"/>
                <a:gd name="T36" fmla="*/ 152 w 201"/>
                <a:gd name="T37" fmla="*/ 17 h 97"/>
                <a:gd name="T38" fmla="*/ 138 w 201"/>
                <a:gd name="T39" fmla="*/ 9 h 97"/>
                <a:gd name="T40" fmla="*/ 131 w 201"/>
                <a:gd name="T41" fmla="*/ 3 h 97"/>
                <a:gd name="T42" fmla="*/ 125 w 201"/>
                <a:gd name="T43" fmla="*/ 0 h 97"/>
                <a:gd name="T44" fmla="*/ 125 w 201"/>
                <a:gd name="T45" fmla="*/ 0 h 97"/>
                <a:gd name="T46" fmla="*/ 0 w 201"/>
                <a:gd name="T47" fmla="*/ 0 h 97"/>
                <a:gd name="T48" fmla="*/ 0 w 201"/>
                <a:gd name="T49" fmla="*/ 0 h 97"/>
                <a:gd name="T50" fmla="*/ 1 w 201"/>
                <a:gd name="T51" fmla="*/ 5 h 97"/>
                <a:gd name="T52" fmla="*/ 3 w 201"/>
                <a:gd name="T53" fmla="*/ 13 h 97"/>
                <a:gd name="T54" fmla="*/ 4 w 201"/>
                <a:gd name="T55" fmla="*/ 22 h 97"/>
                <a:gd name="T56" fmla="*/ 8 w 201"/>
                <a:gd name="T57" fmla="*/ 25 h 97"/>
                <a:gd name="T58" fmla="*/ 9 w 201"/>
                <a:gd name="T59" fmla="*/ 30 h 97"/>
                <a:gd name="T60" fmla="*/ 11 w 201"/>
                <a:gd name="T61" fmla="*/ 37 h 97"/>
                <a:gd name="T62" fmla="*/ 11 w 201"/>
                <a:gd name="T6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97">
                  <a:moveTo>
                    <a:pt x="11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89" y="34"/>
                    <a:pt x="187" y="34"/>
                    <a:pt x="184" y="30"/>
                  </a:cubicBezTo>
                  <a:cubicBezTo>
                    <a:pt x="181" y="27"/>
                    <a:pt x="176" y="27"/>
                    <a:pt x="172" y="25"/>
                  </a:cubicBezTo>
                  <a:cubicBezTo>
                    <a:pt x="167" y="22"/>
                    <a:pt x="159" y="13"/>
                    <a:pt x="152" y="17"/>
                  </a:cubicBezTo>
                  <a:cubicBezTo>
                    <a:pt x="147" y="21"/>
                    <a:pt x="139" y="15"/>
                    <a:pt x="138" y="9"/>
                  </a:cubicBezTo>
                  <a:cubicBezTo>
                    <a:pt x="136" y="7"/>
                    <a:pt x="134" y="5"/>
                    <a:pt x="131" y="3"/>
                  </a:cubicBezTo>
                  <a:cubicBezTo>
                    <a:pt x="129" y="2"/>
                    <a:pt x="125" y="2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8"/>
                    <a:pt x="2" y="10"/>
                    <a:pt x="3" y="13"/>
                  </a:cubicBezTo>
                  <a:cubicBezTo>
                    <a:pt x="3" y="16"/>
                    <a:pt x="4" y="19"/>
                    <a:pt x="4" y="22"/>
                  </a:cubicBezTo>
                  <a:cubicBezTo>
                    <a:pt x="5" y="22"/>
                    <a:pt x="7" y="25"/>
                    <a:pt x="8" y="25"/>
                  </a:cubicBezTo>
                  <a:cubicBezTo>
                    <a:pt x="8" y="27"/>
                    <a:pt x="9" y="28"/>
                    <a:pt x="9" y="30"/>
                  </a:cubicBezTo>
                  <a:cubicBezTo>
                    <a:pt x="10" y="32"/>
                    <a:pt x="10" y="35"/>
                    <a:pt x="11" y="37"/>
                  </a:cubicBezTo>
                  <a:cubicBezTo>
                    <a:pt x="11" y="44"/>
                    <a:pt x="11" y="44"/>
                    <a:pt x="11" y="4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3" name="BARROW"/>
            <p:cNvSpPr>
              <a:spLocks/>
            </p:cNvSpPr>
            <p:nvPr/>
          </p:nvSpPr>
          <p:spPr bwMode="auto">
            <a:xfrm>
              <a:off x="3910013" y="1779588"/>
              <a:ext cx="323850" cy="276225"/>
            </a:xfrm>
            <a:custGeom>
              <a:avLst/>
              <a:gdLst>
                <a:gd name="T0" fmla="*/ 95 w 136"/>
                <a:gd name="T1" fmla="*/ 108 h 116"/>
                <a:gd name="T2" fmla="*/ 136 w 136"/>
                <a:gd name="T3" fmla="*/ 79 h 116"/>
                <a:gd name="T4" fmla="*/ 136 w 136"/>
                <a:gd name="T5" fmla="*/ 79 h 116"/>
                <a:gd name="T6" fmla="*/ 136 w 136"/>
                <a:gd name="T7" fmla="*/ 74 h 116"/>
                <a:gd name="T8" fmla="*/ 132 w 136"/>
                <a:gd name="T9" fmla="*/ 62 h 116"/>
                <a:gd name="T10" fmla="*/ 129 w 136"/>
                <a:gd name="T11" fmla="*/ 53 h 116"/>
                <a:gd name="T12" fmla="*/ 121 w 136"/>
                <a:gd name="T13" fmla="*/ 43 h 116"/>
                <a:gd name="T14" fmla="*/ 109 w 136"/>
                <a:gd name="T15" fmla="*/ 44 h 116"/>
                <a:gd name="T16" fmla="*/ 104 w 136"/>
                <a:gd name="T17" fmla="*/ 42 h 116"/>
                <a:gd name="T18" fmla="*/ 102 w 136"/>
                <a:gd name="T19" fmla="*/ 41 h 116"/>
                <a:gd name="T20" fmla="*/ 80 w 136"/>
                <a:gd name="T21" fmla="*/ 39 h 116"/>
                <a:gd name="T22" fmla="*/ 61 w 136"/>
                <a:gd name="T23" fmla="*/ 37 h 116"/>
                <a:gd name="T24" fmla="*/ 52 w 136"/>
                <a:gd name="T25" fmla="*/ 30 h 116"/>
                <a:gd name="T26" fmla="*/ 36 w 136"/>
                <a:gd name="T27" fmla="*/ 27 h 116"/>
                <a:gd name="T28" fmla="*/ 32 w 136"/>
                <a:gd name="T29" fmla="*/ 21 h 116"/>
                <a:gd name="T30" fmla="*/ 29 w 136"/>
                <a:gd name="T31" fmla="*/ 15 h 116"/>
                <a:gd name="T32" fmla="*/ 20 w 136"/>
                <a:gd name="T33" fmla="*/ 0 h 116"/>
                <a:gd name="T34" fmla="*/ 20 w 136"/>
                <a:gd name="T35" fmla="*/ 0 h 116"/>
                <a:gd name="T36" fmla="*/ 9 w 136"/>
                <a:gd name="T37" fmla="*/ 30 h 116"/>
                <a:gd name="T38" fmla="*/ 0 w 136"/>
                <a:gd name="T39" fmla="*/ 59 h 116"/>
                <a:gd name="T40" fmla="*/ 23 w 136"/>
                <a:gd name="T41" fmla="*/ 87 h 116"/>
                <a:gd name="T42" fmla="*/ 29 w 136"/>
                <a:gd name="T43" fmla="*/ 97 h 116"/>
                <a:gd name="T44" fmla="*/ 29 w 136"/>
                <a:gd name="T45" fmla="*/ 97 h 116"/>
                <a:gd name="T46" fmla="*/ 40 w 136"/>
                <a:gd name="T47" fmla="*/ 109 h 116"/>
                <a:gd name="T48" fmla="*/ 60 w 136"/>
                <a:gd name="T49" fmla="*/ 111 h 116"/>
                <a:gd name="T50" fmla="*/ 79 w 136"/>
                <a:gd name="T51" fmla="*/ 104 h 116"/>
                <a:gd name="T52" fmla="*/ 87 w 136"/>
                <a:gd name="T53" fmla="*/ 109 h 116"/>
                <a:gd name="T54" fmla="*/ 95 w 136"/>
                <a:gd name="T5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116">
                  <a:moveTo>
                    <a:pt x="95" y="108"/>
                  </a:moveTo>
                  <a:cubicBezTo>
                    <a:pt x="136" y="79"/>
                    <a:pt x="136" y="79"/>
                    <a:pt x="136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4" y="70"/>
                    <a:pt x="134" y="66"/>
                    <a:pt x="132" y="62"/>
                  </a:cubicBezTo>
                  <a:cubicBezTo>
                    <a:pt x="131" y="59"/>
                    <a:pt x="130" y="57"/>
                    <a:pt x="129" y="53"/>
                  </a:cubicBezTo>
                  <a:cubicBezTo>
                    <a:pt x="128" y="49"/>
                    <a:pt x="125" y="43"/>
                    <a:pt x="121" y="43"/>
                  </a:cubicBezTo>
                  <a:cubicBezTo>
                    <a:pt x="117" y="43"/>
                    <a:pt x="112" y="45"/>
                    <a:pt x="109" y="44"/>
                  </a:cubicBezTo>
                  <a:cubicBezTo>
                    <a:pt x="107" y="43"/>
                    <a:pt x="105" y="42"/>
                    <a:pt x="104" y="42"/>
                  </a:cubicBezTo>
                  <a:cubicBezTo>
                    <a:pt x="103" y="41"/>
                    <a:pt x="103" y="41"/>
                    <a:pt x="102" y="41"/>
                  </a:cubicBezTo>
                  <a:cubicBezTo>
                    <a:pt x="95" y="38"/>
                    <a:pt x="88" y="39"/>
                    <a:pt x="80" y="39"/>
                  </a:cubicBezTo>
                  <a:cubicBezTo>
                    <a:pt x="75" y="39"/>
                    <a:pt x="65" y="40"/>
                    <a:pt x="61" y="37"/>
                  </a:cubicBezTo>
                  <a:cubicBezTo>
                    <a:pt x="58" y="33"/>
                    <a:pt x="57" y="31"/>
                    <a:pt x="52" y="30"/>
                  </a:cubicBezTo>
                  <a:cubicBezTo>
                    <a:pt x="46" y="30"/>
                    <a:pt x="39" y="31"/>
                    <a:pt x="36" y="27"/>
                  </a:cubicBezTo>
                  <a:cubicBezTo>
                    <a:pt x="34" y="25"/>
                    <a:pt x="34" y="22"/>
                    <a:pt x="32" y="21"/>
                  </a:cubicBezTo>
                  <a:cubicBezTo>
                    <a:pt x="32" y="20"/>
                    <a:pt x="30" y="15"/>
                    <a:pt x="29" y="15"/>
                  </a:cubicBezTo>
                  <a:cubicBezTo>
                    <a:pt x="29" y="12"/>
                    <a:pt x="23" y="3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0"/>
                    <a:pt x="14" y="21"/>
                    <a:pt x="9" y="30"/>
                  </a:cubicBezTo>
                  <a:cubicBezTo>
                    <a:pt x="6" y="36"/>
                    <a:pt x="0" y="52"/>
                    <a:pt x="0" y="5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2" y="101"/>
                    <a:pt x="36" y="105"/>
                    <a:pt x="40" y="109"/>
                  </a:cubicBezTo>
                  <a:cubicBezTo>
                    <a:pt x="47" y="116"/>
                    <a:pt x="51" y="114"/>
                    <a:pt x="60" y="111"/>
                  </a:cubicBezTo>
                  <a:cubicBezTo>
                    <a:pt x="66" y="109"/>
                    <a:pt x="73" y="104"/>
                    <a:pt x="79" y="104"/>
                  </a:cubicBezTo>
                  <a:cubicBezTo>
                    <a:pt x="80" y="106"/>
                    <a:pt x="86" y="108"/>
                    <a:pt x="87" y="109"/>
                  </a:cubicBezTo>
                  <a:cubicBezTo>
                    <a:pt x="95" y="108"/>
                    <a:pt x="95" y="108"/>
                    <a:pt x="95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4" name="BROOKS"/>
            <p:cNvSpPr>
              <a:spLocks/>
            </p:cNvSpPr>
            <p:nvPr/>
          </p:nvSpPr>
          <p:spPr bwMode="auto">
            <a:xfrm>
              <a:off x="4030663" y="5360988"/>
              <a:ext cx="393700" cy="523875"/>
            </a:xfrm>
            <a:custGeom>
              <a:avLst/>
              <a:gdLst>
                <a:gd name="T0" fmla="*/ 114 w 165"/>
                <a:gd name="T1" fmla="*/ 23 h 220"/>
                <a:gd name="T2" fmla="*/ 120 w 165"/>
                <a:gd name="T3" fmla="*/ 39 h 220"/>
                <a:gd name="T4" fmla="*/ 126 w 165"/>
                <a:gd name="T5" fmla="*/ 54 h 220"/>
                <a:gd name="T6" fmla="*/ 128 w 165"/>
                <a:gd name="T7" fmla="*/ 62 h 220"/>
                <a:gd name="T8" fmla="*/ 128 w 165"/>
                <a:gd name="T9" fmla="*/ 76 h 220"/>
                <a:gd name="T10" fmla="*/ 131 w 165"/>
                <a:gd name="T11" fmla="*/ 84 h 220"/>
                <a:gd name="T12" fmla="*/ 145 w 165"/>
                <a:gd name="T13" fmla="*/ 94 h 220"/>
                <a:gd name="T14" fmla="*/ 160 w 165"/>
                <a:gd name="T15" fmla="*/ 103 h 220"/>
                <a:gd name="T16" fmla="*/ 160 w 165"/>
                <a:gd name="T17" fmla="*/ 115 h 220"/>
                <a:gd name="T18" fmla="*/ 140 w 165"/>
                <a:gd name="T19" fmla="*/ 121 h 220"/>
                <a:gd name="T20" fmla="*/ 132 w 165"/>
                <a:gd name="T21" fmla="*/ 126 h 220"/>
                <a:gd name="T22" fmla="*/ 123 w 165"/>
                <a:gd name="T23" fmla="*/ 128 h 220"/>
                <a:gd name="T24" fmla="*/ 122 w 165"/>
                <a:gd name="T25" fmla="*/ 136 h 220"/>
                <a:gd name="T26" fmla="*/ 120 w 165"/>
                <a:gd name="T27" fmla="*/ 137 h 220"/>
                <a:gd name="T28" fmla="*/ 119 w 165"/>
                <a:gd name="T29" fmla="*/ 151 h 220"/>
                <a:gd name="T30" fmla="*/ 108 w 165"/>
                <a:gd name="T31" fmla="*/ 158 h 220"/>
                <a:gd name="T32" fmla="*/ 116 w 165"/>
                <a:gd name="T33" fmla="*/ 178 h 220"/>
                <a:gd name="T34" fmla="*/ 142 w 165"/>
                <a:gd name="T35" fmla="*/ 197 h 220"/>
                <a:gd name="T36" fmla="*/ 158 w 165"/>
                <a:gd name="T37" fmla="*/ 220 h 220"/>
                <a:gd name="T38" fmla="*/ 158 w 165"/>
                <a:gd name="T39" fmla="*/ 220 h 220"/>
                <a:gd name="T40" fmla="*/ 0 w 165"/>
                <a:gd name="T41" fmla="*/ 210 h 220"/>
                <a:gd name="T42" fmla="*/ 0 w 165"/>
                <a:gd name="T43" fmla="*/ 210 h 220"/>
                <a:gd name="T44" fmla="*/ 2 w 165"/>
                <a:gd name="T45" fmla="*/ 17 h 220"/>
                <a:gd name="T46" fmla="*/ 2 w 165"/>
                <a:gd name="T47" fmla="*/ 17 h 220"/>
                <a:gd name="T48" fmla="*/ 71 w 165"/>
                <a:gd name="T49" fmla="*/ 19 h 220"/>
                <a:gd name="T50" fmla="*/ 71 w 165"/>
                <a:gd name="T51" fmla="*/ 0 h 220"/>
                <a:gd name="T52" fmla="*/ 71 w 165"/>
                <a:gd name="T53" fmla="*/ 0 h 220"/>
                <a:gd name="T54" fmla="*/ 77 w 165"/>
                <a:gd name="T55" fmla="*/ 5 h 220"/>
                <a:gd name="T56" fmla="*/ 81 w 165"/>
                <a:gd name="T57" fmla="*/ 11 h 220"/>
                <a:gd name="T58" fmla="*/ 87 w 165"/>
                <a:gd name="T59" fmla="*/ 12 h 220"/>
                <a:gd name="T60" fmla="*/ 96 w 165"/>
                <a:gd name="T61" fmla="*/ 13 h 220"/>
                <a:gd name="T62" fmla="*/ 105 w 165"/>
                <a:gd name="T63" fmla="*/ 18 h 220"/>
                <a:gd name="T64" fmla="*/ 114 w 165"/>
                <a:gd name="T65" fmla="*/ 2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220">
                  <a:moveTo>
                    <a:pt x="114" y="23"/>
                  </a:moveTo>
                  <a:cubicBezTo>
                    <a:pt x="115" y="29"/>
                    <a:pt x="118" y="34"/>
                    <a:pt x="120" y="39"/>
                  </a:cubicBezTo>
                  <a:cubicBezTo>
                    <a:pt x="121" y="42"/>
                    <a:pt x="124" y="53"/>
                    <a:pt x="126" y="54"/>
                  </a:cubicBezTo>
                  <a:cubicBezTo>
                    <a:pt x="126" y="57"/>
                    <a:pt x="128" y="59"/>
                    <a:pt x="128" y="62"/>
                  </a:cubicBezTo>
                  <a:cubicBezTo>
                    <a:pt x="128" y="64"/>
                    <a:pt x="128" y="74"/>
                    <a:pt x="128" y="76"/>
                  </a:cubicBezTo>
                  <a:cubicBezTo>
                    <a:pt x="125" y="80"/>
                    <a:pt x="128" y="81"/>
                    <a:pt x="131" y="84"/>
                  </a:cubicBezTo>
                  <a:cubicBezTo>
                    <a:pt x="135" y="91"/>
                    <a:pt x="137" y="94"/>
                    <a:pt x="145" y="94"/>
                  </a:cubicBezTo>
                  <a:cubicBezTo>
                    <a:pt x="154" y="95"/>
                    <a:pt x="156" y="94"/>
                    <a:pt x="160" y="103"/>
                  </a:cubicBezTo>
                  <a:cubicBezTo>
                    <a:pt x="161" y="106"/>
                    <a:pt x="165" y="113"/>
                    <a:pt x="160" y="115"/>
                  </a:cubicBezTo>
                  <a:cubicBezTo>
                    <a:pt x="152" y="116"/>
                    <a:pt x="150" y="121"/>
                    <a:pt x="140" y="121"/>
                  </a:cubicBezTo>
                  <a:cubicBezTo>
                    <a:pt x="135" y="121"/>
                    <a:pt x="136" y="125"/>
                    <a:pt x="132" y="126"/>
                  </a:cubicBezTo>
                  <a:cubicBezTo>
                    <a:pt x="129" y="128"/>
                    <a:pt x="126" y="125"/>
                    <a:pt x="123" y="128"/>
                  </a:cubicBezTo>
                  <a:cubicBezTo>
                    <a:pt x="123" y="132"/>
                    <a:pt x="122" y="133"/>
                    <a:pt x="122" y="136"/>
                  </a:cubicBezTo>
                  <a:cubicBezTo>
                    <a:pt x="121" y="137"/>
                    <a:pt x="121" y="137"/>
                    <a:pt x="120" y="137"/>
                  </a:cubicBezTo>
                  <a:cubicBezTo>
                    <a:pt x="119" y="141"/>
                    <a:pt x="120" y="149"/>
                    <a:pt x="119" y="151"/>
                  </a:cubicBezTo>
                  <a:cubicBezTo>
                    <a:pt x="117" y="154"/>
                    <a:pt x="108" y="156"/>
                    <a:pt x="108" y="158"/>
                  </a:cubicBezTo>
                  <a:cubicBezTo>
                    <a:pt x="108" y="160"/>
                    <a:pt x="114" y="177"/>
                    <a:pt x="116" y="178"/>
                  </a:cubicBezTo>
                  <a:cubicBezTo>
                    <a:pt x="123" y="188"/>
                    <a:pt x="131" y="193"/>
                    <a:pt x="142" y="197"/>
                  </a:cubicBezTo>
                  <a:cubicBezTo>
                    <a:pt x="151" y="199"/>
                    <a:pt x="158" y="211"/>
                    <a:pt x="158" y="220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1"/>
                    <a:pt x="76" y="3"/>
                    <a:pt x="77" y="5"/>
                  </a:cubicBezTo>
                  <a:cubicBezTo>
                    <a:pt x="77" y="8"/>
                    <a:pt x="80" y="9"/>
                    <a:pt x="81" y="11"/>
                  </a:cubicBezTo>
                  <a:cubicBezTo>
                    <a:pt x="83" y="11"/>
                    <a:pt x="85" y="12"/>
                    <a:pt x="87" y="12"/>
                  </a:cubicBezTo>
                  <a:cubicBezTo>
                    <a:pt x="90" y="12"/>
                    <a:pt x="93" y="12"/>
                    <a:pt x="96" y="13"/>
                  </a:cubicBezTo>
                  <a:cubicBezTo>
                    <a:pt x="100" y="14"/>
                    <a:pt x="101" y="17"/>
                    <a:pt x="105" y="18"/>
                  </a:cubicBezTo>
                  <a:cubicBezTo>
                    <a:pt x="114" y="23"/>
                    <a:pt x="114" y="23"/>
                    <a:pt x="114" y="2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5" name="BANKS"/>
            <p:cNvSpPr>
              <a:spLocks/>
            </p:cNvSpPr>
            <p:nvPr/>
          </p:nvSpPr>
          <p:spPr bwMode="auto">
            <a:xfrm>
              <a:off x="4106863" y="1355725"/>
              <a:ext cx="327025" cy="342900"/>
            </a:xfrm>
            <a:custGeom>
              <a:avLst/>
              <a:gdLst>
                <a:gd name="T0" fmla="*/ 22 w 137"/>
                <a:gd name="T1" fmla="*/ 28 h 144"/>
                <a:gd name="T2" fmla="*/ 23 w 137"/>
                <a:gd name="T3" fmla="*/ 26 h 144"/>
                <a:gd name="T4" fmla="*/ 33 w 137"/>
                <a:gd name="T5" fmla="*/ 18 h 144"/>
                <a:gd name="T6" fmla="*/ 37 w 137"/>
                <a:gd name="T7" fmla="*/ 12 h 144"/>
                <a:gd name="T8" fmla="*/ 41 w 137"/>
                <a:gd name="T9" fmla="*/ 9 h 144"/>
                <a:gd name="T10" fmla="*/ 48 w 137"/>
                <a:gd name="T11" fmla="*/ 2 h 144"/>
                <a:gd name="T12" fmla="*/ 62 w 137"/>
                <a:gd name="T13" fmla="*/ 0 h 144"/>
                <a:gd name="T14" fmla="*/ 68 w 137"/>
                <a:gd name="T15" fmla="*/ 1 h 144"/>
                <a:gd name="T16" fmla="*/ 75 w 137"/>
                <a:gd name="T17" fmla="*/ 3 h 144"/>
                <a:gd name="T18" fmla="*/ 87 w 137"/>
                <a:gd name="T19" fmla="*/ 2 h 144"/>
                <a:gd name="T20" fmla="*/ 87 w 137"/>
                <a:gd name="T21" fmla="*/ 2 h 144"/>
                <a:gd name="T22" fmla="*/ 114 w 137"/>
                <a:gd name="T23" fmla="*/ 14 h 144"/>
                <a:gd name="T24" fmla="*/ 114 w 137"/>
                <a:gd name="T25" fmla="*/ 14 h 144"/>
                <a:gd name="T26" fmla="*/ 113 w 137"/>
                <a:gd name="T27" fmla="*/ 16 h 144"/>
                <a:gd name="T28" fmla="*/ 116 w 137"/>
                <a:gd name="T29" fmla="*/ 70 h 144"/>
                <a:gd name="T30" fmla="*/ 122 w 137"/>
                <a:gd name="T31" fmla="*/ 91 h 144"/>
                <a:gd name="T32" fmla="*/ 129 w 137"/>
                <a:gd name="T33" fmla="*/ 98 h 144"/>
                <a:gd name="T34" fmla="*/ 133 w 137"/>
                <a:gd name="T35" fmla="*/ 105 h 144"/>
                <a:gd name="T36" fmla="*/ 135 w 137"/>
                <a:gd name="T37" fmla="*/ 115 h 144"/>
                <a:gd name="T38" fmla="*/ 137 w 137"/>
                <a:gd name="T39" fmla="*/ 120 h 144"/>
                <a:gd name="T40" fmla="*/ 137 w 137"/>
                <a:gd name="T41" fmla="*/ 120 h 144"/>
                <a:gd name="T42" fmla="*/ 130 w 137"/>
                <a:gd name="T43" fmla="*/ 128 h 144"/>
                <a:gd name="T44" fmla="*/ 128 w 137"/>
                <a:gd name="T45" fmla="*/ 131 h 144"/>
                <a:gd name="T46" fmla="*/ 126 w 137"/>
                <a:gd name="T47" fmla="*/ 134 h 144"/>
                <a:gd name="T48" fmla="*/ 122 w 137"/>
                <a:gd name="T49" fmla="*/ 138 h 144"/>
                <a:gd name="T50" fmla="*/ 119 w 137"/>
                <a:gd name="T51" fmla="*/ 140 h 144"/>
                <a:gd name="T52" fmla="*/ 115 w 137"/>
                <a:gd name="T53" fmla="*/ 142 h 144"/>
                <a:gd name="T54" fmla="*/ 113 w 137"/>
                <a:gd name="T55" fmla="*/ 144 h 144"/>
                <a:gd name="T56" fmla="*/ 111 w 137"/>
                <a:gd name="T57" fmla="*/ 144 h 144"/>
                <a:gd name="T58" fmla="*/ 111 w 137"/>
                <a:gd name="T59" fmla="*/ 144 h 144"/>
                <a:gd name="T60" fmla="*/ 83 w 137"/>
                <a:gd name="T61" fmla="*/ 116 h 144"/>
                <a:gd name="T62" fmla="*/ 77 w 137"/>
                <a:gd name="T63" fmla="*/ 112 h 144"/>
                <a:gd name="T64" fmla="*/ 66 w 137"/>
                <a:gd name="T65" fmla="*/ 113 h 144"/>
                <a:gd name="T66" fmla="*/ 46 w 137"/>
                <a:gd name="T67" fmla="*/ 115 h 144"/>
                <a:gd name="T68" fmla="*/ 41 w 137"/>
                <a:gd name="T69" fmla="*/ 113 h 144"/>
                <a:gd name="T70" fmla="*/ 32 w 137"/>
                <a:gd name="T71" fmla="*/ 104 h 144"/>
                <a:gd name="T72" fmla="*/ 23 w 137"/>
                <a:gd name="T73" fmla="*/ 98 h 144"/>
                <a:gd name="T74" fmla="*/ 23 w 137"/>
                <a:gd name="T75" fmla="*/ 98 h 144"/>
                <a:gd name="T76" fmla="*/ 21 w 137"/>
                <a:gd name="T77" fmla="*/ 97 h 144"/>
                <a:gd name="T78" fmla="*/ 19 w 137"/>
                <a:gd name="T79" fmla="*/ 95 h 144"/>
                <a:gd name="T80" fmla="*/ 19 w 137"/>
                <a:gd name="T81" fmla="*/ 95 h 144"/>
                <a:gd name="T82" fmla="*/ 15 w 137"/>
                <a:gd name="T83" fmla="*/ 89 h 144"/>
                <a:gd name="T84" fmla="*/ 12 w 137"/>
                <a:gd name="T85" fmla="*/ 86 h 144"/>
                <a:gd name="T86" fmla="*/ 10 w 137"/>
                <a:gd name="T87" fmla="*/ 79 h 144"/>
                <a:gd name="T88" fmla="*/ 5 w 137"/>
                <a:gd name="T89" fmla="*/ 74 h 144"/>
                <a:gd name="T90" fmla="*/ 5 w 137"/>
                <a:gd name="T91" fmla="*/ 68 h 144"/>
                <a:gd name="T92" fmla="*/ 2 w 137"/>
                <a:gd name="T93" fmla="*/ 62 h 144"/>
                <a:gd name="T94" fmla="*/ 3 w 137"/>
                <a:gd name="T95" fmla="*/ 51 h 144"/>
                <a:gd name="T96" fmla="*/ 9 w 137"/>
                <a:gd name="T97" fmla="*/ 39 h 144"/>
                <a:gd name="T98" fmla="*/ 22 w 137"/>
                <a:gd name="T99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44">
                  <a:moveTo>
                    <a:pt x="22" y="28"/>
                  </a:moveTo>
                  <a:cubicBezTo>
                    <a:pt x="22" y="28"/>
                    <a:pt x="23" y="26"/>
                    <a:pt x="23" y="26"/>
                  </a:cubicBezTo>
                  <a:cubicBezTo>
                    <a:pt x="23" y="25"/>
                    <a:pt x="32" y="19"/>
                    <a:pt x="33" y="18"/>
                  </a:cubicBezTo>
                  <a:cubicBezTo>
                    <a:pt x="35" y="16"/>
                    <a:pt x="35" y="14"/>
                    <a:pt x="37" y="12"/>
                  </a:cubicBezTo>
                  <a:cubicBezTo>
                    <a:pt x="38" y="11"/>
                    <a:pt x="40" y="10"/>
                    <a:pt x="41" y="9"/>
                  </a:cubicBezTo>
                  <a:cubicBezTo>
                    <a:pt x="44" y="6"/>
                    <a:pt x="45" y="4"/>
                    <a:pt x="48" y="2"/>
                  </a:cubicBezTo>
                  <a:cubicBezTo>
                    <a:pt x="51" y="1"/>
                    <a:pt x="58" y="1"/>
                    <a:pt x="62" y="0"/>
                  </a:cubicBezTo>
                  <a:cubicBezTo>
                    <a:pt x="65" y="0"/>
                    <a:pt x="66" y="1"/>
                    <a:pt x="68" y="1"/>
                  </a:cubicBezTo>
                  <a:cubicBezTo>
                    <a:pt x="70" y="2"/>
                    <a:pt x="72" y="3"/>
                    <a:pt x="75" y="3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5"/>
                    <a:pt x="113" y="15"/>
                    <a:pt x="113" y="16"/>
                  </a:cubicBezTo>
                  <a:cubicBezTo>
                    <a:pt x="120" y="32"/>
                    <a:pt x="119" y="53"/>
                    <a:pt x="116" y="70"/>
                  </a:cubicBezTo>
                  <a:cubicBezTo>
                    <a:pt x="114" y="78"/>
                    <a:pt x="116" y="85"/>
                    <a:pt x="122" y="91"/>
                  </a:cubicBezTo>
                  <a:cubicBezTo>
                    <a:pt x="124" y="93"/>
                    <a:pt x="128" y="95"/>
                    <a:pt x="129" y="98"/>
                  </a:cubicBezTo>
                  <a:cubicBezTo>
                    <a:pt x="130" y="100"/>
                    <a:pt x="131" y="103"/>
                    <a:pt x="133" y="105"/>
                  </a:cubicBezTo>
                  <a:cubicBezTo>
                    <a:pt x="133" y="108"/>
                    <a:pt x="135" y="112"/>
                    <a:pt x="135" y="115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9"/>
                    <a:pt x="129" y="130"/>
                    <a:pt x="128" y="131"/>
                  </a:cubicBezTo>
                  <a:cubicBezTo>
                    <a:pt x="127" y="132"/>
                    <a:pt x="127" y="133"/>
                    <a:pt x="126" y="134"/>
                  </a:cubicBezTo>
                  <a:cubicBezTo>
                    <a:pt x="125" y="135"/>
                    <a:pt x="124" y="137"/>
                    <a:pt x="122" y="138"/>
                  </a:cubicBezTo>
                  <a:cubicBezTo>
                    <a:pt x="121" y="139"/>
                    <a:pt x="120" y="140"/>
                    <a:pt x="119" y="140"/>
                  </a:cubicBezTo>
                  <a:cubicBezTo>
                    <a:pt x="118" y="141"/>
                    <a:pt x="116" y="142"/>
                    <a:pt x="115" y="142"/>
                  </a:cubicBezTo>
                  <a:cubicBezTo>
                    <a:pt x="114" y="143"/>
                    <a:pt x="113" y="144"/>
                    <a:pt x="113" y="144"/>
                  </a:cubicBezTo>
                  <a:cubicBezTo>
                    <a:pt x="112" y="144"/>
                    <a:pt x="112" y="144"/>
                    <a:pt x="111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1" y="116"/>
                    <a:pt x="80" y="112"/>
                    <a:pt x="77" y="112"/>
                  </a:cubicBezTo>
                  <a:cubicBezTo>
                    <a:pt x="73" y="112"/>
                    <a:pt x="70" y="112"/>
                    <a:pt x="66" y="113"/>
                  </a:cubicBezTo>
                  <a:cubicBezTo>
                    <a:pt x="59" y="116"/>
                    <a:pt x="54" y="116"/>
                    <a:pt x="46" y="115"/>
                  </a:cubicBezTo>
                  <a:cubicBezTo>
                    <a:pt x="45" y="115"/>
                    <a:pt x="42" y="113"/>
                    <a:pt x="41" y="113"/>
                  </a:cubicBezTo>
                  <a:cubicBezTo>
                    <a:pt x="38" y="110"/>
                    <a:pt x="35" y="107"/>
                    <a:pt x="32" y="104"/>
                  </a:cubicBezTo>
                  <a:cubicBezTo>
                    <a:pt x="30" y="102"/>
                    <a:pt x="26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2" y="97"/>
                    <a:pt x="21" y="97"/>
                  </a:cubicBezTo>
                  <a:cubicBezTo>
                    <a:pt x="21" y="96"/>
                    <a:pt x="19" y="96"/>
                    <a:pt x="19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8"/>
                    <a:pt x="12" y="87"/>
                    <a:pt x="12" y="86"/>
                  </a:cubicBezTo>
                  <a:cubicBezTo>
                    <a:pt x="9" y="85"/>
                    <a:pt x="10" y="81"/>
                    <a:pt x="10" y="79"/>
                  </a:cubicBezTo>
                  <a:cubicBezTo>
                    <a:pt x="9" y="76"/>
                    <a:pt x="7" y="76"/>
                    <a:pt x="5" y="74"/>
                  </a:cubicBezTo>
                  <a:cubicBezTo>
                    <a:pt x="4" y="73"/>
                    <a:pt x="5" y="69"/>
                    <a:pt x="5" y="68"/>
                  </a:cubicBezTo>
                  <a:cubicBezTo>
                    <a:pt x="4" y="65"/>
                    <a:pt x="3" y="64"/>
                    <a:pt x="2" y="62"/>
                  </a:cubicBezTo>
                  <a:cubicBezTo>
                    <a:pt x="0" y="57"/>
                    <a:pt x="3" y="55"/>
                    <a:pt x="3" y="51"/>
                  </a:cubicBezTo>
                  <a:cubicBezTo>
                    <a:pt x="4" y="47"/>
                    <a:pt x="6" y="42"/>
                    <a:pt x="9" y="39"/>
                  </a:cubicBezTo>
                  <a:cubicBezTo>
                    <a:pt x="12" y="34"/>
                    <a:pt x="19" y="33"/>
                    <a:pt x="22" y="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6" name="BALDWIN"/>
            <p:cNvSpPr>
              <a:spLocks/>
            </p:cNvSpPr>
            <p:nvPr/>
          </p:nvSpPr>
          <p:spPr bwMode="auto">
            <a:xfrm>
              <a:off x="4343400" y="2871788"/>
              <a:ext cx="377825" cy="319088"/>
            </a:xfrm>
            <a:custGeom>
              <a:avLst/>
              <a:gdLst>
                <a:gd name="T0" fmla="*/ 0 w 159"/>
                <a:gd name="T1" fmla="*/ 6 h 134"/>
                <a:gd name="T2" fmla="*/ 7 w 159"/>
                <a:gd name="T3" fmla="*/ 8 h 134"/>
                <a:gd name="T4" fmla="*/ 16 w 159"/>
                <a:gd name="T5" fmla="*/ 6 h 134"/>
                <a:gd name="T6" fmla="*/ 35 w 159"/>
                <a:gd name="T7" fmla="*/ 10 h 134"/>
                <a:gd name="T8" fmla="*/ 45 w 159"/>
                <a:gd name="T9" fmla="*/ 10 h 134"/>
                <a:gd name="T10" fmla="*/ 56 w 159"/>
                <a:gd name="T11" fmla="*/ 4 h 134"/>
                <a:gd name="T12" fmla="*/ 64 w 159"/>
                <a:gd name="T13" fmla="*/ 0 h 134"/>
                <a:gd name="T14" fmla="*/ 64 w 159"/>
                <a:gd name="T15" fmla="*/ 0 h 134"/>
                <a:gd name="T16" fmla="*/ 136 w 159"/>
                <a:gd name="T17" fmla="*/ 22 h 134"/>
                <a:gd name="T18" fmla="*/ 138 w 159"/>
                <a:gd name="T19" fmla="*/ 26 h 134"/>
                <a:gd name="T20" fmla="*/ 131 w 159"/>
                <a:gd name="T21" fmla="*/ 38 h 134"/>
                <a:gd name="T22" fmla="*/ 130 w 159"/>
                <a:gd name="T23" fmla="*/ 47 h 134"/>
                <a:gd name="T24" fmla="*/ 131 w 159"/>
                <a:gd name="T25" fmla="*/ 60 h 134"/>
                <a:gd name="T26" fmla="*/ 137 w 159"/>
                <a:gd name="T27" fmla="*/ 70 h 134"/>
                <a:gd name="T28" fmla="*/ 147 w 159"/>
                <a:gd name="T29" fmla="*/ 62 h 134"/>
                <a:gd name="T30" fmla="*/ 158 w 159"/>
                <a:gd name="T31" fmla="*/ 57 h 134"/>
                <a:gd name="T32" fmla="*/ 158 w 159"/>
                <a:gd name="T33" fmla="*/ 57 h 134"/>
                <a:gd name="T34" fmla="*/ 158 w 159"/>
                <a:gd name="T35" fmla="*/ 70 h 134"/>
                <a:gd name="T36" fmla="*/ 152 w 159"/>
                <a:gd name="T37" fmla="*/ 78 h 134"/>
                <a:gd name="T38" fmla="*/ 149 w 159"/>
                <a:gd name="T39" fmla="*/ 84 h 134"/>
                <a:gd name="T40" fmla="*/ 152 w 159"/>
                <a:gd name="T41" fmla="*/ 90 h 134"/>
                <a:gd name="T42" fmla="*/ 155 w 159"/>
                <a:gd name="T43" fmla="*/ 99 h 134"/>
                <a:gd name="T44" fmla="*/ 156 w 159"/>
                <a:gd name="T45" fmla="*/ 102 h 134"/>
                <a:gd name="T46" fmla="*/ 155 w 159"/>
                <a:gd name="T47" fmla="*/ 104 h 134"/>
                <a:gd name="T48" fmla="*/ 154 w 159"/>
                <a:gd name="T49" fmla="*/ 105 h 134"/>
                <a:gd name="T50" fmla="*/ 151 w 159"/>
                <a:gd name="T51" fmla="*/ 107 h 134"/>
                <a:gd name="T52" fmla="*/ 150 w 159"/>
                <a:gd name="T53" fmla="*/ 108 h 134"/>
                <a:gd name="T54" fmla="*/ 149 w 159"/>
                <a:gd name="T55" fmla="*/ 109 h 134"/>
                <a:gd name="T56" fmla="*/ 149 w 159"/>
                <a:gd name="T57" fmla="*/ 111 h 134"/>
                <a:gd name="T58" fmla="*/ 146 w 159"/>
                <a:gd name="T59" fmla="*/ 121 h 134"/>
                <a:gd name="T60" fmla="*/ 146 w 159"/>
                <a:gd name="T61" fmla="*/ 121 h 134"/>
                <a:gd name="T62" fmla="*/ 141 w 159"/>
                <a:gd name="T63" fmla="*/ 117 h 134"/>
                <a:gd name="T64" fmla="*/ 131 w 159"/>
                <a:gd name="T65" fmla="*/ 108 h 134"/>
                <a:gd name="T66" fmla="*/ 123 w 159"/>
                <a:gd name="T67" fmla="*/ 93 h 134"/>
                <a:gd name="T68" fmla="*/ 110 w 159"/>
                <a:gd name="T69" fmla="*/ 98 h 134"/>
                <a:gd name="T70" fmla="*/ 104 w 159"/>
                <a:gd name="T71" fmla="*/ 110 h 134"/>
                <a:gd name="T72" fmla="*/ 90 w 159"/>
                <a:gd name="T73" fmla="*/ 104 h 134"/>
                <a:gd name="T74" fmla="*/ 72 w 159"/>
                <a:gd name="T75" fmla="*/ 113 h 134"/>
                <a:gd name="T76" fmla="*/ 63 w 159"/>
                <a:gd name="T77" fmla="*/ 122 h 134"/>
                <a:gd name="T78" fmla="*/ 51 w 159"/>
                <a:gd name="T79" fmla="*/ 123 h 134"/>
                <a:gd name="T80" fmla="*/ 28 w 159"/>
                <a:gd name="T81" fmla="*/ 134 h 134"/>
                <a:gd name="T82" fmla="*/ 28 w 159"/>
                <a:gd name="T83" fmla="*/ 134 h 134"/>
                <a:gd name="T84" fmla="*/ 0 w 159"/>
                <a:gd name="T8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34">
                  <a:moveTo>
                    <a:pt x="0" y="6"/>
                  </a:moveTo>
                  <a:cubicBezTo>
                    <a:pt x="2" y="6"/>
                    <a:pt x="5" y="9"/>
                    <a:pt x="7" y="8"/>
                  </a:cubicBezTo>
                  <a:cubicBezTo>
                    <a:pt x="10" y="7"/>
                    <a:pt x="13" y="6"/>
                    <a:pt x="16" y="6"/>
                  </a:cubicBezTo>
                  <a:cubicBezTo>
                    <a:pt x="22" y="12"/>
                    <a:pt x="29" y="7"/>
                    <a:pt x="35" y="10"/>
                  </a:cubicBezTo>
                  <a:cubicBezTo>
                    <a:pt x="40" y="13"/>
                    <a:pt x="41" y="13"/>
                    <a:pt x="45" y="1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7" y="24"/>
                    <a:pt x="138" y="24"/>
                    <a:pt x="138" y="26"/>
                  </a:cubicBezTo>
                  <a:cubicBezTo>
                    <a:pt x="135" y="28"/>
                    <a:pt x="131" y="34"/>
                    <a:pt x="131" y="38"/>
                  </a:cubicBezTo>
                  <a:cubicBezTo>
                    <a:pt x="131" y="41"/>
                    <a:pt x="132" y="43"/>
                    <a:pt x="130" y="47"/>
                  </a:cubicBezTo>
                  <a:cubicBezTo>
                    <a:pt x="127" y="52"/>
                    <a:pt x="128" y="55"/>
                    <a:pt x="131" y="60"/>
                  </a:cubicBezTo>
                  <a:cubicBezTo>
                    <a:pt x="133" y="64"/>
                    <a:pt x="131" y="72"/>
                    <a:pt x="137" y="70"/>
                  </a:cubicBezTo>
                  <a:cubicBezTo>
                    <a:pt x="139" y="68"/>
                    <a:pt x="145" y="62"/>
                    <a:pt x="147" y="62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9" y="62"/>
                    <a:pt x="159" y="66"/>
                    <a:pt x="158" y="70"/>
                  </a:cubicBezTo>
                  <a:cubicBezTo>
                    <a:pt x="157" y="72"/>
                    <a:pt x="154" y="77"/>
                    <a:pt x="152" y="78"/>
                  </a:cubicBezTo>
                  <a:cubicBezTo>
                    <a:pt x="152" y="80"/>
                    <a:pt x="149" y="81"/>
                    <a:pt x="149" y="84"/>
                  </a:cubicBezTo>
                  <a:cubicBezTo>
                    <a:pt x="150" y="87"/>
                    <a:pt x="151" y="88"/>
                    <a:pt x="152" y="90"/>
                  </a:cubicBezTo>
                  <a:cubicBezTo>
                    <a:pt x="155" y="91"/>
                    <a:pt x="156" y="97"/>
                    <a:pt x="155" y="99"/>
                  </a:cubicBezTo>
                  <a:cubicBezTo>
                    <a:pt x="155" y="101"/>
                    <a:pt x="155" y="101"/>
                    <a:pt x="156" y="102"/>
                  </a:cubicBezTo>
                  <a:cubicBezTo>
                    <a:pt x="156" y="103"/>
                    <a:pt x="156" y="104"/>
                    <a:pt x="155" y="104"/>
                  </a:cubicBezTo>
                  <a:cubicBezTo>
                    <a:pt x="155" y="104"/>
                    <a:pt x="154" y="105"/>
                    <a:pt x="154" y="105"/>
                  </a:cubicBezTo>
                  <a:cubicBezTo>
                    <a:pt x="153" y="105"/>
                    <a:pt x="152" y="106"/>
                    <a:pt x="151" y="107"/>
                  </a:cubicBezTo>
                  <a:cubicBezTo>
                    <a:pt x="151" y="108"/>
                    <a:pt x="150" y="108"/>
                    <a:pt x="150" y="108"/>
                  </a:cubicBezTo>
                  <a:cubicBezTo>
                    <a:pt x="150" y="108"/>
                    <a:pt x="149" y="109"/>
                    <a:pt x="149" y="109"/>
                  </a:cubicBezTo>
                  <a:cubicBezTo>
                    <a:pt x="149" y="110"/>
                    <a:pt x="149" y="111"/>
                    <a:pt x="149" y="11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37" y="114"/>
                    <a:pt x="134" y="112"/>
                    <a:pt x="131" y="108"/>
                  </a:cubicBezTo>
                  <a:cubicBezTo>
                    <a:pt x="129" y="104"/>
                    <a:pt x="126" y="95"/>
                    <a:pt x="123" y="93"/>
                  </a:cubicBezTo>
                  <a:cubicBezTo>
                    <a:pt x="123" y="88"/>
                    <a:pt x="112" y="97"/>
                    <a:pt x="110" y="98"/>
                  </a:cubicBezTo>
                  <a:cubicBezTo>
                    <a:pt x="104" y="102"/>
                    <a:pt x="106" y="104"/>
                    <a:pt x="104" y="110"/>
                  </a:cubicBezTo>
                  <a:cubicBezTo>
                    <a:pt x="99" y="112"/>
                    <a:pt x="97" y="102"/>
                    <a:pt x="90" y="104"/>
                  </a:cubicBezTo>
                  <a:cubicBezTo>
                    <a:pt x="85" y="105"/>
                    <a:pt x="76" y="110"/>
                    <a:pt x="72" y="113"/>
                  </a:cubicBezTo>
                  <a:cubicBezTo>
                    <a:pt x="68" y="115"/>
                    <a:pt x="67" y="120"/>
                    <a:pt x="63" y="122"/>
                  </a:cubicBezTo>
                  <a:cubicBezTo>
                    <a:pt x="59" y="124"/>
                    <a:pt x="56" y="121"/>
                    <a:pt x="51" y="123"/>
                  </a:cubicBezTo>
                  <a:cubicBezTo>
                    <a:pt x="44" y="127"/>
                    <a:pt x="36" y="132"/>
                    <a:pt x="28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7" name="BAKER"/>
            <p:cNvSpPr>
              <a:spLocks/>
            </p:cNvSpPr>
            <p:nvPr/>
          </p:nvSpPr>
          <p:spPr bwMode="auto">
            <a:xfrm>
              <a:off x="3148013" y="4918075"/>
              <a:ext cx="492125" cy="438150"/>
            </a:xfrm>
            <a:custGeom>
              <a:avLst/>
              <a:gdLst>
                <a:gd name="T0" fmla="*/ 87 w 207"/>
                <a:gd name="T1" fmla="*/ 8 h 184"/>
                <a:gd name="T2" fmla="*/ 206 w 207"/>
                <a:gd name="T3" fmla="*/ 6 h 184"/>
                <a:gd name="T4" fmla="*/ 206 w 207"/>
                <a:gd name="T5" fmla="*/ 6 h 184"/>
                <a:gd name="T6" fmla="*/ 199 w 207"/>
                <a:gd name="T7" fmla="*/ 18 h 184"/>
                <a:gd name="T8" fmla="*/ 193 w 207"/>
                <a:gd name="T9" fmla="*/ 24 h 184"/>
                <a:gd name="T10" fmla="*/ 185 w 207"/>
                <a:gd name="T11" fmla="*/ 31 h 184"/>
                <a:gd name="T12" fmla="*/ 183 w 207"/>
                <a:gd name="T13" fmla="*/ 48 h 184"/>
                <a:gd name="T14" fmla="*/ 172 w 207"/>
                <a:gd name="T15" fmla="*/ 48 h 184"/>
                <a:gd name="T16" fmla="*/ 155 w 207"/>
                <a:gd name="T17" fmla="*/ 57 h 184"/>
                <a:gd name="T18" fmla="*/ 149 w 207"/>
                <a:gd name="T19" fmla="*/ 61 h 184"/>
                <a:gd name="T20" fmla="*/ 143 w 207"/>
                <a:gd name="T21" fmla="*/ 62 h 184"/>
                <a:gd name="T22" fmla="*/ 135 w 207"/>
                <a:gd name="T23" fmla="*/ 65 h 184"/>
                <a:gd name="T24" fmla="*/ 123 w 207"/>
                <a:gd name="T25" fmla="*/ 88 h 184"/>
                <a:gd name="T26" fmla="*/ 114 w 207"/>
                <a:gd name="T27" fmla="*/ 102 h 184"/>
                <a:gd name="T28" fmla="*/ 100 w 207"/>
                <a:gd name="T29" fmla="*/ 112 h 184"/>
                <a:gd name="T30" fmla="*/ 97 w 207"/>
                <a:gd name="T31" fmla="*/ 127 h 184"/>
                <a:gd name="T32" fmla="*/ 90 w 207"/>
                <a:gd name="T33" fmla="*/ 128 h 184"/>
                <a:gd name="T34" fmla="*/ 82 w 207"/>
                <a:gd name="T35" fmla="*/ 132 h 184"/>
                <a:gd name="T36" fmla="*/ 72 w 207"/>
                <a:gd name="T37" fmla="*/ 138 h 184"/>
                <a:gd name="T38" fmla="*/ 64 w 207"/>
                <a:gd name="T39" fmla="*/ 154 h 184"/>
                <a:gd name="T40" fmla="*/ 58 w 207"/>
                <a:gd name="T41" fmla="*/ 159 h 184"/>
                <a:gd name="T42" fmla="*/ 57 w 207"/>
                <a:gd name="T43" fmla="*/ 168 h 184"/>
                <a:gd name="T44" fmla="*/ 57 w 207"/>
                <a:gd name="T45" fmla="*/ 184 h 184"/>
                <a:gd name="T46" fmla="*/ 57 w 207"/>
                <a:gd name="T47" fmla="*/ 184 h 184"/>
                <a:gd name="T48" fmla="*/ 41 w 207"/>
                <a:gd name="T49" fmla="*/ 184 h 184"/>
                <a:gd name="T50" fmla="*/ 41 w 207"/>
                <a:gd name="T51" fmla="*/ 184 h 184"/>
                <a:gd name="T52" fmla="*/ 41 w 207"/>
                <a:gd name="T53" fmla="*/ 95 h 184"/>
                <a:gd name="T54" fmla="*/ 0 w 207"/>
                <a:gd name="T55" fmla="*/ 95 h 184"/>
                <a:gd name="T56" fmla="*/ 0 w 207"/>
                <a:gd name="T57" fmla="*/ 95 h 184"/>
                <a:gd name="T58" fmla="*/ 0 w 207"/>
                <a:gd name="T59" fmla="*/ 58 h 184"/>
                <a:gd name="T60" fmla="*/ 6 w 207"/>
                <a:gd name="T61" fmla="*/ 58 h 184"/>
                <a:gd name="T62" fmla="*/ 6 w 207"/>
                <a:gd name="T63" fmla="*/ 53 h 184"/>
                <a:gd name="T64" fmla="*/ 2 w 207"/>
                <a:gd name="T65" fmla="*/ 53 h 184"/>
                <a:gd name="T66" fmla="*/ 2 w 207"/>
                <a:gd name="T67" fmla="*/ 7 h 184"/>
                <a:gd name="T68" fmla="*/ 2 w 207"/>
                <a:gd name="T69" fmla="*/ 7 h 184"/>
                <a:gd name="T70" fmla="*/ 38 w 207"/>
                <a:gd name="T71" fmla="*/ 7 h 184"/>
                <a:gd name="T72" fmla="*/ 43 w 207"/>
                <a:gd name="T73" fmla="*/ 2 h 184"/>
                <a:gd name="T74" fmla="*/ 46 w 207"/>
                <a:gd name="T75" fmla="*/ 2 h 184"/>
                <a:gd name="T76" fmla="*/ 51 w 207"/>
                <a:gd name="T77" fmla="*/ 2 h 184"/>
                <a:gd name="T78" fmla="*/ 62 w 207"/>
                <a:gd name="T79" fmla="*/ 14 h 184"/>
                <a:gd name="T80" fmla="*/ 66 w 207"/>
                <a:gd name="T81" fmla="*/ 4 h 184"/>
                <a:gd name="T82" fmla="*/ 77 w 207"/>
                <a:gd name="T83" fmla="*/ 1 h 184"/>
                <a:gd name="T84" fmla="*/ 81 w 207"/>
                <a:gd name="T85" fmla="*/ 8 h 184"/>
                <a:gd name="T86" fmla="*/ 87 w 207"/>
                <a:gd name="T87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84">
                  <a:moveTo>
                    <a:pt x="87" y="8"/>
                  </a:moveTo>
                  <a:cubicBezTo>
                    <a:pt x="206" y="6"/>
                    <a:pt x="206" y="6"/>
                    <a:pt x="206" y="6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7" y="11"/>
                    <a:pt x="203" y="16"/>
                    <a:pt x="199" y="18"/>
                  </a:cubicBezTo>
                  <a:cubicBezTo>
                    <a:pt x="196" y="21"/>
                    <a:pt x="194" y="19"/>
                    <a:pt x="193" y="24"/>
                  </a:cubicBezTo>
                  <a:cubicBezTo>
                    <a:pt x="192" y="32"/>
                    <a:pt x="185" y="26"/>
                    <a:pt x="185" y="31"/>
                  </a:cubicBezTo>
                  <a:cubicBezTo>
                    <a:pt x="185" y="36"/>
                    <a:pt x="184" y="43"/>
                    <a:pt x="183" y="48"/>
                  </a:cubicBezTo>
                  <a:cubicBezTo>
                    <a:pt x="181" y="48"/>
                    <a:pt x="172" y="46"/>
                    <a:pt x="172" y="48"/>
                  </a:cubicBezTo>
                  <a:cubicBezTo>
                    <a:pt x="170" y="60"/>
                    <a:pt x="161" y="52"/>
                    <a:pt x="155" y="57"/>
                  </a:cubicBezTo>
                  <a:cubicBezTo>
                    <a:pt x="152" y="58"/>
                    <a:pt x="154" y="61"/>
                    <a:pt x="149" y="61"/>
                  </a:cubicBezTo>
                  <a:cubicBezTo>
                    <a:pt x="147" y="61"/>
                    <a:pt x="145" y="61"/>
                    <a:pt x="143" y="62"/>
                  </a:cubicBezTo>
                  <a:cubicBezTo>
                    <a:pt x="140" y="62"/>
                    <a:pt x="138" y="65"/>
                    <a:pt x="135" y="65"/>
                  </a:cubicBezTo>
                  <a:cubicBezTo>
                    <a:pt x="124" y="73"/>
                    <a:pt x="129" y="78"/>
                    <a:pt x="123" y="88"/>
                  </a:cubicBezTo>
                  <a:cubicBezTo>
                    <a:pt x="117" y="89"/>
                    <a:pt x="116" y="97"/>
                    <a:pt x="114" y="102"/>
                  </a:cubicBezTo>
                  <a:cubicBezTo>
                    <a:pt x="113" y="105"/>
                    <a:pt x="103" y="110"/>
                    <a:pt x="100" y="112"/>
                  </a:cubicBezTo>
                  <a:cubicBezTo>
                    <a:pt x="99" y="115"/>
                    <a:pt x="99" y="125"/>
                    <a:pt x="97" y="127"/>
                  </a:cubicBezTo>
                  <a:cubicBezTo>
                    <a:pt x="95" y="128"/>
                    <a:pt x="92" y="127"/>
                    <a:pt x="90" y="128"/>
                  </a:cubicBezTo>
                  <a:cubicBezTo>
                    <a:pt x="88" y="129"/>
                    <a:pt x="85" y="132"/>
                    <a:pt x="82" y="132"/>
                  </a:cubicBezTo>
                  <a:cubicBezTo>
                    <a:pt x="80" y="135"/>
                    <a:pt x="76" y="137"/>
                    <a:pt x="72" y="138"/>
                  </a:cubicBezTo>
                  <a:cubicBezTo>
                    <a:pt x="66" y="141"/>
                    <a:pt x="67" y="150"/>
                    <a:pt x="64" y="154"/>
                  </a:cubicBezTo>
                  <a:cubicBezTo>
                    <a:pt x="63" y="156"/>
                    <a:pt x="60" y="157"/>
                    <a:pt x="58" y="159"/>
                  </a:cubicBezTo>
                  <a:cubicBezTo>
                    <a:pt x="57" y="162"/>
                    <a:pt x="58" y="165"/>
                    <a:pt x="57" y="168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6"/>
                    <a:pt x="41" y="3"/>
                    <a:pt x="43" y="2"/>
                  </a:cubicBezTo>
                  <a:cubicBezTo>
                    <a:pt x="44" y="2"/>
                    <a:pt x="45" y="2"/>
                    <a:pt x="46" y="2"/>
                  </a:cubicBezTo>
                  <a:cubicBezTo>
                    <a:pt x="47" y="2"/>
                    <a:pt x="50" y="1"/>
                    <a:pt x="51" y="2"/>
                  </a:cubicBezTo>
                  <a:cubicBezTo>
                    <a:pt x="54" y="5"/>
                    <a:pt x="57" y="14"/>
                    <a:pt x="62" y="14"/>
                  </a:cubicBezTo>
                  <a:cubicBezTo>
                    <a:pt x="64" y="11"/>
                    <a:pt x="64" y="7"/>
                    <a:pt x="66" y="4"/>
                  </a:cubicBezTo>
                  <a:cubicBezTo>
                    <a:pt x="67" y="2"/>
                    <a:pt x="75" y="0"/>
                    <a:pt x="77" y="1"/>
                  </a:cubicBezTo>
                  <a:cubicBezTo>
                    <a:pt x="80" y="1"/>
                    <a:pt x="76" y="8"/>
                    <a:pt x="81" y="8"/>
                  </a:cubicBezTo>
                  <a:cubicBezTo>
                    <a:pt x="87" y="8"/>
                    <a:pt x="87" y="8"/>
                    <a:pt x="87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8" name="ATKINSON"/>
            <p:cNvSpPr>
              <a:spLocks/>
            </p:cNvSpPr>
            <p:nvPr/>
          </p:nvSpPr>
          <p:spPr bwMode="auto">
            <a:xfrm>
              <a:off x="4621213" y="4953000"/>
              <a:ext cx="509588" cy="280988"/>
            </a:xfrm>
            <a:custGeom>
              <a:avLst/>
              <a:gdLst>
                <a:gd name="T0" fmla="*/ 2 w 214"/>
                <a:gd name="T1" fmla="*/ 0 h 118"/>
                <a:gd name="T2" fmla="*/ 77 w 214"/>
                <a:gd name="T3" fmla="*/ 0 h 118"/>
                <a:gd name="T4" fmla="*/ 77 w 214"/>
                <a:gd name="T5" fmla="*/ 10 h 118"/>
                <a:gd name="T6" fmla="*/ 126 w 214"/>
                <a:gd name="T7" fmla="*/ 10 h 118"/>
                <a:gd name="T8" fmla="*/ 136 w 214"/>
                <a:gd name="T9" fmla="*/ 28 h 118"/>
                <a:gd name="T10" fmla="*/ 213 w 214"/>
                <a:gd name="T11" fmla="*/ 28 h 118"/>
                <a:gd name="T12" fmla="*/ 214 w 214"/>
                <a:gd name="T13" fmla="*/ 28 h 118"/>
                <a:gd name="T14" fmla="*/ 214 w 214"/>
                <a:gd name="T15" fmla="*/ 73 h 118"/>
                <a:gd name="T16" fmla="*/ 203 w 214"/>
                <a:gd name="T17" fmla="*/ 67 h 118"/>
                <a:gd name="T18" fmla="*/ 191 w 214"/>
                <a:gd name="T19" fmla="*/ 67 h 118"/>
                <a:gd name="T20" fmla="*/ 183 w 214"/>
                <a:gd name="T21" fmla="*/ 86 h 118"/>
                <a:gd name="T22" fmla="*/ 188 w 214"/>
                <a:gd name="T23" fmla="*/ 96 h 118"/>
                <a:gd name="T24" fmla="*/ 193 w 214"/>
                <a:gd name="T25" fmla="*/ 108 h 118"/>
                <a:gd name="T26" fmla="*/ 196 w 214"/>
                <a:gd name="T27" fmla="*/ 118 h 118"/>
                <a:gd name="T28" fmla="*/ 196 w 214"/>
                <a:gd name="T29" fmla="*/ 118 h 118"/>
                <a:gd name="T30" fmla="*/ 72 w 214"/>
                <a:gd name="T31" fmla="*/ 118 h 118"/>
                <a:gd name="T32" fmla="*/ 72 w 214"/>
                <a:gd name="T33" fmla="*/ 118 h 118"/>
                <a:gd name="T34" fmla="*/ 40 w 214"/>
                <a:gd name="T35" fmla="*/ 118 h 118"/>
                <a:gd name="T36" fmla="*/ 40 w 214"/>
                <a:gd name="T37" fmla="*/ 118 h 118"/>
                <a:gd name="T38" fmla="*/ 40 w 214"/>
                <a:gd name="T39" fmla="*/ 110 h 118"/>
                <a:gd name="T40" fmla="*/ 41 w 214"/>
                <a:gd name="T41" fmla="*/ 98 h 118"/>
                <a:gd name="T42" fmla="*/ 41 w 214"/>
                <a:gd name="T43" fmla="*/ 95 h 118"/>
                <a:gd name="T44" fmla="*/ 41 w 214"/>
                <a:gd name="T45" fmla="*/ 95 h 118"/>
                <a:gd name="T46" fmla="*/ 40 w 214"/>
                <a:gd name="T47" fmla="*/ 89 h 118"/>
                <a:gd name="T48" fmla="*/ 43 w 214"/>
                <a:gd name="T49" fmla="*/ 83 h 118"/>
                <a:gd name="T50" fmla="*/ 41 w 214"/>
                <a:gd name="T51" fmla="*/ 64 h 118"/>
                <a:gd name="T52" fmla="*/ 40 w 214"/>
                <a:gd name="T53" fmla="*/ 64 h 118"/>
                <a:gd name="T54" fmla="*/ 35 w 214"/>
                <a:gd name="T55" fmla="*/ 46 h 118"/>
                <a:gd name="T56" fmla="*/ 19 w 214"/>
                <a:gd name="T57" fmla="*/ 31 h 118"/>
                <a:gd name="T58" fmla="*/ 11 w 214"/>
                <a:gd name="T59" fmla="*/ 16 h 118"/>
                <a:gd name="T60" fmla="*/ 2 w 214"/>
                <a:gd name="T6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118">
                  <a:moveTo>
                    <a:pt x="2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2"/>
                    <a:pt x="203" y="70"/>
                    <a:pt x="203" y="67"/>
                  </a:cubicBezTo>
                  <a:cubicBezTo>
                    <a:pt x="198" y="66"/>
                    <a:pt x="196" y="66"/>
                    <a:pt x="191" y="67"/>
                  </a:cubicBezTo>
                  <a:cubicBezTo>
                    <a:pt x="182" y="69"/>
                    <a:pt x="183" y="79"/>
                    <a:pt x="183" y="86"/>
                  </a:cubicBezTo>
                  <a:cubicBezTo>
                    <a:pt x="183" y="90"/>
                    <a:pt x="186" y="93"/>
                    <a:pt x="188" y="96"/>
                  </a:cubicBezTo>
                  <a:cubicBezTo>
                    <a:pt x="191" y="100"/>
                    <a:pt x="191" y="103"/>
                    <a:pt x="193" y="10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6"/>
                    <a:pt x="39" y="102"/>
                    <a:pt x="41" y="98"/>
                  </a:cubicBezTo>
                  <a:cubicBezTo>
                    <a:pt x="42" y="97"/>
                    <a:pt x="41" y="96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9" y="94"/>
                    <a:pt x="40" y="91"/>
                    <a:pt x="40" y="89"/>
                  </a:cubicBezTo>
                  <a:cubicBezTo>
                    <a:pt x="41" y="87"/>
                    <a:pt x="42" y="86"/>
                    <a:pt x="43" y="83"/>
                  </a:cubicBezTo>
                  <a:cubicBezTo>
                    <a:pt x="45" y="79"/>
                    <a:pt x="50" y="64"/>
                    <a:pt x="41" y="64"/>
                  </a:cubicBezTo>
                  <a:cubicBezTo>
                    <a:pt x="41" y="64"/>
                    <a:pt x="41" y="64"/>
                    <a:pt x="40" y="64"/>
                  </a:cubicBezTo>
                  <a:cubicBezTo>
                    <a:pt x="39" y="58"/>
                    <a:pt x="36" y="53"/>
                    <a:pt x="35" y="46"/>
                  </a:cubicBezTo>
                  <a:cubicBezTo>
                    <a:pt x="33" y="36"/>
                    <a:pt x="24" y="38"/>
                    <a:pt x="19" y="31"/>
                  </a:cubicBezTo>
                  <a:cubicBezTo>
                    <a:pt x="16" y="27"/>
                    <a:pt x="12" y="21"/>
                    <a:pt x="11" y="16"/>
                  </a:cubicBezTo>
                  <a:cubicBezTo>
                    <a:pt x="3" y="11"/>
                    <a:pt x="0" y="10"/>
                    <a:pt x="2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9" name="APPLING"/>
            <p:cNvSpPr>
              <a:spLocks/>
            </p:cNvSpPr>
            <p:nvPr/>
          </p:nvSpPr>
          <p:spPr bwMode="auto">
            <a:xfrm>
              <a:off x="5207000" y="4318000"/>
              <a:ext cx="490538" cy="582613"/>
            </a:xfrm>
            <a:custGeom>
              <a:avLst/>
              <a:gdLst>
                <a:gd name="T0" fmla="*/ 50 w 206"/>
                <a:gd name="T1" fmla="*/ 0 h 245"/>
                <a:gd name="T2" fmla="*/ 67 w 206"/>
                <a:gd name="T3" fmla="*/ 6 h 245"/>
                <a:gd name="T4" fmla="*/ 92 w 206"/>
                <a:gd name="T5" fmla="*/ 16 h 245"/>
                <a:gd name="T6" fmla="*/ 103 w 206"/>
                <a:gd name="T7" fmla="*/ 11 h 245"/>
                <a:gd name="T8" fmla="*/ 115 w 206"/>
                <a:gd name="T9" fmla="*/ 14 h 245"/>
                <a:gd name="T10" fmla="*/ 123 w 206"/>
                <a:gd name="T11" fmla="*/ 19 h 245"/>
                <a:gd name="T12" fmla="*/ 134 w 206"/>
                <a:gd name="T13" fmla="*/ 25 h 245"/>
                <a:gd name="T14" fmla="*/ 134 w 206"/>
                <a:gd name="T15" fmla="*/ 25 h 245"/>
                <a:gd name="T16" fmla="*/ 142 w 206"/>
                <a:gd name="T17" fmla="*/ 28 h 245"/>
                <a:gd name="T18" fmla="*/ 151 w 206"/>
                <a:gd name="T19" fmla="*/ 31 h 245"/>
                <a:gd name="T20" fmla="*/ 164 w 206"/>
                <a:gd name="T21" fmla="*/ 31 h 245"/>
                <a:gd name="T22" fmla="*/ 174 w 206"/>
                <a:gd name="T23" fmla="*/ 27 h 245"/>
                <a:gd name="T24" fmla="*/ 178 w 206"/>
                <a:gd name="T25" fmla="*/ 33 h 245"/>
                <a:gd name="T26" fmla="*/ 181 w 206"/>
                <a:gd name="T27" fmla="*/ 46 h 245"/>
                <a:gd name="T28" fmla="*/ 194 w 206"/>
                <a:gd name="T29" fmla="*/ 58 h 245"/>
                <a:gd name="T30" fmla="*/ 206 w 206"/>
                <a:gd name="T31" fmla="*/ 66 h 245"/>
                <a:gd name="T32" fmla="*/ 206 w 206"/>
                <a:gd name="T33" fmla="*/ 66 h 245"/>
                <a:gd name="T34" fmla="*/ 191 w 206"/>
                <a:gd name="T35" fmla="*/ 66 h 245"/>
                <a:gd name="T36" fmla="*/ 191 w 206"/>
                <a:gd name="T37" fmla="*/ 82 h 245"/>
                <a:gd name="T38" fmla="*/ 184 w 206"/>
                <a:gd name="T39" fmla="*/ 82 h 245"/>
                <a:gd name="T40" fmla="*/ 184 w 206"/>
                <a:gd name="T41" fmla="*/ 87 h 245"/>
                <a:gd name="T42" fmla="*/ 191 w 206"/>
                <a:gd name="T43" fmla="*/ 87 h 245"/>
                <a:gd name="T44" fmla="*/ 191 w 206"/>
                <a:gd name="T45" fmla="*/ 94 h 245"/>
                <a:gd name="T46" fmla="*/ 173 w 206"/>
                <a:gd name="T47" fmla="*/ 94 h 245"/>
                <a:gd name="T48" fmla="*/ 173 w 206"/>
                <a:gd name="T49" fmla="*/ 195 h 245"/>
                <a:gd name="T50" fmla="*/ 167 w 206"/>
                <a:gd name="T51" fmla="*/ 195 h 245"/>
                <a:gd name="T52" fmla="*/ 167 w 206"/>
                <a:gd name="T53" fmla="*/ 201 h 245"/>
                <a:gd name="T54" fmla="*/ 174 w 206"/>
                <a:gd name="T55" fmla="*/ 201 h 245"/>
                <a:gd name="T56" fmla="*/ 174 w 206"/>
                <a:gd name="T57" fmla="*/ 240 h 245"/>
                <a:gd name="T58" fmla="*/ 174 w 206"/>
                <a:gd name="T59" fmla="*/ 240 h 245"/>
                <a:gd name="T60" fmla="*/ 168 w 206"/>
                <a:gd name="T61" fmla="*/ 244 h 245"/>
                <a:gd name="T62" fmla="*/ 163 w 206"/>
                <a:gd name="T63" fmla="*/ 244 h 245"/>
                <a:gd name="T64" fmla="*/ 161 w 206"/>
                <a:gd name="T65" fmla="*/ 242 h 245"/>
                <a:gd name="T66" fmla="*/ 156 w 206"/>
                <a:gd name="T67" fmla="*/ 235 h 245"/>
                <a:gd name="T68" fmla="*/ 147 w 206"/>
                <a:gd name="T69" fmla="*/ 226 h 245"/>
                <a:gd name="T70" fmla="*/ 132 w 206"/>
                <a:gd name="T71" fmla="*/ 213 h 245"/>
                <a:gd name="T72" fmla="*/ 132 w 206"/>
                <a:gd name="T73" fmla="*/ 213 h 245"/>
                <a:gd name="T74" fmla="*/ 131 w 206"/>
                <a:gd name="T75" fmla="*/ 210 h 245"/>
                <a:gd name="T76" fmla="*/ 129 w 206"/>
                <a:gd name="T77" fmla="*/ 204 h 245"/>
                <a:gd name="T78" fmla="*/ 126 w 206"/>
                <a:gd name="T79" fmla="*/ 201 h 245"/>
                <a:gd name="T80" fmla="*/ 124 w 206"/>
                <a:gd name="T81" fmla="*/ 199 h 245"/>
                <a:gd name="T82" fmla="*/ 122 w 206"/>
                <a:gd name="T83" fmla="*/ 198 h 245"/>
                <a:gd name="T84" fmla="*/ 121 w 206"/>
                <a:gd name="T85" fmla="*/ 197 h 245"/>
                <a:gd name="T86" fmla="*/ 120 w 206"/>
                <a:gd name="T87" fmla="*/ 196 h 245"/>
                <a:gd name="T88" fmla="*/ 87 w 206"/>
                <a:gd name="T89" fmla="*/ 173 h 245"/>
                <a:gd name="T90" fmla="*/ 58 w 206"/>
                <a:gd name="T91" fmla="*/ 159 h 245"/>
                <a:gd name="T92" fmla="*/ 41 w 206"/>
                <a:gd name="T93" fmla="*/ 145 h 245"/>
                <a:gd name="T94" fmla="*/ 23 w 206"/>
                <a:gd name="T95" fmla="*/ 126 h 245"/>
                <a:gd name="T96" fmla="*/ 12 w 206"/>
                <a:gd name="T97" fmla="*/ 124 h 245"/>
                <a:gd name="T98" fmla="*/ 12 w 206"/>
                <a:gd name="T99" fmla="*/ 124 h 245"/>
                <a:gd name="T100" fmla="*/ 12 w 206"/>
                <a:gd name="T101" fmla="*/ 112 h 245"/>
                <a:gd name="T102" fmla="*/ 0 w 206"/>
                <a:gd name="T103" fmla="*/ 112 h 245"/>
                <a:gd name="T104" fmla="*/ 0 w 206"/>
                <a:gd name="T105" fmla="*/ 106 h 245"/>
                <a:gd name="T106" fmla="*/ 12 w 206"/>
                <a:gd name="T107" fmla="*/ 106 h 245"/>
                <a:gd name="T108" fmla="*/ 12 w 206"/>
                <a:gd name="T109" fmla="*/ 62 h 245"/>
                <a:gd name="T110" fmla="*/ 50 w 206"/>
                <a:gd name="T111" fmla="*/ 62 h 245"/>
                <a:gd name="T112" fmla="*/ 50 w 206"/>
                <a:gd name="T1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45">
                  <a:moveTo>
                    <a:pt x="50" y="0"/>
                  </a:moveTo>
                  <a:cubicBezTo>
                    <a:pt x="57" y="2"/>
                    <a:pt x="61" y="1"/>
                    <a:pt x="67" y="6"/>
                  </a:cubicBezTo>
                  <a:cubicBezTo>
                    <a:pt x="73" y="11"/>
                    <a:pt x="84" y="14"/>
                    <a:pt x="92" y="16"/>
                  </a:cubicBezTo>
                  <a:cubicBezTo>
                    <a:pt x="96" y="16"/>
                    <a:pt x="100" y="12"/>
                    <a:pt x="103" y="11"/>
                  </a:cubicBezTo>
                  <a:cubicBezTo>
                    <a:pt x="107" y="10"/>
                    <a:pt x="113" y="11"/>
                    <a:pt x="115" y="14"/>
                  </a:cubicBezTo>
                  <a:cubicBezTo>
                    <a:pt x="117" y="15"/>
                    <a:pt x="121" y="17"/>
                    <a:pt x="123" y="1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7" y="26"/>
                    <a:pt x="138" y="28"/>
                    <a:pt x="142" y="28"/>
                  </a:cubicBezTo>
                  <a:cubicBezTo>
                    <a:pt x="145" y="28"/>
                    <a:pt x="148" y="31"/>
                    <a:pt x="151" y="31"/>
                  </a:cubicBezTo>
                  <a:cubicBezTo>
                    <a:pt x="155" y="32"/>
                    <a:pt x="159" y="30"/>
                    <a:pt x="164" y="31"/>
                  </a:cubicBezTo>
                  <a:cubicBezTo>
                    <a:pt x="166" y="31"/>
                    <a:pt x="173" y="25"/>
                    <a:pt x="174" y="27"/>
                  </a:cubicBezTo>
                  <a:cubicBezTo>
                    <a:pt x="176" y="28"/>
                    <a:pt x="172" y="33"/>
                    <a:pt x="178" y="33"/>
                  </a:cubicBezTo>
                  <a:cubicBezTo>
                    <a:pt x="185" y="33"/>
                    <a:pt x="180" y="42"/>
                    <a:pt x="181" y="46"/>
                  </a:cubicBezTo>
                  <a:cubicBezTo>
                    <a:pt x="183" y="53"/>
                    <a:pt x="189" y="54"/>
                    <a:pt x="194" y="58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7" y="245"/>
                    <a:pt x="164" y="245"/>
                    <a:pt x="163" y="244"/>
                  </a:cubicBezTo>
                  <a:cubicBezTo>
                    <a:pt x="162" y="243"/>
                    <a:pt x="161" y="242"/>
                    <a:pt x="161" y="242"/>
                  </a:cubicBezTo>
                  <a:cubicBezTo>
                    <a:pt x="160" y="240"/>
                    <a:pt x="157" y="236"/>
                    <a:pt x="156" y="235"/>
                  </a:cubicBezTo>
                  <a:cubicBezTo>
                    <a:pt x="153" y="231"/>
                    <a:pt x="151" y="229"/>
                    <a:pt x="147" y="226"/>
                  </a:cubicBezTo>
                  <a:cubicBezTo>
                    <a:pt x="142" y="222"/>
                    <a:pt x="137" y="218"/>
                    <a:pt x="132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1" y="208"/>
                    <a:pt x="130" y="206"/>
                    <a:pt x="129" y="204"/>
                  </a:cubicBezTo>
                  <a:cubicBezTo>
                    <a:pt x="128" y="203"/>
                    <a:pt x="127" y="202"/>
                    <a:pt x="126" y="201"/>
                  </a:cubicBezTo>
                  <a:cubicBezTo>
                    <a:pt x="126" y="200"/>
                    <a:pt x="125" y="200"/>
                    <a:pt x="124" y="199"/>
                  </a:cubicBezTo>
                  <a:cubicBezTo>
                    <a:pt x="123" y="199"/>
                    <a:pt x="123" y="198"/>
                    <a:pt x="122" y="198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7"/>
                    <a:pt x="120" y="197"/>
                    <a:pt x="120" y="196"/>
                  </a:cubicBezTo>
                  <a:cubicBezTo>
                    <a:pt x="109" y="188"/>
                    <a:pt x="97" y="184"/>
                    <a:pt x="87" y="173"/>
                  </a:cubicBezTo>
                  <a:cubicBezTo>
                    <a:pt x="80" y="164"/>
                    <a:pt x="67" y="165"/>
                    <a:pt x="58" y="159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34" y="140"/>
                    <a:pt x="29" y="132"/>
                    <a:pt x="23" y="126"/>
                  </a:cubicBezTo>
                  <a:cubicBezTo>
                    <a:pt x="20" y="126"/>
                    <a:pt x="16" y="125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0"/>
                    <a:pt x="50" y="0"/>
                    <a:pt x="5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5840250" y="1242844"/>
            <a:ext cx="242887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162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Total Projects</a:t>
            </a:r>
          </a:p>
          <a:p>
            <a:pPr algn="ctr" defTabSz="457200">
              <a:defRPr/>
            </a:pPr>
            <a:endParaRPr lang="en-US" sz="1400" b="1" kern="0" dirty="0">
              <a:solidFill>
                <a:prstClr val="white">
                  <a:lumMod val="50000"/>
                </a:prstClr>
              </a:solidFill>
            </a:endParaRPr>
          </a:p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$555,227,271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Final Investment List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Project Total</a:t>
            </a:r>
          </a:p>
          <a:p>
            <a:pPr algn="ctr" defTabSz="457200">
              <a:defRPr/>
            </a:pPr>
            <a:endParaRPr lang="en-US" sz="2800" b="1" kern="0" dirty="0">
              <a:solidFill>
                <a:srgbClr val="8064A2"/>
              </a:solidFill>
            </a:endParaRPr>
          </a:p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14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In Construction</a:t>
            </a:r>
          </a:p>
          <a:p>
            <a:pPr algn="ctr" defTabSz="457200"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1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Projects Completed</a:t>
            </a:r>
          </a:p>
          <a:p>
            <a:pPr algn="ctr" defTabSz="457200"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$7,671,078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Total Expenditures</a:t>
            </a:r>
          </a:p>
        </p:txBody>
      </p:sp>
      <p:sp>
        <p:nvSpPr>
          <p:cNvPr id="171" name="Right Arrow 3"/>
          <p:cNvSpPr/>
          <p:nvPr/>
        </p:nvSpPr>
        <p:spPr>
          <a:xfrm rot="16200000">
            <a:off x="2401191" y="4033561"/>
            <a:ext cx="747298" cy="707030"/>
          </a:xfrm>
          <a:custGeom>
            <a:avLst/>
            <a:gdLst>
              <a:gd name="connsiteX0" fmla="*/ 0 w 2808312"/>
              <a:gd name="connsiteY0" fmla="*/ 216024 h 864096"/>
              <a:gd name="connsiteX1" fmla="*/ 2376264 w 2808312"/>
              <a:gd name="connsiteY1" fmla="*/ 216024 h 864096"/>
              <a:gd name="connsiteX2" fmla="*/ 2376264 w 2808312"/>
              <a:gd name="connsiteY2" fmla="*/ 0 h 864096"/>
              <a:gd name="connsiteX3" fmla="*/ 2808312 w 2808312"/>
              <a:gd name="connsiteY3" fmla="*/ 432048 h 864096"/>
              <a:gd name="connsiteX4" fmla="*/ 2376264 w 2808312"/>
              <a:gd name="connsiteY4" fmla="*/ 864096 h 864096"/>
              <a:gd name="connsiteX5" fmla="*/ 2376264 w 2808312"/>
              <a:gd name="connsiteY5" fmla="*/ 648072 h 864096"/>
              <a:gd name="connsiteX6" fmla="*/ 0 w 2808312"/>
              <a:gd name="connsiteY6" fmla="*/ 648072 h 864096"/>
              <a:gd name="connsiteX7" fmla="*/ 0 w 2808312"/>
              <a:gd name="connsiteY7" fmla="*/ 216024 h 864096"/>
              <a:gd name="connsiteX0" fmla="*/ 629805 w 2808312"/>
              <a:gd name="connsiteY0" fmla="*/ 0 h 2084940"/>
              <a:gd name="connsiteX1" fmla="*/ 2376264 w 2808312"/>
              <a:gd name="connsiteY1" fmla="*/ 1436868 h 2084940"/>
              <a:gd name="connsiteX2" fmla="*/ 2376264 w 2808312"/>
              <a:gd name="connsiteY2" fmla="*/ 1220844 h 2084940"/>
              <a:gd name="connsiteX3" fmla="*/ 2808312 w 2808312"/>
              <a:gd name="connsiteY3" fmla="*/ 1652892 h 2084940"/>
              <a:gd name="connsiteX4" fmla="*/ 2376264 w 2808312"/>
              <a:gd name="connsiteY4" fmla="*/ 2084940 h 2084940"/>
              <a:gd name="connsiteX5" fmla="*/ 2376264 w 2808312"/>
              <a:gd name="connsiteY5" fmla="*/ 1868916 h 2084940"/>
              <a:gd name="connsiteX6" fmla="*/ 0 w 2808312"/>
              <a:gd name="connsiteY6" fmla="*/ 1868916 h 2084940"/>
              <a:gd name="connsiteX7" fmla="*/ 629805 w 2808312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51808 w 2251927"/>
              <a:gd name="connsiteY0" fmla="*/ 409 h 2032950"/>
              <a:gd name="connsiteX1" fmla="*/ 1819879 w 2251927"/>
              <a:gd name="connsiteY1" fmla="*/ 1384878 h 2032950"/>
              <a:gd name="connsiteX2" fmla="*/ 1819879 w 2251927"/>
              <a:gd name="connsiteY2" fmla="*/ 1168854 h 2032950"/>
              <a:gd name="connsiteX3" fmla="*/ 2251927 w 2251927"/>
              <a:gd name="connsiteY3" fmla="*/ 1600902 h 2032950"/>
              <a:gd name="connsiteX4" fmla="*/ 1819879 w 2251927"/>
              <a:gd name="connsiteY4" fmla="*/ 2032950 h 2032950"/>
              <a:gd name="connsiteX5" fmla="*/ 1819879 w 2251927"/>
              <a:gd name="connsiteY5" fmla="*/ 1816926 h 2032950"/>
              <a:gd name="connsiteX6" fmla="*/ 0 w 2251927"/>
              <a:gd name="connsiteY6" fmla="*/ 0 h 2032950"/>
              <a:gd name="connsiteX7" fmla="*/ 51808 w 2251927"/>
              <a:gd name="connsiteY7" fmla="*/ 409 h 2032950"/>
              <a:gd name="connsiteX0" fmla="*/ 51808 w 2251927"/>
              <a:gd name="connsiteY0" fmla="*/ 409 h 2032950"/>
              <a:gd name="connsiteX1" fmla="*/ 1819879 w 2251927"/>
              <a:gd name="connsiteY1" fmla="*/ 1384878 h 2032950"/>
              <a:gd name="connsiteX2" fmla="*/ 1819879 w 2251927"/>
              <a:gd name="connsiteY2" fmla="*/ 1168854 h 2032950"/>
              <a:gd name="connsiteX3" fmla="*/ 2251927 w 2251927"/>
              <a:gd name="connsiteY3" fmla="*/ 1600902 h 2032950"/>
              <a:gd name="connsiteX4" fmla="*/ 1819879 w 2251927"/>
              <a:gd name="connsiteY4" fmla="*/ 2032950 h 2032950"/>
              <a:gd name="connsiteX5" fmla="*/ 1819879 w 2251927"/>
              <a:gd name="connsiteY5" fmla="*/ 1816926 h 2032950"/>
              <a:gd name="connsiteX6" fmla="*/ 0 w 2251927"/>
              <a:gd name="connsiteY6" fmla="*/ 0 h 2032950"/>
              <a:gd name="connsiteX7" fmla="*/ 51808 w 2251927"/>
              <a:gd name="connsiteY7" fmla="*/ 409 h 2032950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5420" h="2032541">
                <a:moveTo>
                  <a:pt x="45301" y="0"/>
                </a:moveTo>
                <a:cubicBezTo>
                  <a:pt x="714135" y="1265521"/>
                  <a:pt x="1230295" y="1460955"/>
                  <a:pt x="1813372" y="1384469"/>
                </a:cubicBezTo>
                <a:lnTo>
                  <a:pt x="1813372" y="1168445"/>
                </a:lnTo>
                <a:lnTo>
                  <a:pt x="2245420" y="1600493"/>
                </a:lnTo>
                <a:lnTo>
                  <a:pt x="1813372" y="2032541"/>
                </a:lnTo>
                <a:lnTo>
                  <a:pt x="1813372" y="1816517"/>
                </a:lnTo>
                <a:cubicBezTo>
                  <a:pt x="941159" y="1552631"/>
                  <a:pt x="487051" y="1142569"/>
                  <a:pt x="0" y="20367"/>
                </a:cubicBezTo>
                <a:lnTo>
                  <a:pt x="45301" y="0"/>
                </a:lnTo>
                <a:close/>
              </a:path>
            </a:pathLst>
          </a:custGeom>
          <a:solidFill>
            <a:srgbClr val="8064A2"/>
          </a:solidFill>
          <a:ln w="25400" cap="flat" cmpd="sng" algn="ctr">
            <a:noFill/>
            <a:prstDash val="solid"/>
          </a:ln>
          <a:effectLst/>
          <a:scene3d>
            <a:camera prst="isometricOffAxis2Left">
              <a:rot lat="19981497" lon="21329728" rev="391621"/>
            </a:camera>
            <a:lightRig rig="soft" dir="t"/>
          </a:scene3d>
          <a:sp3d extrusionH="127000" prstMaterial="matte">
            <a:bevelT w="38100"/>
          </a:sp3d>
        </p:spPr>
        <p:txBody>
          <a:bodyPr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1617000" y="1181585"/>
            <a:ext cx="3601405" cy="3253863"/>
            <a:chOff x="6228470" y="1279166"/>
            <a:chExt cx="1800877" cy="1733438"/>
          </a:xfrm>
        </p:grpSpPr>
        <p:sp>
          <p:nvSpPr>
            <p:cNvPr id="173" name="RICHMON"/>
            <p:cNvSpPr>
              <a:spLocks/>
            </p:cNvSpPr>
            <p:nvPr/>
          </p:nvSpPr>
          <p:spPr bwMode="auto">
            <a:xfrm>
              <a:off x="7209213" y="1847395"/>
              <a:ext cx="541631" cy="388966"/>
            </a:xfrm>
            <a:custGeom>
              <a:avLst/>
              <a:gdLst>
                <a:gd name="T0" fmla="*/ 37 w 211"/>
                <a:gd name="T1" fmla="*/ 133 h 153"/>
                <a:gd name="T2" fmla="*/ 54 w 211"/>
                <a:gd name="T3" fmla="*/ 125 h 153"/>
                <a:gd name="T4" fmla="*/ 72 w 211"/>
                <a:gd name="T5" fmla="*/ 119 h 153"/>
                <a:gd name="T6" fmla="*/ 82 w 211"/>
                <a:gd name="T7" fmla="*/ 125 h 153"/>
                <a:gd name="T8" fmla="*/ 90 w 211"/>
                <a:gd name="T9" fmla="*/ 131 h 153"/>
                <a:gd name="T10" fmla="*/ 98 w 211"/>
                <a:gd name="T11" fmla="*/ 144 h 153"/>
                <a:gd name="T12" fmla="*/ 113 w 211"/>
                <a:gd name="T13" fmla="*/ 148 h 153"/>
                <a:gd name="T14" fmla="*/ 144 w 211"/>
                <a:gd name="T15" fmla="*/ 151 h 153"/>
                <a:gd name="T16" fmla="*/ 160 w 211"/>
                <a:gd name="T17" fmla="*/ 148 h 153"/>
                <a:gd name="T18" fmla="*/ 175 w 211"/>
                <a:gd name="T19" fmla="*/ 139 h 153"/>
                <a:gd name="T20" fmla="*/ 191 w 211"/>
                <a:gd name="T21" fmla="*/ 138 h 153"/>
                <a:gd name="T22" fmla="*/ 196 w 211"/>
                <a:gd name="T23" fmla="*/ 141 h 153"/>
                <a:gd name="T24" fmla="*/ 198 w 211"/>
                <a:gd name="T25" fmla="*/ 142 h 153"/>
                <a:gd name="T26" fmla="*/ 208 w 211"/>
                <a:gd name="T27" fmla="*/ 146 h 153"/>
                <a:gd name="T28" fmla="*/ 208 w 211"/>
                <a:gd name="T29" fmla="*/ 146 h 153"/>
                <a:gd name="T30" fmla="*/ 210 w 211"/>
                <a:gd name="T31" fmla="*/ 143 h 153"/>
                <a:gd name="T32" fmla="*/ 203 w 211"/>
                <a:gd name="T33" fmla="*/ 136 h 153"/>
                <a:gd name="T34" fmla="*/ 203 w 211"/>
                <a:gd name="T35" fmla="*/ 124 h 153"/>
                <a:gd name="T36" fmla="*/ 192 w 211"/>
                <a:gd name="T37" fmla="*/ 124 h 153"/>
                <a:gd name="T38" fmla="*/ 182 w 211"/>
                <a:gd name="T39" fmla="*/ 113 h 153"/>
                <a:gd name="T40" fmla="*/ 176 w 211"/>
                <a:gd name="T41" fmla="*/ 112 h 153"/>
                <a:gd name="T42" fmla="*/ 166 w 211"/>
                <a:gd name="T43" fmla="*/ 105 h 153"/>
                <a:gd name="T44" fmla="*/ 167 w 211"/>
                <a:gd name="T45" fmla="*/ 99 h 153"/>
                <a:gd name="T46" fmla="*/ 164 w 211"/>
                <a:gd name="T47" fmla="*/ 93 h 153"/>
                <a:gd name="T48" fmla="*/ 173 w 211"/>
                <a:gd name="T49" fmla="*/ 89 h 153"/>
                <a:gd name="T50" fmla="*/ 167 w 211"/>
                <a:gd name="T51" fmla="*/ 76 h 153"/>
                <a:gd name="T52" fmla="*/ 182 w 211"/>
                <a:gd name="T53" fmla="*/ 74 h 153"/>
                <a:gd name="T54" fmla="*/ 173 w 211"/>
                <a:gd name="T55" fmla="*/ 66 h 153"/>
                <a:gd name="T56" fmla="*/ 175 w 211"/>
                <a:gd name="T57" fmla="*/ 56 h 153"/>
                <a:gd name="T58" fmla="*/ 154 w 211"/>
                <a:gd name="T59" fmla="*/ 37 h 153"/>
                <a:gd name="T60" fmla="*/ 143 w 211"/>
                <a:gd name="T61" fmla="*/ 22 h 153"/>
                <a:gd name="T62" fmla="*/ 126 w 211"/>
                <a:gd name="T63" fmla="*/ 0 h 153"/>
                <a:gd name="T64" fmla="*/ 126 w 211"/>
                <a:gd name="T65" fmla="*/ 0 h 153"/>
                <a:gd name="T66" fmla="*/ 22 w 211"/>
                <a:gd name="T67" fmla="*/ 90 h 153"/>
                <a:gd name="T68" fmla="*/ 22 w 211"/>
                <a:gd name="T69" fmla="*/ 90 h 153"/>
                <a:gd name="T70" fmla="*/ 0 w 211"/>
                <a:gd name="T71" fmla="*/ 110 h 153"/>
                <a:gd name="T72" fmla="*/ 0 w 211"/>
                <a:gd name="T73" fmla="*/ 110 h 153"/>
                <a:gd name="T74" fmla="*/ 2 w 211"/>
                <a:gd name="T75" fmla="*/ 111 h 153"/>
                <a:gd name="T76" fmla="*/ 9 w 211"/>
                <a:gd name="T77" fmla="*/ 114 h 153"/>
                <a:gd name="T78" fmla="*/ 20 w 211"/>
                <a:gd name="T79" fmla="*/ 123 h 153"/>
                <a:gd name="T80" fmla="*/ 24 w 211"/>
                <a:gd name="T81" fmla="*/ 128 h 153"/>
                <a:gd name="T82" fmla="*/ 31 w 211"/>
                <a:gd name="T83" fmla="*/ 132 h 153"/>
                <a:gd name="T84" fmla="*/ 37 w 211"/>
                <a:gd name="T85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153">
                  <a:moveTo>
                    <a:pt x="37" y="133"/>
                  </a:moveTo>
                  <a:cubicBezTo>
                    <a:pt x="43" y="131"/>
                    <a:pt x="48" y="127"/>
                    <a:pt x="54" y="125"/>
                  </a:cubicBezTo>
                  <a:cubicBezTo>
                    <a:pt x="59" y="123"/>
                    <a:pt x="67" y="117"/>
                    <a:pt x="72" y="119"/>
                  </a:cubicBezTo>
                  <a:cubicBezTo>
                    <a:pt x="75" y="124"/>
                    <a:pt x="78" y="123"/>
                    <a:pt x="82" y="125"/>
                  </a:cubicBezTo>
                  <a:cubicBezTo>
                    <a:pt x="85" y="127"/>
                    <a:pt x="89" y="127"/>
                    <a:pt x="90" y="131"/>
                  </a:cubicBezTo>
                  <a:cubicBezTo>
                    <a:pt x="91" y="136"/>
                    <a:pt x="94" y="140"/>
                    <a:pt x="98" y="144"/>
                  </a:cubicBezTo>
                  <a:cubicBezTo>
                    <a:pt x="103" y="151"/>
                    <a:pt x="104" y="153"/>
                    <a:pt x="113" y="148"/>
                  </a:cubicBezTo>
                  <a:cubicBezTo>
                    <a:pt x="124" y="146"/>
                    <a:pt x="134" y="148"/>
                    <a:pt x="144" y="151"/>
                  </a:cubicBezTo>
                  <a:cubicBezTo>
                    <a:pt x="150" y="152"/>
                    <a:pt x="155" y="151"/>
                    <a:pt x="160" y="148"/>
                  </a:cubicBezTo>
                  <a:cubicBezTo>
                    <a:pt x="164" y="145"/>
                    <a:pt x="171" y="142"/>
                    <a:pt x="175" y="139"/>
                  </a:cubicBezTo>
                  <a:cubicBezTo>
                    <a:pt x="181" y="139"/>
                    <a:pt x="185" y="138"/>
                    <a:pt x="191" y="138"/>
                  </a:cubicBezTo>
                  <a:cubicBezTo>
                    <a:pt x="192" y="139"/>
                    <a:pt x="195" y="140"/>
                    <a:pt x="196" y="141"/>
                  </a:cubicBezTo>
                  <a:cubicBezTo>
                    <a:pt x="197" y="141"/>
                    <a:pt x="198" y="141"/>
                    <a:pt x="198" y="142"/>
                  </a:cubicBezTo>
                  <a:cubicBezTo>
                    <a:pt x="200" y="142"/>
                    <a:pt x="207" y="145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9" y="145"/>
                    <a:pt x="210" y="144"/>
                    <a:pt x="210" y="143"/>
                  </a:cubicBezTo>
                  <a:cubicBezTo>
                    <a:pt x="211" y="139"/>
                    <a:pt x="205" y="138"/>
                    <a:pt x="203" y="136"/>
                  </a:cubicBezTo>
                  <a:cubicBezTo>
                    <a:pt x="199" y="132"/>
                    <a:pt x="203" y="129"/>
                    <a:pt x="203" y="124"/>
                  </a:cubicBezTo>
                  <a:cubicBezTo>
                    <a:pt x="199" y="123"/>
                    <a:pt x="196" y="120"/>
                    <a:pt x="192" y="124"/>
                  </a:cubicBezTo>
                  <a:cubicBezTo>
                    <a:pt x="189" y="127"/>
                    <a:pt x="184" y="116"/>
                    <a:pt x="182" y="113"/>
                  </a:cubicBezTo>
                  <a:cubicBezTo>
                    <a:pt x="180" y="110"/>
                    <a:pt x="178" y="117"/>
                    <a:pt x="176" y="112"/>
                  </a:cubicBezTo>
                  <a:cubicBezTo>
                    <a:pt x="173" y="107"/>
                    <a:pt x="172" y="106"/>
                    <a:pt x="166" y="105"/>
                  </a:cubicBezTo>
                  <a:cubicBezTo>
                    <a:pt x="166" y="103"/>
                    <a:pt x="168" y="100"/>
                    <a:pt x="167" y="99"/>
                  </a:cubicBezTo>
                  <a:cubicBezTo>
                    <a:pt x="167" y="97"/>
                    <a:pt x="164" y="95"/>
                    <a:pt x="164" y="93"/>
                  </a:cubicBezTo>
                  <a:cubicBezTo>
                    <a:pt x="164" y="87"/>
                    <a:pt x="174" y="99"/>
                    <a:pt x="173" y="89"/>
                  </a:cubicBezTo>
                  <a:cubicBezTo>
                    <a:pt x="173" y="85"/>
                    <a:pt x="164" y="80"/>
                    <a:pt x="167" y="76"/>
                  </a:cubicBezTo>
                  <a:cubicBezTo>
                    <a:pt x="172" y="70"/>
                    <a:pt x="177" y="76"/>
                    <a:pt x="182" y="74"/>
                  </a:cubicBezTo>
                  <a:cubicBezTo>
                    <a:pt x="182" y="68"/>
                    <a:pt x="175" y="70"/>
                    <a:pt x="173" y="66"/>
                  </a:cubicBezTo>
                  <a:cubicBezTo>
                    <a:pt x="170" y="62"/>
                    <a:pt x="175" y="60"/>
                    <a:pt x="175" y="56"/>
                  </a:cubicBezTo>
                  <a:cubicBezTo>
                    <a:pt x="174" y="44"/>
                    <a:pt x="162" y="42"/>
                    <a:pt x="154" y="37"/>
                  </a:cubicBezTo>
                  <a:cubicBezTo>
                    <a:pt x="145" y="31"/>
                    <a:pt x="146" y="31"/>
                    <a:pt x="143" y="22"/>
                  </a:cubicBezTo>
                  <a:cubicBezTo>
                    <a:pt x="140" y="15"/>
                    <a:pt x="132" y="7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4" y="112"/>
                    <a:pt x="7" y="114"/>
                    <a:pt x="9" y="114"/>
                  </a:cubicBezTo>
                  <a:cubicBezTo>
                    <a:pt x="14" y="116"/>
                    <a:pt x="17" y="119"/>
                    <a:pt x="20" y="123"/>
                  </a:cubicBezTo>
                  <a:cubicBezTo>
                    <a:pt x="22" y="125"/>
                    <a:pt x="22" y="127"/>
                    <a:pt x="24" y="128"/>
                  </a:cubicBezTo>
                  <a:cubicBezTo>
                    <a:pt x="25" y="129"/>
                    <a:pt x="29" y="132"/>
                    <a:pt x="31" y="132"/>
                  </a:cubicBezTo>
                  <a:cubicBezTo>
                    <a:pt x="37" y="133"/>
                    <a:pt x="37" y="133"/>
                    <a:pt x="3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4" name="JEFFERSON"/>
            <p:cNvSpPr>
              <a:spLocks/>
            </p:cNvSpPr>
            <p:nvPr/>
          </p:nvSpPr>
          <p:spPr bwMode="auto">
            <a:xfrm>
              <a:off x="6876034" y="2126436"/>
              <a:ext cx="464742" cy="698449"/>
            </a:xfrm>
            <a:custGeom>
              <a:avLst/>
              <a:gdLst>
                <a:gd name="T0" fmla="*/ 130 w 181"/>
                <a:gd name="T1" fmla="*/ 0 h 275"/>
                <a:gd name="T2" fmla="*/ 132 w 181"/>
                <a:gd name="T3" fmla="*/ 1 h 275"/>
                <a:gd name="T4" fmla="*/ 139 w 181"/>
                <a:gd name="T5" fmla="*/ 4 h 275"/>
                <a:gd name="T6" fmla="*/ 150 w 181"/>
                <a:gd name="T7" fmla="*/ 13 h 275"/>
                <a:gd name="T8" fmla="*/ 154 w 181"/>
                <a:gd name="T9" fmla="*/ 18 h 275"/>
                <a:gd name="T10" fmla="*/ 161 w 181"/>
                <a:gd name="T11" fmla="*/ 22 h 275"/>
                <a:gd name="T12" fmla="*/ 167 w 181"/>
                <a:gd name="T13" fmla="*/ 23 h 275"/>
                <a:gd name="T14" fmla="*/ 167 w 181"/>
                <a:gd name="T15" fmla="*/ 23 h 275"/>
                <a:gd name="T16" fmla="*/ 167 w 181"/>
                <a:gd name="T17" fmla="*/ 25 h 275"/>
                <a:gd name="T18" fmla="*/ 169 w 181"/>
                <a:gd name="T19" fmla="*/ 29 h 275"/>
                <a:gd name="T20" fmla="*/ 175 w 181"/>
                <a:gd name="T21" fmla="*/ 36 h 275"/>
                <a:gd name="T22" fmla="*/ 168 w 181"/>
                <a:gd name="T23" fmla="*/ 73 h 275"/>
                <a:gd name="T24" fmla="*/ 160 w 181"/>
                <a:gd name="T25" fmla="*/ 93 h 275"/>
                <a:gd name="T26" fmla="*/ 156 w 181"/>
                <a:gd name="T27" fmla="*/ 118 h 275"/>
                <a:gd name="T28" fmla="*/ 157 w 181"/>
                <a:gd name="T29" fmla="*/ 158 h 275"/>
                <a:gd name="T30" fmla="*/ 158 w 181"/>
                <a:gd name="T31" fmla="*/ 165 h 275"/>
                <a:gd name="T32" fmla="*/ 159 w 181"/>
                <a:gd name="T33" fmla="*/ 167 h 275"/>
                <a:gd name="T34" fmla="*/ 159 w 181"/>
                <a:gd name="T35" fmla="*/ 197 h 275"/>
                <a:gd name="T36" fmla="*/ 148 w 181"/>
                <a:gd name="T37" fmla="*/ 225 h 275"/>
                <a:gd name="T38" fmla="*/ 143 w 181"/>
                <a:gd name="T39" fmla="*/ 233 h 275"/>
                <a:gd name="T40" fmla="*/ 143 w 181"/>
                <a:gd name="T41" fmla="*/ 233 h 275"/>
                <a:gd name="T42" fmla="*/ 132 w 181"/>
                <a:gd name="T43" fmla="*/ 236 h 275"/>
                <a:gd name="T44" fmla="*/ 126 w 181"/>
                <a:gd name="T45" fmla="*/ 242 h 275"/>
                <a:gd name="T46" fmla="*/ 119 w 181"/>
                <a:gd name="T47" fmla="*/ 248 h 275"/>
                <a:gd name="T48" fmla="*/ 102 w 181"/>
                <a:gd name="T49" fmla="*/ 246 h 275"/>
                <a:gd name="T50" fmla="*/ 107 w 181"/>
                <a:gd name="T51" fmla="*/ 263 h 275"/>
                <a:gd name="T52" fmla="*/ 94 w 181"/>
                <a:gd name="T53" fmla="*/ 275 h 275"/>
                <a:gd name="T54" fmla="*/ 94 w 181"/>
                <a:gd name="T55" fmla="*/ 275 h 275"/>
                <a:gd name="T56" fmla="*/ 86 w 181"/>
                <a:gd name="T57" fmla="*/ 269 h 275"/>
                <a:gd name="T58" fmla="*/ 81 w 181"/>
                <a:gd name="T59" fmla="*/ 265 h 275"/>
                <a:gd name="T60" fmla="*/ 77 w 181"/>
                <a:gd name="T61" fmla="*/ 261 h 275"/>
                <a:gd name="T62" fmla="*/ 72 w 181"/>
                <a:gd name="T63" fmla="*/ 256 h 275"/>
                <a:gd name="T64" fmla="*/ 66 w 181"/>
                <a:gd name="T65" fmla="*/ 250 h 275"/>
                <a:gd name="T66" fmla="*/ 57 w 181"/>
                <a:gd name="T67" fmla="*/ 243 h 275"/>
                <a:gd name="T68" fmla="*/ 57 w 181"/>
                <a:gd name="T69" fmla="*/ 243 h 275"/>
                <a:gd name="T70" fmla="*/ 58 w 181"/>
                <a:gd name="T71" fmla="*/ 232 h 275"/>
                <a:gd name="T72" fmla="*/ 59 w 181"/>
                <a:gd name="T73" fmla="*/ 225 h 275"/>
                <a:gd name="T74" fmla="*/ 61 w 181"/>
                <a:gd name="T75" fmla="*/ 219 h 275"/>
                <a:gd name="T76" fmla="*/ 62 w 181"/>
                <a:gd name="T77" fmla="*/ 200 h 275"/>
                <a:gd name="T78" fmla="*/ 52 w 181"/>
                <a:gd name="T79" fmla="*/ 185 h 275"/>
                <a:gd name="T80" fmla="*/ 49 w 181"/>
                <a:gd name="T81" fmla="*/ 163 h 275"/>
                <a:gd name="T82" fmla="*/ 45 w 181"/>
                <a:gd name="T83" fmla="*/ 146 h 275"/>
                <a:gd name="T84" fmla="*/ 45 w 181"/>
                <a:gd name="T85" fmla="*/ 146 h 275"/>
                <a:gd name="T86" fmla="*/ 32 w 181"/>
                <a:gd name="T87" fmla="*/ 142 h 275"/>
                <a:gd name="T88" fmla="*/ 20 w 181"/>
                <a:gd name="T89" fmla="*/ 130 h 275"/>
                <a:gd name="T90" fmla="*/ 7 w 181"/>
                <a:gd name="T91" fmla="*/ 103 h 275"/>
                <a:gd name="T92" fmla="*/ 0 w 181"/>
                <a:gd name="T93" fmla="*/ 93 h 275"/>
                <a:gd name="T94" fmla="*/ 0 w 181"/>
                <a:gd name="T95" fmla="*/ 93 h 275"/>
                <a:gd name="T96" fmla="*/ 35 w 181"/>
                <a:gd name="T97" fmla="*/ 93 h 275"/>
                <a:gd name="T98" fmla="*/ 35 w 181"/>
                <a:gd name="T99" fmla="*/ 81 h 275"/>
                <a:gd name="T100" fmla="*/ 35 w 181"/>
                <a:gd name="T101" fmla="*/ 77 h 275"/>
                <a:gd name="T102" fmla="*/ 33 w 181"/>
                <a:gd name="T103" fmla="*/ 74 h 275"/>
                <a:gd name="T104" fmla="*/ 32 w 181"/>
                <a:gd name="T105" fmla="*/ 72 h 275"/>
                <a:gd name="T106" fmla="*/ 33 w 181"/>
                <a:gd name="T107" fmla="*/ 69 h 275"/>
                <a:gd name="T108" fmla="*/ 95 w 181"/>
                <a:gd name="T109" fmla="*/ 18 h 275"/>
                <a:gd name="T110" fmla="*/ 95 w 181"/>
                <a:gd name="T111" fmla="*/ 18 h 275"/>
                <a:gd name="T112" fmla="*/ 112 w 181"/>
                <a:gd name="T113" fmla="*/ 1 h 275"/>
                <a:gd name="T114" fmla="*/ 112 w 181"/>
                <a:gd name="T115" fmla="*/ 1 h 275"/>
                <a:gd name="T116" fmla="*/ 130 w 181"/>
                <a:gd name="T11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275">
                  <a:moveTo>
                    <a:pt x="130" y="0"/>
                  </a:moveTo>
                  <a:cubicBezTo>
                    <a:pt x="132" y="1"/>
                    <a:pt x="132" y="1"/>
                    <a:pt x="132" y="1"/>
                  </a:cubicBezTo>
                  <a:cubicBezTo>
                    <a:pt x="134" y="2"/>
                    <a:pt x="137" y="4"/>
                    <a:pt x="139" y="4"/>
                  </a:cubicBezTo>
                  <a:cubicBezTo>
                    <a:pt x="144" y="6"/>
                    <a:pt x="147" y="9"/>
                    <a:pt x="150" y="13"/>
                  </a:cubicBezTo>
                  <a:cubicBezTo>
                    <a:pt x="152" y="15"/>
                    <a:pt x="152" y="17"/>
                    <a:pt x="154" y="18"/>
                  </a:cubicBezTo>
                  <a:cubicBezTo>
                    <a:pt x="155" y="19"/>
                    <a:pt x="159" y="22"/>
                    <a:pt x="161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8" y="26"/>
                    <a:pt x="168" y="28"/>
                    <a:pt x="169" y="29"/>
                  </a:cubicBezTo>
                  <a:cubicBezTo>
                    <a:pt x="170" y="31"/>
                    <a:pt x="174" y="35"/>
                    <a:pt x="175" y="36"/>
                  </a:cubicBezTo>
                  <a:cubicBezTo>
                    <a:pt x="181" y="49"/>
                    <a:pt x="173" y="62"/>
                    <a:pt x="168" y="73"/>
                  </a:cubicBezTo>
                  <a:cubicBezTo>
                    <a:pt x="165" y="80"/>
                    <a:pt x="162" y="85"/>
                    <a:pt x="160" y="93"/>
                  </a:cubicBezTo>
                  <a:cubicBezTo>
                    <a:pt x="157" y="101"/>
                    <a:pt x="156" y="109"/>
                    <a:pt x="156" y="118"/>
                  </a:cubicBezTo>
                  <a:cubicBezTo>
                    <a:pt x="156" y="130"/>
                    <a:pt x="153" y="147"/>
                    <a:pt x="157" y="158"/>
                  </a:cubicBezTo>
                  <a:cubicBezTo>
                    <a:pt x="157" y="160"/>
                    <a:pt x="158" y="163"/>
                    <a:pt x="158" y="165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60" y="178"/>
                    <a:pt x="163" y="186"/>
                    <a:pt x="159" y="197"/>
                  </a:cubicBezTo>
                  <a:cubicBezTo>
                    <a:pt x="157" y="206"/>
                    <a:pt x="152" y="218"/>
                    <a:pt x="148" y="225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1" y="238"/>
                    <a:pt x="127" y="240"/>
                    <a:pt x="126" y="242"/>
                  </a:cubicBezTo>
                  <a:cubicBezTo>
                    <a:pt x="124" y="244"/>
                    <a:pt x="122" y="247"/>
                    <a:pt x="119" y="248"/>
                  </a:cubicBezTo>
                  <a:cubicBezTo>
                    <a:pt x="114" y="249"/>
                    <a:pt x="108" y="244"/>
                    <a:pt x="102" y="246"/>
                  </a:cubicBezTo>
                  <a:cubicBezTo>
                    <a:pt x="98" y="252"/>
                    <a:pt x="107" y="257"/>
                    <a:pt x="107" y="263"/>
                  </a:cubicBezTo>
                  <a:cubicBezTo>
                    <a:pt x="106" y="267"/>
                    <a:pt x="98" y="274"/>
                    <a:pt x="94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6" y="269"/>
                    <a:pt x="86" y="269"/>
                    <a:pt x="86" y="269"/>
                  </a:cubicBezTo>
                  <a:cubicBezTo>
                    <a:pt x="84" y="268"/>
                    <a:pt x="83" y="267"/>
                    <a:pt x="81" y="265"/>
                  </a:cubicBezTo>
                  <a:cubicBezTo>
                    <a:pt x="79" y="264"/>
                    <a:pt x="78" y="263"/>
                    <a:pt x="77" y="261"/>
                  </a:cubicBezTo>
                  <a:cubicBezTo>
                    <a:pt x="75" y="260"/>
                    <a:pt x="73" y="257"/>
                    <a:pt x="72" y="256"/>
                  </a:cubicBezTo>
                  <a:cubicBezTo>
                    <a:pt x="70" y="254"/>
                    <a:pt x="68" y="252"/>
                    <a:pt x="66" y="250"/>
                  </a:cubicBezTo>
                  <a:cubicBezTo>
                    <a:pt x="64" y="248"/>
                    <a:pt x="60" y="245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9" y="230"/>
                    <a:pt x="58" y="227"/>
                    <a:pt x="59" y="225"/>
                  </a:cubicBezTo>
                  <a:cubicBezTo>
                    <a:pt x="59" y="223"/>
                    <a:pt x="60" y="221"/>
                    <a:pt x="61" y="219"/>
                  </a:cubicBezTo>
                  <a:cubicBezTo>
                    <a:pt x="64" y="217"/>
                    <a:pt x="62" y="204"/>
                    <a:pt x="62" y="200"/>
                  </a:cubicBezTo>
                  <a:cubicBezTo>
                    <a:pt x="62" y="194"/>
                    <a:pt x="56" y="189"/>
                    <a:pt x="52" y="185"/>
                  </a:cubicBezTo>
                  <a:cubicBezTo>
                    <a:pt x="48" y="180"/>
                    <a:pt x="52" y="169"/>
                    <a:pt x="49" y="163"/>
                  </a:cubicBezTo>
                  <a:cubicBezTo>
                    <a:pt x="47" y="158"/>
                    <a:pt x="47" y="152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9" y="145"/>
                    <a:pt x="37" y="145"/>
                    <a:pt x="32" y="142"/>
                  </a:cubicBezTo>
                  <a:cubicBezTo>
                    <a:pt x="26" y="138"/>
                    <a:pt x="24" y="135"/>
                    <a:pt x="20" y="130"/>
                  </a:cubicBezTo>
                  <a:cubicBezTo>
                    <a:pt x="14" y="122"/>
                    <a:pt x="8" y="113"/>
                    <a:pt x="7" y="103"/>
                  </a:cubicBezTo>
                  <a:cubicBezTo>
                    <a:pt x="4" y="101"/>
                    <a:pt x="1" y="96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8"/>
                    <a:pt x="35" y="77"/>
                  </a:cubicBezTo>
                  <a:cubicBezTo>
                    <a:pt x="35" y="76"/>
                    <a:pt x="34" y="75"/>
                    <a:pt x="33" y="74"/>
                  </a:cubicBezTo>
                  <a:cubicBezTo>
                    <a:pt x="33" y="74"/>
                    <a:pt x="32" y="73"/>
                    <a:pt x="32" y="72"/>
                  </a:cubicBezTo>
                  <a:cubicBezTo>
                    <a:pt x="32" y="71"/>
                    <a:pt x="32" y="70"/>
                    <a:pt x="33" y="6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5" name="WASHINGTON"/>
            <p:cNvSpPr>
              <a:spLocks/>
            </p:cNvSpPr>
            <p:nvPr/>
          </p:nvSpPr>
          <p:spPr bwMode="auto">
            <a:xfrm>
              <a:off x="6438629" y="2205921"/>
              <a:ext cx="601431" cy="610508"/>
            </a:xfrm>
            <a:custGeom>
              <a:avLst/>
              <a:gdLst>
                <a:gd name="T0" fmla="*/ 138 w 235"/>
                <a:gd name="T1" fmla="*/ 8 h 241"/>
                <a:gd name="T2" fmla="*/ 140 w 235"/>
                <a:gd name="T3" fmla="*/ 27 h 241"/>
                <a:gd name="T4" fmla="*/ 158 w 235"/>
                <a:gd name="T5" fmla="*/ 49 h 241"/>
                <a:gd name="T6" fmla="*/ 171 w 235"/>
                <a:gd name="T7" fmla="*/ 62 h 241"/>
                <a:gd name="T8" fmla="*/ 178 w 235"/>
                <a:gd name="T9" fmla="*/ 72 h 241"/>
                <a:gd name="T10" fmla="*/ 203 w 235"/>
                <a:gd name="T11" fmla="*/ 111 h 241"/>
                <a:gd name="T12" fmla="*/ 216 w 235"/>
                <a:gd name="T13" fmla="*/ 115 h 241"/>
                <a:gd name="T14" fmla="*/ 223 w 235"/>
                <a:gd name="T15" fmla="*/ 154 h 241"/>
                <a:gd name="T16" fmla="*/ 232 w 235"/>
                <a:gd name="T17" fmla="*/ 188 h 241"/>
                <a:gd name="T18" fmla="*/ 229 w 235"/>
                <a:gd name="T19" fmla="*/ 201 h 241"/>
                <a:gd name="T20" fmla="*/ 228 w 235"/>
                <a:gd name="T21" fmla="*/ 212 h 241"/>
                <a:gd name="T22" fmla="*/ 203 w 235"/>
                <a:gd name="T23" fmla="*/ 217 h 241"/>
                <a:gd name="T24" fmla="*/ 163 w 235"/>
                <a:gd name="T25" fmla="*/ 224 h 241"/>
                <a:gd name="T26" fmla="*/ 128 w 235"/>
                <a:gd name="T27" fmla="*/ 234 h 241"/>
                <a:gd name="T28" fmla="*/ 54 w 235"/>
                <a:gd name="T29" fmla="*/ 241 h 241"/>
                <a:gd name="T30" fmla="*/ 49 w 235"/>
                <a:gd name="T31" fmla="*/ 239 h 241"/>
                <a:gd name="T32" fmla="*/ 49 w 235"/>
                <a:gd name="T33" fmla="*/ 219 h 241"/>
                <a:gd name="T34" fmla="*/ 35 w 235"/>
                <a:gd name="T35" fmla="*/ 196 h 241"/>
                <a:gd name="T36" fmla="*/ 7 w 235"/>
                <a:gd name="T37" fmla="*/ 165 h 241"/>
                <a:gd name="T38" fmla="*/ 0 w 235"/>
                <a:gd name="T39" fmla="*/ 148 h 241"/>
                <a:gd name="T40" fmla="*/ 3 w 235"/>
                <a:gd name="T41" fmla="*/ 136 h 241"/>
                <a:gd name="T42" fmla="*/ 5 w 235"/>
                <a:gd name="T43" fmla="*/ 134 h 241"/>
                <a:gd name="T44" fmla="*/ 9 w 235"/>
                <a:gd name="T45" fmla="*/ 131 h 241"/>
                <a:gd name="T46" fmla="*/ 9 w 235"/>
                <a:gd name="T47" fmla="*/ 126 h 241"/>
                <a:gd name="T48" fmla="*/ 3 w 235"/>
                <a:gd name="T49" fmla="*/ 111 h 241"/>
                <a:gd name="T50" fmla="*/ 12 w 235"/>
                <a:gd name="T51" fmla="*/ 97 h 241"/>
                <a:gd name="T52" fmla="*/ 12 w 235"/>
                <a:gd name="T53" fmla="*/ 84 h 241"/>
                <a:gd name="T54" fmla="*/ 33 w 235"/>
                <a:gd name="T55" fmla="*/ 81 h 241"/>
                <a:gd name="T56" fmla="*/ 60 w 235"/>
                <a:gd name="T57" fmla="*/ 67 h 241"/>
                <a:gd name="T58" fmla="*/ 83 w 235"/>
                <a:gd name="T59" fmla="*/ 41 h 241"/>
                <a:gd name="T60" fmla="*/ 88 w 235"/>
                <a:gd name="T61" fmla="*/ 30 h 241"/>
                <a:gd name="T62" fmla="*/ 103 w 235"/>
                <a:gd name="T63" fmla="*/ 22 h 241"/>
                <a:gd name="T64" fmla="*/ 131 w 235"/>
                <a:gd name="T65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41">
                  <a:moveTo>
                    <a:pt x="136" y="0"/>
                  </a:moveTo>
                  <a:cubicBezTo>
                    <a:pt x="137" y="3"/>
                    <a:pt x="136" y="6"/>
                    <a:pt x="138" y="8"/>
                  </a:cubicBezTo>
                  <a:cubicBezTo>
                    <a:pt x="139" y="10"/>
                    <a:pt x="142" y="12"/>
                    <a:pt x="142" y="14"/>
                  </a:cubicBezTo>
                  <a:cubicBezTo>
                    <a:pt x="146" y="18"/>
                    <a:pt x="141" y="23"/>
                    <a:pt x="140" y="27"/>
                  </a:cubicBezTo>
                  <a:cubicBezTo>
                    <a:pt x="139" y="36"/>
                    <a:pt x="145" y="38"/>
                    <a:pt x="150" y="43"/>
                  </a:cubicBezTo>
                  <a:cubicBezTo>
                    <a:pt x="153" y="47"/>
                    <a:pt x="154" y="48"/>
                    <a:pt x="158" y="49"/>
                  </a:cubicBezTo>
                  <a:cubicBezTo>
                    <a:pt x="161" y="51"/>
                    <a:pt x="166" y="53"/>
                    <a:pt x="167" y="56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2" y="65"/>
                    <a:pt x="175" y="70"/>
                    <a:pt x="178" y="72"/>
                  </a:cubicBezTo>
                  <a:cubicBezTo>
                    <a:pt x="179" y="82"/>
                    <a:pt x="185" y="91"/>
                    <a:pt x="191" y="99"/>
                  </a:cubicBezTo>
                  <a:cubicBezTo>
                    <a:pt x="195" y="104"/>
                    <a:pt x="197" y="107"/>
                    <a:pt x="203" y="111"/>
                  </a:cubicBezTo>
                  <a:cubicBezTo>
                    <a:pt x="208" y="114"/>
                    <a:pt x="210" y="114"/>
                    <a:pt x="216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8" y="121"/>
                    <a:pt x="218" y="127"/>
                    <a:pt x="220" y="132"/>
                  </a:cubicBezTo>
                  <a:cubicBezTo>
                    <a:pt x="223" y="138"/>
                    <a:pt x="219" y="149"/>
                    <a:pt x="223" y="154"/>
                  </a:cubicBezTo>
                  <a:cubicBezTo>
                    <a:pt x="227" y="158"/>
                    <a:pt x="233" y="163"/>
                    <a:pt x="233" y="169"/>
                  </a:cubicBezTo>
                  <a:cubicBezTo>
                    <a:pt x="233" y="173"/>
                    <a:pt x="235" y="186"/>
                    <a:pt x="232" y="188"/>
                  </a:cubicBezTo>
                  <a:cubicBezTo>
                    <a:pt x="231" y="190"/>
                    <a:pt x="230" y="192"/>
                    <a:pt x="230" y="194"/>
                  </a:cubicBezTo>
                  <a:cubicBezTo>
                    <a:pt x="229" y="196"/>
                    <a:pt x="230" y="199"/>
                    <a:pt x="229" y="201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1" y="213"/>
                    <a:pt x="207" y="213"/>
                    <a:pt x="203" y="217"/>
                  </a:cubicBezTo>
                  <a:cubicBezTo>
                    <a:pt x="198" y="221"/>
                    <a:pt x="192" y="222"/>
                    <a:pt x="186" y="224"/>
                  </a:cubicBezTo>
                  <a:cubicBezTo>
                    <a:pt x="176" y="228"/>
                    <a:pt x="172" y="233"/>
                    <a:pt x="163" y="224"/>
                  </a:cubicBezTo>
                  <a:cubicBezTo>
                    <a:pt x="161" y="222"/>
                    <a:pt x="152" y="228"/>
                    <a:pt x="150" y="229"/>
                  </a:cubicBezTo>
                  <a:cubicBezTo>
                    <a:pt x="145" y="231"/>
                    <a:pt x="133" y="235"/>
                    <a:pt x="128" y="234"/>
                  </a:cubicBezTo>
                  <a:cubicBezTo>
                    <a:pt x="126" y="224"/>
                    <a:pt x="119" y="221"/>
                    <a:pt x="111" y="217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5"/>
                    <a:pt x="48" y="232"/>
                    <a:pt x="48" y="228"/>
                  </a:cubicBezTo>
                  <a:cubicBezTo>
                    <a:pt x="48" y="225"/>
                    <a:pt x="49" y="222"/>
                    <a:pt x="49" y="219"/>
                  </a:cubicBezTo>
                  <a:cubicBezTo>
                    <a:pt x="47" y="217"/>
                    <a:pt x="46" y="214"/>
                    <a:pt x="45" y="211"/>
                  </a:cubicBezTo>
                  <a:cubicBezTo>
                    <a:pt x="44" y="205"/>
                    <a:pt x="38" y="201"/>
                    <a:pt x="35" y="196"/>
                  </a:cubicBezTo>
                  <a:cubicBezTo>
                    <a:pt x="28" y="196"/>
                    <a:pt x="19" y="195"/>
                    <a:pt x="16" y="188"/>
                  </a:cubicBezTo>
                  <a:cubicBezTo>
                    <a:pt x="13" y="181"/>
                    <a:pt x="9" y="173"/>
                    <a:pt x="7" y="165"/>
                  </a:cubicBezTo>
                  <a:cubicBezTo>
                    <a:pt x="6" y="160"/>
                    <a:pt x="4" y="151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7"/>
                    <a:pt x="3" y="136"/>
                  </a:cubicBezTo>
                  <a:cubicBezTo>
                    <a:pt x="3" y="136"/>
                    <a:pt x="4" y="135"/>
                    <a:pt x="4" y="135"/>
                  </a:cubicBezTo>
                  <a:cubicBezTo>
                    <a:pt x="4" y="135"/>
                    <a:pt x="5" y="135"/>
                    <a:pt x="5" y="134"/>
                  </a:cubicBezTo>
                  <a:cubicBezTo>
                    <a:pt x="6" y="133"/>
                    <a:pt x="7" y="132"/>
                    <a:pt x="8" y="132"/>
                  </a:cubicBezTo>
                  <a:cubicBezTo>
                    <a:pt x="8" y="132"/>
                    <a:pt x="9" y="131"/>
                    <a:pt x="9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9" y="128"/>
                    <a:pt x="9" y="126"/>
                  </a:cubicBezTo>
                  <a:cubicBezTo>
                    <a:pt x="10" y="124"/>
                    <a:pt x="9" y="118"/>
                    <a:pt x="6" y="117"/>
                  </a:cubicBezTo>
                  <a:cubicBezTo>
                    <a:pt x="5" y="115"/>
                    <a:pt x="4" y="114"/>
                    <a:pt x="3" y="111"/>
                  </a:cubicBezTo>
                  <a:cubicBezTo>
                    <a:pt x="3" y="108"/>
                    <a:pt x="6" y="107"/>
                    <a:pt x="6" y="105"/>
                  </a:cubicBezTo>
                  <a:cubicBezTo>
                    <a:pt x="8" y="104"/>
                    <a:pt x="11" y="99"/>
                    <a:pt x="12" y="97"/>
                  </a:cubicBezTo>
                  <a:cubicBezTo>
                    <a:pt x="13" y="93"/>
                    <a:pt x="13" y="89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2" y="83"/>
                    <a:pt x="29" y="84"/>
                    <a:pt x="33" y="81"/>
                  </a:cubicBezTo>
                  <a:cubicBezTo>
                    <a:pt x="36" y="78"/>
                    <a:pt x="38" y="74"/>
                    <a:pt x="41" y="71"/>
                  </a:cubicBezTo>
                  <a:cubicBezTo>
                    <a:pt x="48" y="71"/>
                    <a:pt x="54" y="70"/>
                    <a:pt x="60" y="67"/>
                  </a:cubicBezTo>
                  <a:cubicBezTo>
                    <a:pt x="65" y="65"/>
                    <a:pt x="76" y="59"/>
                    <a:pt x="77" y="54"/>
                  </a:cubicBezTo>
                  <a:cubicBezTo>
                    <a:pt x="80" y="50"/>
                    <a:pt x="82" y="46"/>
                    <a:pt x="83" y="41"/>
                  </a:cubicBezTo>
                  <a:cubicBezTo>
                    <a:pt x="84" y="38"/>
                    <a:pt x="87" y="34"/>
                    <a:pt x="88" y="31"/>
                  </a:cubicBezTo>
                  <a:cubicBezTo>
                    <a:pt x="88" y="31"/>
                    <a:pt x="88" y="31"/>
                    <a:pt x="88" y="30"/>
                  </a:cubicBezTo>
                  <a:cubicBezTo>
                    <a:pt x="90" y="28"/>
                    <a:pt x="91" y="24"/>
                    <a:pt x="94" y="24"/>
                  </a:cubicBezTo>
                  <a:cubicBezTo>
                    <a:pt x="97" y="23"/>
                    <a:pt x="101" y="23"/>
                    <a:pt x="103" y="22"/>
                  </a:cubicBezTo>
                  <a:cubicBezTo>
                    <a:pt x="105" y="22"/>
                    <a:pt x="107" y="20"/>
                    <a:pt x="109" y="19"/>
                  </a:cubicBezTo>
                  <a:cubicBezTo>
                    <a:pt x="118" y="14"/>
                    <a:pt x="120" y="5"/>
                    <a:pt x="131" y="4"/>
                  </a:cubicBezTo>
                  <a:cubicBezTo>
                    <a:pt x="136" y="0"/>
                    <a:pt x="136" y="0"/>
                    <a:pt x="13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6" name="GLASCOCK"/>
            <p:cNvSpPr>
              <a:spLocks/>
            </p:cNvSpPr>
            <p:nvPr/>
          </p:nvSpPr>
          <p:spPr bwMode="auto">
            <a:xfrm>
              <a:off x="6787186" y="2104451"/>
              <a:ext cx="333180" cy="258748"/>
            </a:xfrm>
            <a:custGeom>
              <a:avLst/>
              <a:gdLst>
                <a:gd name="T0" fmla="*/ 0 w 130"/>
                <a:gd name="T1" fmla="*/ 40 h 102"/>
                <a:gd name="T2" fmla="*/ 2 w 130"/>
                <a:gd name="T3" fmla="*/ 48 h 102"/>
                <a:gd name="T4" fmla="*/ 6 w 130"/>
                <a:gd name="T5" fmla="*/ 54 h 102"/>
                <a:gd name="T6" fmla="*/ 4 w 130"/>
                <a:gd name="T7" fmla="*/ 67 h 102"/>
                <a:gd name="T8" fmla="*/ 14 w 130"/>
                <a:gd name="T9" fmla="*/ 83 h 102"/>
                <a:gd name="T10" fmla="*/ 22 w 130"/>
                <a:gd name="T11" fmla="*/ 89 h 102"/>
                <a:gd name="T12" fmla="*/ 31 w 130"/>
                <a:gd name="T13" fmla="*/ 96 h 102"/>
                <a:gd name="T14" fmla="*/ 35 w 130"/>
                <a:gd name="T15" fmla="*/ 102 h 102"/>
                <a:gd name="T16" fmla="*/ 35 w 130"/>
                <a:gd name="T17" fmla="*/ 102 h 102"/>
                <a:gd name="T18" fmla="*/ 70 w 130"/>
                <a:gd name="T19" fmla="*/ 102 h 102"/>
                <a:gd name="T20" fmla="*/ 70 w 130"/>
                <a:gd name="T21" fmla="*/ 90 h 102"/>
                <a:gd name="T22" fmla="*/ 70 w 130"/>
                <a:gd name="T23" fmla="*/ 86 h 102"/>
                <a:gd name="T24" fmla="*/ 68 w 130"/>
                <a:gd name="T25" fmla="*/ 83 h 102"/>
                <a:gd name="T26" fmla="*/ 67 w 130"/>
                <a:gd name="T27" fmla="*/ 81 h 102"/>
                <a:gd name="T28" fmla="*/ 68 w 130"/>
                <a:gd name="T29" fmla="*/ 78 h 102"/>
                <a:gd name="T30" fmla="*/ 130 w 130"/>
                <a:gd name="T31" fmla="*/ 27 h 102"/>
                <a:gd name="T32" fmla="*/ 130 w 130"/>
                <a:gd name="T33" fmla="*/ 27 h 102"/>
                <a:gd name="T34" fmla="*/ 111 w 130"/>
                <a:gd name="T35" fmla="*/ 19 h 102"/>
                <a:gd name="T36" fmla="*/ 79 w 130"/>
                <a:gd name="T37" fmla="*/ 4 h 102"/>
                <a:gd name="T38" fmla="*/ 57 w 130"/>
                <a:gd name="T39" fmla="*/ 12 h 102"/>
                <a:gd name="T40" fmla="*/ 26 w 130"/>
                <a:gd name="T41" fmla="*/ 28 h 102"/>
                <a:gd name="T42" fmla="*/ 14 w 130"/>
                <a:gd name="T43" fmla="*/ 33 h 102"/>
                <a:gd name="T44" fmla="*/ 0 w 130"/>
                <a:gd name="T45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2">
                  <a:moveTo>
                    <a:pt x="0" y="40"/>
                  </a:moveTo>
                  <a:cubicBezTo>
                    <a:pt x="1" y="43"/>
                    <a:pt x="0" y="46"/>
                    <a:pt x="2" y="48"/>
                  </a:cubicBezTo>
                  <a:cubicBezTo>
                    <a:pt x="3" y="50"/>
                    <a:pt x="6" y="52"/>
                    <a:pt x="6" y="54"/>
                  </a:cubicBezTo>
                  <a:cubicBezTo>
                    <a:pt x="10" y="58"/>
                    <a:pt x="5" y="63"/>
                    <a:pt x="4" y="67"/>
                  </a:cubicBezTo>
                  <a:cubicBezTo>
                    <a:pt x="3" y="76"/>
                    <a:pt x="9" y="78"/>
                    <a:pt x="14" y="83"/>
                  </a:cubicBezTo>
                  <a:cubicBezTo>
                    <a:pt x="17" y="87"/>
                    <a:pt x="18" y="88"/>
                    <a:pt x="22" y="89"/>
                  </a:cubicBezTo>
                  <a:cubicBezTo>
                    <a:pt x="25" y="91"/>
                    <a:pt x="30" y="93"/>
                    <a:pt x="31" y="96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9"/>
                    <a:pt x="70" y="87"/>
                    <a:pt x="70" y="86"/>
                  </a:cubicBezTo>
                  <a:cubicBezTo>
                    <a:pt x="70" y="85"/>
                    <a:pt x="69" y="84"/>
                    <a:pt x="68" y="83"/>
                  </a:cubicBezTo>
                  <a:cubicBezTo>
                    <a:pt x="68" y="83"/>
                    <a:pt x="67" y="82"/>
                    <a:pt x="67" y="81"/>
                  </a:cubicBezTo>
                  <a:cubicBezTo>
                    <a:pt x="67" y="80"/>
                    <a:pt x="67" y="79"/>
                    <a:pt x="68" y="78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03" y="15"/>
                    <a:pt x="88" y="5"/>
                    <a:pt x="79" y="4"/>
                  </a:cubicBezTo>
                  <a:cubicBezTo>
                    <a:pt x="76" y="0"/>
                    <a:pt x="60" y="9"/>
                    <a:pt x="57" y="12"/>
                  </a:cubicBezTo>
                  <a:cubicBezTo>
                    <a:pt x="44" y="13"/>
                    <a:pt x="37" y="23"/>
                    <a:pt x="26" y="28"/>
                  </a:cubicBezTo>
                  <a:cubicBezTo>
                    <a:pt x="22" y="30"/>
                    <a:pt x="18" y="30"/>
                    <a:pt x="14" y="33"/>
                  </a:cubicBezTo>
                  <a:cubicBezTo>
                    <a:pt x="10" y="35"/>
                    <a:pt x="5" y="38"/>
                    <a:pt x="0" y="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7" name="WARREN"/>
            <p:cNvSpPr>
              <a:spLocks/>
            </p:cNvSpPr>
            <p:nvPr/>
          </p:nvSpPr>
          <p:spPr bwMode="auto">
            <a:xfrm>
              <a:off x="6665874" y="1750999"/>
              <a:ext cx="497207" cy="454922"/>
            </a:xfrm>
            <a:custGeom>
              <a:avLst/>
              <a:gdLst>
                <a:gd name="T0" fmla="*/ 177 w 194"/>
                <a:gd name="T1" fmla="*/ 166 h 179"/>
                <a:gd name="T2" fmla="*/ 194 w 194"/>
                <a:gd name="T3" fmla="*/ 149 h 179"/>
                <a:gd name="T4" fmla="*/ 194 w 194"/>
                <a:gd name="T5" fmla="*/ 149 h 179"/>
                <a:gd name="T6" fmla="*/ 183 w 194"/>
                <a:gd name="T7" fmla="*/ 143 h 179"/>
                <a:gd name="T8" fmla="*/ 171 w 194"/>
                <a:gd name="T9" fmla="*/ 135 h 179"/>
                <a:gd name="T10" fmla="*/ 153 w 194"/>
                <a:gd name="T11" fmla="*/ 134 h 179"/>
                <a:gd name="T12" fmla="*/ 144 w 194"/>
                <a:gd name="T13" fmla="*/ 131 h 179"/>
                <a:gd name="T14" fmla="*/ 132 w 194"/>
                <a:gd name="T15" fmla="*/ 126 h 179"/>
                <a:gd name="T16" fmla="*/ 131 w 194"/>
                <a:gd name="T17" fmla="*/ 125 h 179"/>
                <a:gd name="T18" fmla="*/ 130 w 194"/>
                <a:gd name="T19" fmla="*/ 124 h 179"/>
                <a:gd name="T20" fmla="*/ 129 w 194"/>
                <a:gd name="T21" fmla="*/ 107 h 179"/>
                <a:gd name="T22" fmla="*/ 123 w 194"/>
                <a:gd name="T23" fmla="*/ 90 h 179"/>
                <a:gd name="T24" fmla="*/ 112 w 194"/>
                <a:gd name="T25" fmla="*/ 76 h 179"/>
                <a:gd name="T26" fmla="*/ 99 w 194"/>
                <a:gd name="T27" fmla="*/ 35 h 179"/>
                <a:gd name="T28" fmla="*/ 89 w 194"/>
                <a:gd name="T29" fmla="*/ 2 h 179"/>
                <a:gd name="T30" fmla="*/ 89 w 194"/>
                <a:gd name="T31" fmla="*/ 0 h 179"/>
                <a:gd name="T32" fmla="*/ 89 w 194"/>
                <a:gd name="T33" fmla="*/ 0 h 179"/>
                <a:gd name="T34" fmla="*/ 73 w 194"/>
                <a:gd name="T35" fmla="*/ 8 h 179"/>
                <a:gd name="T36" fmla="*/ 73 w 194"/>
                <a:gd name="T37" fmla="*/ 8 h 179"/>
                <a:gd name="T38" fmla="*/ 64 w 194"/>
                <a:gd name="T39" fmla="*/ 16 h 179"/>
                <a:gd name="T40" fmla="*/ 60 w 194"/>
                <a:gd name="T41" fmla="*/ 23 h 179"/>
                <a:gd name="T42" fmla="*/ 56 w 194"/>
                <a:gd name="T43" fmla="*/ 32 h 179"/>
                <a:gd name="T44" fmla="*/ 43 w 194"/>
                <a:gd name="T45" fmla="*/ 50 h 179"/>
                <a:gd name="T46" fmla="*/ 26 w 194"/>
                <a:gd name="T47" fmla="*/ 49 h 179"/>
                <a:gd name="T48" fmla="*/ 19 w 194"/>
                <a:gd name="T49" fmla="*/ 46 h 179"/>
                <a:gd name="T50" fmla="*/ 8 w 194"/>
                <a:gd name="T51" fmla="*/ 63 h 179"/>
                <a:gd name="T52" fmla="*/ 0 w 194"/>
                <a:gd name="T53" fmla="*/ 82 h 179"/>
                <a:gd name="T54" fmla="*/ 0 w 194"/>
                <a:gd name="T55" fmla="*/ 82 h 179"/>
                <a:gd name="T56" fmla="*/ 15 w 194"/>
                <a:gd name="T57" fmla="*/ 93 h 179"/>
                <a:gd name="T58" fmla="*/ 19 w 194"/>
                <a:gd name="T59" fmla="*/ 121 h 179"/>
                <a:gd name="T60" fmla="*/ 24 w 194"/>
                <a:gd name="T61" fmla="*/ 131 h 179"/>
                <a:gd name="T62" fmla="*/ 25 w 194"/>
                <a:gd name="T63" fmla="*/ 138 h 179"/>
                <a:gd name="T64" fmla="*/ 29 w 194"/>
                <a:gd name="T65" fmla="*/ 143 h 179"/>
                <a:gd name="T66" fmla="*/ 30 w 194"/>
                <a:gd name="T67" fmla="*/ 160 h 179"/>
                <a:gd name="T68" fmla="*/ 40 w 194"/>
                <a:gd name="T69" fmla="*/ 174 h 179"/>
                <a:gd name="T70" fmla="*/ 47 w 194"/>
                <a:gd name="T71" fmla="*/ 179 h 179"/>
                <a:gd name="T72" fmla="*/ 47 w 194"/>
                <a:gd name="T73" fmla="*/ 179 h 179"/>
                <a:gd name="T74" fmla="*/ 61 w 194"/>
                <a:gd name="T75" fmla="*/ 172 h 179"/>
                <a:gd name="T76" fmla="*/ 73 w 194"/>
                <a:gd name="T77" fmla="*/ 167 h 179"/>
                <a:gd name="T78" fmla="*/ 104 w 194"/>
                <a:gd name="T79" fmla="*/ 151 h 179"/>
                <a:gd name="T80" fmla="*/ 126 w 194"/>
                <a:gd name="T81" fmla="*/ 143 h 179"/>
                <a:gd name="T82" fmla="*/ 158 w 194"/>
                <a:gd name="T83" fmla="*/ 158 h 179"/>
                <a:gd name="T84" fmla="*/ 177 w 194"/>
                <a:gd name="T85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79">
                  <a:moveTo>
                    <a:pt x="177" y="166"/>
                  </a:move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79" y="140"/>
                    <a:pt x="176" y="136"/>
                    <a:pt x="171" y="135"/>
                  </a:cubicBezTo>
                  <a:cubicBezTo>
                    <a:pt x="165" y="134"/>
                    <a:pt x="159" y="134"/>
                    <a:pt x="153" y="134"/>
                  </a:cubicBezTo>
                  <a:cubicBezTo>
                    <a:pt x="148" y="134"/>
                    <a:pt x="147" y="133"/>
                    <a:pt x="144" y="131"/>
                  </a:cubicBezTo>
                  <a:cubicBezTo>
                    <a:pt x="141" y="129"/>
                    <a:pt x="135" y="127"/>
                    <a:pt x="132" y="126"/>
                  </a:cubicBezTo>
                  <a:cubicBezTo>
                    <a:pt x="131" y="126"/>
                    <a:pt x="131" y="126"/>
                    <a:pt x="131" y="125"/>
                  </a:cubicBezTo>
                  <a:cubicBezTo>
                    <a:pt x="130" y="125"/>
                    <a:pt x="130" y="124"/>
                    <a:pt x="130" y="124"/>
                  </a:cubicBezTo>
                  <a:cubicBezTo>
                    <a:pt x="129" y="119"/>
                    <a:pt x="129" y="113"/>
                    <a:pt x="129" y="107"/>
                  </a:cubicBezTo>
                  <a:cubicBezTo>
                    <a:pt x="127" y="99"/>
                    <a:pt x="128" y="97"/>
                    <a:pt x="123" y="9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4" y="66"/>
                    <a:pt x="103" y="47"/>
                    <a:pt x="99" y="35"/>
                  </a:cubicBezTo>
                  <a:cubicBezTo>
                    <a:pt x="97" y="27"/>
                    <a:pt x="94" y="9"/>
                    <a:pt x="89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20"/>
                    <a:pt x="62" y="19"/>
                    <a:pt x="60" y="23"/>
                  </a:cubicBezTo>
                  <a:cubicBezTo>
                    <a:pt x="59" y="27"/>
                    <a:pt x="56" y="27"/>
                    <a:pt x="56" y="32"/>
                  </a:cubicBezTo>
                  <a:cubicBezTo>
                    <a:pt x="56" y="38"/>
                    <a:pt x="49" y="49"/>
                    <a:pt x="43" y="50"/>
                  </a:cubicBezTo>
                  <a:cubicBezTo>
                    <a:pt x="38" y="51"/>
                    <a:pt x="31" y="51"/>
                    <a:pt x="26" y="49"/>
                  </a:cubicBezTo>
                  <a:cubicBezTo>
                    <a:pt x="23" y="48"/>
                    <a:pt x="21" y="46"/>
                    <a:pt x="19" y="46"/>
                  </a:cubicBezTo>
                  <a:cubicBezTo>
                    <a:pt x="15" y="52"/>
                    <a:pt x="14" y="58"/>
                    <a:pt x="8" y="63"/>
                  </a:cubicBezTo>
                  <a:cubicBezTo>
                    <a:pt x="0" y="69"/>
                    <a:pt x="2" y="7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87"/>
                    <a:pt x="15" y="83"/>
                    <a:pt x="15" y="93"/>
                  </a:cubicBezTo>
                  <a:cubicBezTo>
                    <a:pt x="15" y="99"/>
                    <a:pt x="15" y="117"/>
                    <a:pt x="19" y="121"/>
                  </a:cubicBezTo>
                  <a:cubicBezTo>
                    <a:pt x="23" y="124"/>
                    <a:pt x="24" y="125"/>
                    <a:pt x="24" y="131"/>
                  </a:cubicBezTo>
                  <a:cubicBezTo>
                    <a:pt x="24" y="133"/>
                    <a:pt x="25" y="136"/>
                    <a:pt x="25" y="138"/>
                  </a:cubicBezTo>
                  <a:cubicBezTo>
                    <a:pt x="26" y="140"/>
                    <a:pt x="29" y="142"/>
                    <a:pt x="29" y="143"/>
                  </a:cubicBezTo>
                  <a:cubicBezTo>
                    <a:pt x="33" y="146"/>
                    <a:pt x="30" y="156"/>
                    <a:pt x="30" y="160"/>
                  </a:cubicBezTo>
                  <a:cubicBezTo>
                    <a:pt x="29" y="170"/>
                    <a:pt x="35" y="169"/>
                    <a:pt x="40" y="17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77"/>
                    <a:pt x="57" y="174"/>
                    <a:pt x="61" y="172"/>
                  </a:cubicBezTo>
                  <a:cubicBezTo>
                    <a:pt x="65" y="169"/>
                    <a:pt x="69" y="169"/>
                    <a:pt x="73" y="167"/>
                  </a:cubicBezTo>
                  <a:cubicBezTo>
                    <a:pt x="84" y="162"/>
                    <a:pt x="91" y="152"/>
                    <a:pt x="104" y="151"/>
                  </a:cubicBezTo>
                  <a:cubicBezTo>
                    <a:pt x="107" y="148"/>
                    <a:pt x="123" y="139"/>
                    <a:pt x="126" y="143"/>
                  </a:cubicBezTo>
                  <a:cubicBezTo>
                    <a:pt x="135" y="144"/>
                    <a:pt x="150" y="154"/>
                    <a:pt x="158" y="158"/>
                  </a:cubicBezTo>
                  <a:cubicBezTo>
                    <a:pt x="177" y="166"/>
                    <a:pt x="177" y="166"/>
                    <a:pt x="177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8" name="MCDUFFIE"/>
            <p:cNvSpPr>
              <a:spLocks/>
            </p:cNvSpPr>
            <p:nvPr/>
          </p:nvSpPr>
          <p:spPr bwMode="auto">
            <a:xfrm>
              <a:off x="6894828" y="1698573"/>
              <a:ext cx="370769" cy="431246"/>
            </a:xfrm>
            <a:custGeom>
              <a:avLst/>
              <a:gdLst>
                <a:gd name="T0" fmla="*/ 123 w 145"/>
                <a:gd name="T1" fmla="*/ 169 h 170"/>
                <a:gd name="T2" fmla="*/ 145 w 145"/>
                <a:gd name="T3" fmla="*/ 149 h 170"/>
                <a:gd name="T4" fmla="*/ 145 w 145"/>
                <a:gd name="T5" fmla="*/ 149 h 170"/>
                <a:gd name="T6" fmla="*/ 136 w 145"/>
                <a:gd name="T7" fmla="*/ 137 h 170"/>
                <a:gd name="T8" fmla="*/ 124 w 145"/>
                <a:gd name="T9" fmla="*/ 119 h 170"/>
                <a:gd name="T10" fmla="*/ 113 w 145"/>
                <a:gd name="T11" fmla="*/ 99 h 170"/>
                <a:gd name="T12" fmla="*/ 104 w 145"/>
                <a:gd name="T13" fmla="*/ 85 h 170"/>
                <a:gd name="T14" fmla="*/ 104 w 145"/>
                <a:gd name="T15" fmla="*/ 64 h 170"/>
                <a:gd name="T16" fmla="*/ 106 w 145"/>
                <a:gd name="T17" fmla="*/ 61 h 170"/>
                <a:gd name="T18" fmla="*/ 106 w 145"/>
                <a:gd name="T19" fmla="*/ 61 h 170"/>
                <a:gd name="T20" fmla="*/ 86 w 145"/>
                <a:gd name="T21" fmla="*/ 52 h 170"/>
                <a:gd name="T22" fmla="*/ 86 w 145"/>
                <a:gd name="T23" fmla="*/ 50 h 170"/>
                <a:gd name="T24" fmla="*/ 88 w 145"/>
                <a:gd name="T25" fmla="*/ 41 h 170"/>
                <a:gd name="T26" fmla="*/ 95 w 145"/>
                <a:gd name="T27" fmla="*/ 34 h 170"/>
                <a:gd name="T28" fmla="*/ 89 w 145"/>
                <a:gd name="T29" fmla="*/ 23 h 170"/>
                <a:gd name="T30" fmla="*/ 85 w 145"/>
                <a:gd name="T31" fmla="*/ 15 h 170"/>
                <a:gd name="T32" fmla="*/ 90 w 145"/>
                <a:gd name="T33" fmla="*/ 6 h 170"/>
                <a:gd name="T34" fmla="*/ 90 w 145"/>
                <a:gd name="T35" fmla="*/ 6 h 170"/>
                <a:gd name="T36" fmla="*/ 83 w 145"/>
                <a:gd name="T37" fmla="*/ 4 h 170"/>
                <a:gd name="T38" fmla="*/ 79 w 145"/>
                <a:gd name="T39" fmla="*/ 4 h 170"/>
                <a:gd name="T40" fmla="*/ 75 w 145"/>
                <a:gd name="T41" fmla="*/ 7 h 170"/>
                <a:gd name="T42" fmla="*/ 75 w 145"/>
                <a:gd name="T43" fmla="*/ 8 h 170"/>
                <a:gd name="T44" fmla="*/ 72 w 145"/>
                <a:gd name="T45" fmla="*/ 8 h 170"/>
                <a:gd name="T46" fmla="*/ 70 w 145"/>
                <a:gd name="T47" fmla="*/ 8 h 170"/>
                <a:gd name="T48" fmla="*/ 70 w 145"/>
                <a:gd name="T49" fmla="*/ 8 h 170"/>
                <a:gd name="T50" fmla="*/ 62 w 145"/>
                <a:gd name="T51" fmla="*/ 7 h 170"/>
                <a:gd name="T52" fmla="*/ 48 w 145"/>
                <a:gd name="T53" fmla="*/ 4 h 170"/>
                <a:gd name="T54" fmla="*/ 28 w 145"/>
                <a:gd name="T55" fmla="*/ 4 h 170"/>
                <a:gd name="T56" fmla="*/ 20 w 145"/>
                <a:gd name="T57" fmla="*/ 9 h 170"/>
                <a:gd name="T58" fmla="*/ 12 w 145"/>
                <a:gd name="T59" fmla="*/ 15 h 170"/>
                <a:gd name="T60" fmla="*/ 8 w 145"/>
                <a:gd name="T61" fmla="*/ 19 h 170"/>
                <a:gd name="T62" fmla="*/ 0 w 145"/>
                <a:gd name="T63" fmla="*/ 21 h 170"/>
                <a:gd name="T64" fmla="*/ 0 w 145"/>
                <a:gd name="T65" fmla="*/ 21 h 170"/>
                <a:gd name="T66" fmla="*/ 0 w 145"/>
                <a:gd name="T67" fmla="*/ 23 h 170"/>
                <a:gd name="T68" fmla="*/ 10 w 145"/>
                <a:gd name="T69" fmla="*/ 56 h 170"/>
                <a:gd name="T70" fmla="*/ 23 w 145"/>
                <a:gd name="T71" fmla="*/ 97 h 170"/>
                <a:gd name="T72" fmla="*/ 34 w 145"/>
                <a:gd name="T73" fmla="*/ 111 h 170"/>
                <a:gd name="T74" fmla="*/ 40 w 145"/>
                <a:gd name="T75" fmla="*/ 128 h 170"/>
                <a:gd name="T76" fmla="*/ 41 w 145"/>
                <a:gd name="T77" fmla="*/ 145 h 170"/>
                <a:gd name="T78" fmla="*/ 42 w 145"/>
                <a:gd name="T79" fmla="*/ 146 h 170"/>
                <a:gd name="T80" fmla="*/ 43 w 145"/>
                <a:gd name="T81" fmla="*/ 147 h 170"/>
                <a:gd name="T82" fmla="*/ 55 w 145"/>
                <a:gd name="T83" fmla="*/ 152 h 170"/>
                <a:gd name="T84" fmla="*/ 64 w 145"/>
                <a:gd name="T85" fmla="*/ 155 h 170"/>
                <a:gd name="T86" fmla="*/ 82 w 145"/>
                <a:gd name="T87" fmla="*/ 156 h 170"/>
                <a:gd name="T88" fmla="*/ 94 w 145"/>
                <a:gd name="T89" fmla="*/ 164 h 170"/>
                <a:gd name="T90" fmla="*/ 105 w 145"/>
                <a:gd name="T91" fmla="*/ 170 h 170"/>
                <a:gd name="T92" fmla="*/ 105 w 145"/>
                <a:gd name="T93" fmla="*/ 170 h 170"/>
                <a:gd name="T94" fmla="*/ 123 w 145"/>
                <a:gd name="T95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70">
                  <a:moveTo>
                    <a:pt x="123" y="169"/>
                  </a:moveTo>
                  <a:cubicBezTo>
                    <a:pt x="145" y="149"/>
                    <a:pt x="145" y="149"/>
                    <a:pt x="145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2" y="133"/>
                    <a:pt x="125" y="124"/>
                    <a:pt x="124" y="119"/>
                  </a:cubicBezTo>
                  <a:cubicBezTo>
                    <a:pt x="123" y="110"/>
                    <a:pt x="117" y="106"/>
                    <a:pt x="113" y="99"/>
                  </a:cubicBezTo>
                  <a:cubicBezTo>
                    <a:pt x="110" y="94"/>
                    <a:pt x="106" y="90"/>
                    <a:pt x="104" y="85"/>
                  </a:cubicBezTo>
                  <a:cubicBezTo>
                    <a:pt x="101" y="78"/>
                    <a:pt x="103" y="71"/>
                    <a:pt x="104" y="64"/>
                  </a:cubicBezTo>
                  <a:cubicBezTo>
                    <a:pt x="104" y="63"/>
                    <a:pt x="106" y="62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98" y="60"/>
                    <a:pt x="93" y="56"/>
                    <a:pt x="86" y="52"/>
                  </a:cubicBezTo>
                  <a:cubicBezTo>
                    <a:pt x="86" y="52"/>
                    <a:pt x="86" y="51"/>
                    <a:pt x="86" y="50"/>
                  </a:cubicBezTo>
                  <a:cubicBezTo>
                    <a:pt x="86" y="47"/>
                    <a:pt x="86" y="44"/>
                    <a:pt x="88" y="41"/>
                  </a:cubicBezTo>
                  <a:cubicBezTo>
                    <a:pt x="90" y="39"/>
                    <a:pt x="93" y="37"/>
                    <a:pt x="95" y="34"/>
                  </a:cubicBezTo>
                  <a:cubicBezTo>
                    <a:pt x="97" y="29"/>
                    <a:pt x="91" y="27"/>
                    <a:pt x="89" y="23"/>
                  </a:cubicBezTo>
                  <a:cubicBezTo>
                    <a:pt x="88" y="22"/>
                    <a:pt x="86" y="15"/>
                    <a:pt x="85" y="15"/>
                  </a:cubicBezTo>
                  <a:cubicBezTo>
                    <a:pt x="85" y="9"/>
                    <a:pt x="85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0" y="4"/>
                    <a:pt x="79" y="4"/>
                  </a:cubicBezTo>
                  <a:cubicBezTo>
                    <a:pt x="77" y="5"/>
                    <a:pt x="77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6" y="4"/>
                    <a:pt x="55" y="0"/>
                    <a:pt x="48" y="4"/>
                  </a:cubicBezTo>
                  <a:cubicBezTo>
                    <a:pt x="43" y="6"/>
                    <a:pt x="31" y="12"/>
                    <a:pt x="28" y="4"/>
                  </a:cubicBezTo>
                  <a:cubicBezTo>
                    <a:pt x="26" y="3"/>
                    <a:pt x="22" y="8"/>
                    <a:pt x="20" y="9"/>
                  </a:cubicBezTo>
                  <a:cubicBezTo>
                    <a:pt x="18" y="12"/>
                    <a:pt x="15" y="13"/>
                    <a:pt x="12" y="15"/>
                  </a:cubicBezTo>
                  <a:cubicBezTo>
                    <a:pt x="10" y="16"/>
                    <a:pt x="9" y="18"/>
                    <a:pt x="8" y="19"/>
                  </a:cubicBezTo>
                  <a:cubicBezTo>
                    <a:pt x="6" y="22"/>
                    <a:pt x="3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30"/>
                    <a:pt x="8" y="48"/>
                    <a:pt x="10" y="56"/>
                  </a:cubicBezTo>
                  <a:cubicBezTo>
                    <a:pt x="14" y="68"/>
                    <a:pt x="15" y="87"/>
                    <a:pt x="23" y="97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9" y="118"/>
                    <a:pt x="38" y="120"/>
                    <a:pt x="40" y="128"/>
                  </a:cubicBezTo>
                  <a:cubicBezTo>
                    <a:pt x="40" y="134"/>
                    <a:pt x="40" y="140"/>
                    <a:pt x="41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2" y="147"/>
                    <a:pt x="42" y="147"/>
                    <a:pt x="43" y="147"/>
                  </a:cubicBezTo>
                  <a:cubicBezTo>
                    <a:pt x="46" y="148"/>
                    <a:pt x="52" y="150"/>
                    <a:pt x="55" y="152"/>
                  </a:cubicBezTo>
                  <a:cubicBezTo>
                    <a:pt x="58" y="154"/>
                    <a:pt x="59" y="155"/>
                    <a:pt x="64" y="155"/>
                  </a:cubicBezTo>
                  <a:cubicBezTo>
                    <a:pt x="70" y="155"/>
                    <a:pt x="76" y="155"/>
                    <a:pt x="82" y="156"/>
                  </a:cubicBezTo>
                  <a:cubicBezTo>
                    <a:pt x="87" y="157"/>
                    <a:pt x="90" y="161"/>
                    <a:pt x="94" y="164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23" y="169"/>
                    <a:pt x="123" y="169"/>
                    <a:pt x="123" y="1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9" name="LINCOLN"/>
            <p:cNvSpPr>
              <a:spLocks/>
            </p:cNvSpPr>
            <p:nvPr/>
          </p:nvSpPr>
          <p:spPr bwMode="auto">
            <a:xfrm>
              <a:off x="6896537" y="1292696"/>
              <a:ext cx="433987" cy="426172"/>
            </a:xfrm>
            <a:custGeom>
              <a:avLst/>
              <a:gdLst>
                <a:gd name="T0" fmla="*/ 69 w 169"/>
                <a:gd name="T1" fmla="*/ 168 h 168"/>
                <a:gd name="T2" fmla="*/ 71 w 169"/>
                <a:gd name="T3" fmla="*/ 168 h 168"/>
                <a:gd name="T4" fmla="*/ 74 w 169"/>
                <a:gd name="T5" fmla="*/ 168 h 168"/>
                <a:gd name="T6" fmla="*/ 74 w 169"/>
                <a:gd name="T7" fmla="*/ 167 h 168"/>
                <a:gd name="T8" fmla="*/ 78 w 169"/>
                <a:gd name="T9" fmla="*/ 164 h 168"/>
                <a:gd name="T10" fmla="*/ 82 w 169"/>
                <a:gd name="T11" fmla="*/ 164 h 168"/>
                <a:gd name="T12" fmla="*/ 89 w 169"/>
                <a:gd name="T13" fmla="*/ 166 h 168"/>
                <a:gd name="T14" fmla="*/ 89 w 169"/>
                <a:gd name="T15" fmla="*/ 166 h 168"/>
                <a:gd name="T16" fmla="*/ 93 w 169"/>
                <a:gd name="T17" fmla="*/ 160 h 168"/>
                <a:gd name="T18" fmla="*/ 102 w 169"/>
                <a:gd name="T19" fmla="*/ 155 h 168"/>
                <a:gd name="T20" fmla="*/ 110 w 169"/>
                <a:gd name="T21" fmla="*/ 150 h 168"/>
                <a:gd name="T22" fmla="*/ 119 w 169"/>
                <a:gd name="T23" fmla="*/ 144 h 168"/>
                <a:gd name="T24" fmla="*/ 124 w 169"/>
                <a:gd name="T25" fmla="*/ 142 h 168"/>
                <a:gd name="T26" fmla="*/ 133 w 169"/>
                <a:gd name="T27" fmla="*/ 138 h 168"/>
                <a:gd name="T28" fmla="*/ 148 w 169"/>
                <a:gd name="T29" fmla="*/ 143 h 168"/>
                <a:gd name="T30" fmla="*/ 163 w 169"/>
                <a:gd name="T31" fmla="*/ 144 h 168"/>
                <a:gd name="T32" fmla="*/ 169 w 169"/>
                <a:gd name="T33" fmla="*/ 141 h 168"/>
                <a:gd name="T34" fmla="*/ 169 w 169"/>
                <a:gd name="T35" fmla="*/ 141 h 168"/>
                <a:gd name="T36" fmla="*/ 168 w 169"/>
                <a:gd name="T37" fmla="*/ 135 h 168"/>
                <a:gd name="T38" fmla="*/ 155 w 169"/>
                <a:gd name="T39" fmla="*/ 114 h 168"/>
                <a:gd name="T40" fmla="*/ 145 w 169"/>
                <a:gd name="T41" fmla="*/ 105 h 168"/>
                <a:gd name="T42" fmla="*/ 134 w 169"/>
                <a:gd name="T43" fmla="*/ 90 h 168"/>
                <a:gd name="T44" fmla="*/ 116 w 169"/>
                <a:gd name="T45" fmla="*/ 79 h 168"/>
                <a:gd name="T46" fmla="*/ 91 w 169"/>
                <a:gd name="T47" fmla="*/ 63 h 168"/>
                <a:gd name="T48" fmla="*/ 65 w 169"/>
                <a:gd name="T49" fmla="*/ 43 h 168"/>
                <a:gd name="T50" fmla="*/ 40 w 169"/>
                <a:gd name="T51" fmla="*/ 26 h 168"/>
                <a:gd name="T52" fmla="*/ 29 w 169"/>
                <a:gd name="T53" fmla="*/ 10 h 168"/>
                <a:gd name="T54" fmla="*/ 29 w 169"/>
                <a:gd name="T55" fmla="*/ 10 h 168"/>
                <a:gd name="T56" fmla="*/ 19 w 169"/>
                <a:gd name="T57" fmla="*/ 2 h 168"/>
                <a:gd name="T58" fmla="*/ 19 w 169"/>
                <a:gd name="T59" fmla="*/ 2 h 168"/>
                <a:gd name="T60" fmla="*/ 17 w 169"/>
                <a:gd name="T61" fmla="*/ 2 h 168"/>
                <a:gd name="T62" fmla="*/ 13 w 169"/>
                <a:gd name="T63" fmla="*/ 1 h 168"/>
                <a:gd name="T64" fmla="*/ 13 w 169"/>
                <a:gd name="T65" fmla="*/ 1 h 168"/>
                <a:gd name="T66" fmla="*/ 11 w 169"/>
                <a:gd name="T67" fmla="*/ 0 h 168"/>
                <a:gd name="T68" fmla="*/ 8 w 169"/>
                <a:gd name="T69" fmla="*/ 0 h 168"/>
                <a:gd name="T70" fmla="*/ 0 w 169"/>
                <a:gd name="T71" fmla="*/ 0 h 168"/>
                <a:gd name="T72" fmla="*/ 0 w 169"/>
                <a:gd name="T73" fmla="*/ 0 h 168"/>
                <a:gd name="T74" fmla="*/ 8 w 169"/>
                <a:gd name="T75" fmla="*/ 31 h 168"/>
                <a:gd name="T76" fmla="*/ 17 w 169"/>
                <a:gd name="T77" fmla="*/ 58 h 168"/>
                <a:gd name="T78" fmla="*/ 17 w 169"/>
                <a:gd name="T79" fmla="*/ 59 h 168"/>
                <a:gd name="T80" fmla="*/ 18 w 169"/>
                <a:gd name="T81" fmla="*/ 59 h 168"/>
                <a:gd name="T82" fmla="*/ 18 w 169"/>
                <a:gd name="T83" fmla="*/ 59 h 168"/>
                <a:gd name="T84" fmla="*/ 28 w 169"/>
                <a:gd name="T85" fmla="*/ 53 h 168"/>
                <a:gd name="T86" fmla="*/ 22 w 169"/>
                <a:gd name="T87" fmla="*/ 70 h 168"/>
                <a:gd name="T88" fmla="*/ 29 w 169"/>
                <a:gd name="T89" fmla="*/ 97 h 168"/>
                <a:gd name="T90" fmla="*/ 30 w 169"/>
                <a:gd name="T91" fmla="*/ 101 h 168"/>
                <a:gd name="T92" fmla="*/ 31 w 169"/>
                <a:gd name="T93" fmla="*/ 102 h 168"/>
                <a:gd name="T94" fmla="*/ 35 w 169"/>
                <a:gd name="T95" fmla="*/ 112 h 168"/>
                <a:gd name="T96" fmla="*/ 45 w 169"/>
                <a:gd name="T97" fmla="*/ 129 h 168"/>
                <a:gd name="T98" fmla="*/ 53 w 169"/>
                <a:gd name="T99" fmla="*/ 143 h 168"/>
                <a:gd name="T100" fmla="*/ 56 w 169"/>
                <a:gd name="T101" fmla="*/ 149 h 168"/>
                <a:gd name="T102" fmla="*/ 69 w 169"/>
                <a:gd name="T103" fmla="*/ 168 h 168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5385 w 10000"/>
                <a:gd name="connsiteY23" fmla="*/ 3750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392 w 10000"/>
                <a:gd name="connsiteY22" fmla="*/ 4107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4083" y="10000"/>
                  </a:moveTo>
                  <a:lnTo>
                    <a:pt x="4201" y="10000"/>
                  </a:lnTo>
                  <a:lnTo>
                    <a:pt x="4379" y="10000"/>
                  </a:lnTo>
                  <a:lnTo>
                    <a:pt x="4379" y="9940"/>
                  </a:lnTo>
                  <a:cubicBezTo>
                    <a:pt x="4497" y="9940"/>
                    <a:pt x="4497" y="9821"/>
                    <a:pt x="4615" y="9762"/>
                  </a:cubicBezTo>
                  <a:lnTo>
                    <a:pt x="4852" y="9762"/>
                  </a:lnTo>
                  <a:lnTo>
                    <a:pt x="5266" y="9881"/>
                  </a:lnTo>
                  <a:lnTo>
                    <a:pt x="5266" y="9881"/>
                  </a:lnTo>
                  <a:lnTo>
                    <a:pt x="5503" y="9524"/>
                  </a:lnTo>
                  <a:cubicBezTo>
                    <a:pt x="5562" y="9345"/>
                    <a:pt x="5858" y="9226"/>
                    <a:pt x="6036" y="9226"/>
                  </a:cubicBezTo>
                  <a:cubicBezTo>
                    <a:pt x="6154" y="8988"/>
                    <a:pt x="6272" y="8988"/>
                    <a:pt x="6509" y="8929"/>
                  </a:cubicBezTo>
                  <a:cubicBezTo>
                    <a:pt x="6864" y="8869"/>
                    <a:pt x="6805" y="8869"/>
                    <a:pt x="7041" y="8571"/>
                  </a:cubicBezTo>
                  <a:cubicBezTo>
                    <a:pt x="7041" y="8512"/>
                    <a:pt x="7278" y="8452"/>
                    <a:pt x="7337" y="8452"/>
                  </a:cubicBezTo>
                  <a:cubicBezTo>
                    <a:pt x="7633" y="8452"/>
                    <a:pt x="7692" y="8333"/>
                    <a:pt x="7870" y="8214"/>
                  </a:cubicBezTo>
                  <a:cubicBezTo>
                    <a:pt x="8166" y="8095"/>
                    <a:pt x="8521" y="8333"/>
                    <a:pt x="8757" y="8512"/>
                  </a:cubicBezTo>
                  <a:cubicBezTo>
                    <a:pt x="9053" y="8810"/>
                    <a:pt x="9290" y="8869"/>
                    <a:pt x="9645" y="8571"/>
                  </a:cubicBezTo>
                  <a:lnTo>
                    <a:pt x="10000" y="8393"/>
                  </a:lnTo>
                  <a:lnTo>
                    <a:pt x="10000" y="8393"/>
                  </a:lnTo>
                  <a:cubicBezTo>
                    <a:pt x="10000" y="8274"/>
                    <a:pt x="10000" y="8155"/>
                    <a:pt x="9941" y="8036"/>
                  </a:cubicBezTo>
                  <a:cubicBezTo>
                    <a:pt x="9822" y="7500"/>
                    <a:pt x="9467" y="7202"/>
                    <a:pt x="9172" y="6786"/>
                  </a:cubicBezTo>
                  <a:cubicBezTo>
                    <a:pt x="9053" y="6607"/>
                    <a:pt x="8580" y="6548"/>
                    <a:pt x="8580" y="6250"/>
                  </a:cubicBezTo>
                  <a:cubicBezTo>
                    <a:pt x="8343" y="5952"/>
                    <a:pt x="8284" y="5595"/>
                    <a:pt x="7929" y="5357"/>
                  </a:cubicBezTo>
                  <a:cubicBezTo>
                    <a:pt x="7633" y="5060"/>
                    <a:pt x="6747" y="4286"/>
                    <a:pt x="6392" y="4107"/>
                  </a:cubicBezTo>
                  <a:cubicBezTo>
                    <a:pt x="6037" y="3869"/>
                    <a:pt x="4618" y="2858"/>
                    <a:pt x="4204" y="2798"/>
                  </a:cubicBezTo>
                  <a:cubicBezTo>
                    <a:pt x="3454" y="2272"/>
                    <a:pt x="2978" y="2074"/>
                    <a:pt x="2367" y="1548"/>
                  </a:cubicBezTo>
                  <a:cubicBezTo>
                    <a:pt x="2071" y="1369"/>
                    <a:pt x="1893" y="952"/>
                    <a:pt x="1716" y="595"/>
                  </a:cubicBezTo>
                  <a:lnTo>
                    <a:pt x="1716" y="595"/>
                  </a:lnTo>
                  <a:lnTo>
                    <a:pt x="1124" y="119"/>
                  </a:lnTo>
                  <a:lnTo>
                    <a:pt x="1124" y="119"/>
                  </a:lnTo>
                  <a:lnTo>
                    <a:pt x="1006" y="119"/>
                  </a:lnTo>
                  <a:cubicBezTo>
                    <a:pt x="947" y="60"/>
                    <a:pt x="888" y="60"/>
                    <a:pt x="769" y="60"/>
                  </a:cubicBezTo>
                  <a:lnTo>
                    <a:pt x="769" y="60"/>
                  </a:lnTo>
                  <a:cubicBezTo>
                    <a:pt x="710" y="60"/>
                    <a:pt x="651" y="60"/>
                    <a:pt x="651" y="0"/>
                  </a:cubicBezTo>
                  <a:lnTo>
                    <a:pt x="47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18" y="536"/>
                    <a:pt x="178" y="1310"/>
                    <a:pt x="473" y="1845"/>
                  </a:cubicBezTo>
                  <a:cubicBezTo>
                    <a:pt x="651" y="2262"/>
                    <a:pt x="947" y="2976"/>
                    <a:pt x="1006" y="3452"/>
                  </a:cubicBezTo>
                  <a:lnTo>
                    <a:pt x="1006" y="3512"/>
                  </a:lnTo>
                  <a:lnTo>
                    <a:pt x="1065" y="3512"/>
                  </a:lnTo>
                  <a:lnTo>
                    <a:pt x="1065" y="3512"/>
                  </a:lnTo>
                  <a:cubicBezTo>
                    <a:pt x="1302" y="3512"/>
                    <a:pt x="1420" y="3036"/>
                    <a:pt x="1657" y="3155"/>
                  </a:cubicBezTo>
                  <a:cubicBezTo>
                    <a:pt x="2189" y="3452"/>
                    <a:pt x="1420" y="3929"/>
                    <a:pt x="1302" y="4167"/>
                  </a:cubicBezTo>
                  <a:cubicBezTo>
                    <a:pt x="1124" y="4702"/>
                    <a:pt x="1479" y="5238"/>
                    <a:pt x="1716" y="5774"/>
                  </a:cubicBezTo>
                  <a:cubicBezTo>
                    <a:pt x="1716" y="5833"/>
                    <a:pt x="1775" y="5952"/>
                    <a:pt x="1775" y="6012"/>
                  </a:cubicBezTo>
                  <a:cubicBezTo>
                    <a:pt x="1834" y="6012"/>
                    <a:pt x="1834" y="6071"/>
                    <a:pt x="1834" y="6071"/>
                  </a:cubicBezTo>
                  <a:cubicBezTo>
                    <a:pt x="1953" y="6190"/>
                    <a:pt x="2012" y="6548"/>
                    <a:pt x="2071" y="6667"/>
                  </a:cubicBezTo>
                  <a:cubicBezTo>
                    <a:pt x="2249" y="7024"/>
                    <a:pt x="2426" y="7381"/>
                    <a:pt x="2663" y="7679"/>
                  </a:cubicBezTo>
                  <a:cubicBezTo>
                    <a:pt x="2840" y="7917"/>
                    <a:pt x="2959" y="8274"/>
                    <a:pt x="3136" y="8512"/>
                  </a:cubicBezTo>
                  <a:cubicBezTo>
                    <a:pt x="3136" y="8571"/>
                    <a:pt x="3254" y="8810"/>
                    <a:pt x="3314" y="8869"/>
                  </a:cubicBezTo>
                  <a:lnTo>
                    <a:pt x="4083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0" name="WILKES"/>
            <p:cNvSpPr>
              <a:spLocks/>
            </p:cNvSpPr>
            <p:nvPr/>
          </p:nvSpPr>
          <p:spPr bwMode="auto">
            <a:xfrm>
              <a:off x="6520643" y="1279166"/>
              <a:ext cx="553590" cy="492127"/>
            </a:xfrm>
            <a:custGeom>
              <a:avLst/>
              <a:gdLst>
                <a:gd name="T0" fmla="*/ 147 w 216"/>
                <a:gd name="T1" fmla="*/ 5 h 194"/>
                <a:gd name="T2" fmla="*/ 155 w 216"/>
                <a:gd name="T3" fmla="*/ 36 h 194"/>
                <a:gd name="T4" fmla="*/ 164 w 216"/>
                <a:gd name="T5" fmla="*/ 63 h 194"/>
                <a:gd name="T6" fmla="*/ 164 w 216"/>
                <a:gd name="T7" fmla="*/ 64 h 194"/>
                <a:gd name="T8" fmla="*/ 165 w 216"/>
                <a:gd name="T9" fmla="*/ 64 h 194"/>
                <a:gd name="T10" fmla="*/ 165 w 216"/>
                <a:gd name="T11" fmla="*/ 64 h 194"/>
                <a:gd name="T12" fmla="*/ 175 w 216"/>
                <a:gd name="T13" fmla="*/ 58 h 194"/>
                <a:gd name="T14" fmla="*/ 169 w 216"/>
                <a:gd name="T15" fmla="*/ 75 h 194"/>
                <a:gd name="T16" fmla="*/ 176 w 216"/>
                <a:gd name="T17" fmla="*/ 102 h 194"/>
                <a:gd name="T18" fmla="*/ 177 w 216"/>
                <a:gd name="T19" fmla="*/ 106 h 194"/>
                <a:gd name="T20" fmla="*/ 178 w 216"/>
                <a:gd name="T21" fmla="*/ 107 h 194"/>
                <a:gd name="T22" fmla="*/ 182 w 216"/>
                <a:gd name="T23" fmla="*/ 117 h 194"/>
                <a:gd name="T24" fmla="*/ 192 w 216"/>
                <a:gd name="T25" fmla="*/ 134 h 194"/>
                <a:gd name="T26" fmla="*/ 200 w 216"/>
                <a:gd name="T27" fmla="*/ 148 h 194"/>
                <a:gd name="T28" fmla="*/ 203 w 216"/>
                <a:gd name="T29" fmla="*/ 154 h 194"/>
                <a:gd name="T30" fmla="*/ 216 w 216"/>
                <a:gd name="T31" fmla="*/ 173 h 194"/>
                <a:gd name="T32" fmla="*/ 216 w 216"/>
                <a:gd name="T33" fmla="*/ 173 h 194"/>
                <a:gd name="T34" fmla="*/ 208 w 216"/>
                <a:gd name="T35" fmla="*/ 172 h 194"/>
                <a:gd name="T36" fmla="*/ 194 w 216"/>
                <a:gd name="T37" fmla="*/ 169 h 194"/>
                <a:gd name="T38" fmla="*/ 174 w 216"/>
                <a:gd name="T39" fmla="*/ 169 h 194"/>
                <a:gd name="T40" fmla="*/ 166 w 216"/>
                <a:gd name="T41" fmla="*/ 174 h 194"/>
                <a:gd name="T42" fmla="*/ 158 w 216"/>
                <a:gd name="T43" fmla="*/ 180 h 194"/>
                <a:gd name="T44" fmla="*/ 154 w 216"/>
                <a:gd name="T45" fmla="*/ 184 h 194"/>
                <a:gd name="T46" fmla="*/ 146 w 216"/>
                <a:gd name="T47" fmla="*/ 186 h 194"/>
                <a:gd name="T48" fmla="*/ 146 w 216"/>
                <a:gd name="T49" fmla="*/ 186 h 194"/>
                <a:gd name="T50" fmla="*/ 130 w 216"/>
                <a:gd name="T51" fmla="*/ 194 h 194"/>
                <a:gd name="T52" fmla="*/ 130 w 216"/>
                <a:gd name="T53" fmla="*/ 194 h 194"/>
                <a:gd name="T54" fmla="*/ 127 w 216"/>
                <a:gd name="T55" fmla="*/ 188 h 194"/>
                <a:gd name="T56" fmla="*/ 127 w 216"/>
                <a:gd name="T57" fmla="*/ 183 h 194"/>
                <a:gd name="T58" fmla="*/ 117 w 216"/>
                <a:gd name="T59" fmla="*/ 185 h 194"/>
                <a:gd name="T60" fmla="*/ 105 w 216"/>
                <a:gd name="T61" fmla="*/ 185 h 194"/>
                <a:gd name="T62" fmla="*/ 83 w 216"/>
                <a:gd name="T63" fmla="*/ 172 h 194"/>
                <a:gd name="T64" fmla="*/ 67 w 216"/>
                <a:gd name="T65" fmla="*/ 170 h 194"/>
                <a:gd name="T66" fmla="*/ 50 w 216"/>
                <a:gd name="T67" fmla="*/ 176 h 194"/>
                <a:gd name="T68" fmla="*/ 48 w 216"/>
                <a:gd name="T69" fmla="*/ 182 h 194"/>
                <a:gd name="T70" fmla="*/ 37 w 216"/>
                <a:gd name="T71" fmla="*/ 161 h 194"/>
                <a:gd name="T72" fmla="*/ 21 w 216"/>
                <a:gd name="T73" fmla="*/ 129 h 194"/>
                <a:gd name="T74" fmla="*/ 21 w 216"/>
                <a:gd name="T75" fmla="*/ 129 h 194"/>
                <a:gd name="T76" fmla="*/ 18 w 216"/>
                <a:gd name="T77" fmla="*/ 122 h 194"/>
                <a:gd name="T78" fmla="*/ 16 w 216"/>
                <a:gd name="T79" fmla="*/ 117 h 194"/>
                <a:gd name="T80" fmla="*/ 13 w 216"/>
                <a:gd name="T81" fmla="*/ 114 h 194"/>
                <a:gd name="T82" fmla="*/ 12 w 216"/>
                <a:gd name="T83" fmla="*/ 111 h 194"/>
                <a:gd name="T84" fmla="*/ 9 w 216"/>
                <a:gd name="T85" fmla="*/ 108 h 194"/>
                <a:gd name="T86" fmla="*/ 16 w 216"/>
                <a:gd name="T87" fmla="*/ 85 h 194"/>
                <a:gd name="T88" fmla="*/ 20 w 216"/>
                <a:gd name="T89" fmla="*/ 77 h 194"/>
                <a:gd name="T90" fmla="*/ 29 w 216"/>
                <a:gd name="T91" fmla="*/ 68 h 194"/>
                <a:gd name="T92" fmla="*/ 39 w 216"/>
                <a:gd name="T93" fmla="*/ 52 h 194"/>
                <a:gd name="T94" fmla="*/ 70 w 216"/>
                <a:gd name="T95" fmla="*/ 23 h 194"/>
                <a:gd name="T96" fmla="*/ 90 w 216"/>
                <a:gd name="T97" fmla="*/ 12 h 194"/>
                <a:gd name="T98" fmla="*/ 90 w 216"/>
                <a:gd name="T99" fmla="*/ 12 h 194"/>
                <a:gd name="T100" fmla="*/ 93 w 216"/>
                <a:gd name="T101" fmla="*/ 12 h 194"/>
                <a:gd name="T102" fmla="*/ 104 w 216"/>
                <a:gd name="T103" fmla="*/ 9 h 194"/>
                <a:gd name="T104" fmla="*/ 129 w 216"/>
                <a:gd name="T105" fmla="*/ 4 h 194"/>
                <a:gd name="T106" fmla="*/ 144 w 216"/>
                <a:gd name="T107" fmla="*/ 3 h 194"/>
                <a:gd name="T108" fmla="*/ 147 w 216"/>
                <a:gd name="T109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94">
                  <a:moveTo>
                    <a:pt x="147" y="5"/>
                  </a:moveTo>
                  <a:cubicBezTo>
                    <a:pt x="149" y="14"/>
                    <a:pt x="150" y="27"/>
                    <a:pt x="155" y="36"/>
                  </a:cubicBezTo>
                  <a:cubicBezTo>
                    <a:pt x="158" y="43"/>
                    <a:pt x="163" y="55"/>
                    <a:pt x="164" y="63"/>
                  </a:cubicBezTo>
                  <a:cubicBezTo>
                    <a:pt x="164" y="63"/>
                    <a:pt x="164" y="63"/>
                    <a:pt x="164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9" y="64"/>
                    <a:pt x="171" y="56"/>
                    <a:pt x="175" y="58"/>
                  </a:cubicBezTo>
                  <a:cubicBezTo>
                    <a:pt x="184" y="63"/>
                    <a:pt x="171" y="71"/>
                    <a:pt x="169" y="75"/>
                  </a:cubicBezTo>
                  <a:cubicBezTo>
                    <a:pt x="166" y="84"/>
                    <a:pt x="172" y="93"/>
                    <a:pt x="176" y="102"/>
                  </a:cubicBezTo>
                  <a:cubicBezTo>
                    <a:pt x="176" y="103"/>
                    <a:pt x="177" y="105"/>
                    <a:pt x="177" y="106"/>
                  </a:cubicBezTo>
                  <a:cubicBezTo>
                    <a:pt x="178" y="106"/>
                    <a:pt x="178" y="107"/>
                    <a:pt x="178" y="107"/>
                  </a:cubicBezTo>
                  <a:cubicBezTo>
                    <a:pt x="180" y="109"/>
                    <a:pt x="181" y="115"/>
                    <a:pt x="182" y="117"/>
                  </a:cubicBezTo>
                  <a:cubicBezTo>
                    <a:pt x="185" y="123"/>
                    <a:pt x="188" y="129"/>
                    <a:pt x="192" y="134"/>
                  </a:cubicBezTo>
                  <a:cubicBezTo>
                    <a:pt x="195" y="138"/>
                    <a:pt x="197" y="144"/>
                    <a:pt x="200" y="148"/>
                  </a:cubicBezTo>
                  <a:cubicBezTo>
                    <a:pt x="200" y="149"/>
                    <a:pt x="202" y="153"/>
                    <a:pt x="203" y="154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2" y="169"/>
                    <a:pt x="201" y="165"/>
                    <a:pt x="194" y="169"/>
                  </a:cubicBezTo>
                  <a:cubicBezTo>
                    <a:pt x="189" y="171"/>
                    <a:pt x="177" y="177"/>
                    <a:pt x="174" y="169"/>
                  </a:cubicBezTo>
                  <a:cubicBezTo>
                    <a:pt x="172" y="168"/>
                    <a:pt x="168" y="173"/>
                    <a:pt x="166" y="174"/>
                  </a:cubicBezTo>
                  <a:cubicBezTo>
                    <a:pt x="164" y="177"/>
                    <a:pt x="161" y="178"/>
                    <a:pt x="158" y="180"/>
                  </a:cubicBezTo>
                  <a:cubicBezTo>
                    <a:pt x="156" y="181"/>
                    <a:pt x="155" y="183"/>
                    <a:pt x="154" y="184"/>
                  </a:cubicBezTo>
                  <a:cubicBezTo>
                    <a:pt x="152" y="187"/>
                    <a:pt x="149" y="185"/>
                    <a:pt x="1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8" y="185"/>
                    <a:pt x="127" y="183"/>
                  </a:cubicBezTo>
                  <a:cubicBezTo>
                    <a:pt x="124" y="183"/>
                    <a:pt x="120" y="184"/>
                    <a:pt x="117" y="185"/>
                  </a:cubicBezTo>
                  <a:cubicBezTo>
                    <a:pt x="113" y="187"/>
                    <a:pt x="109" y="186"/>
                    <a:pt x="105" y="185"/>
                  </a:cubicBezTo>
                  <a:cubicBezTo>
                    <a:pt x="96" y="183"/>
                    <a:pt x="90" y="176"/>
                    <a:pt x="83" y="172"/>
                  </a:cubicBezTo>
                  <a:cubicBezTo>
                    <a:pt x="75" y="167"/>
                    <a:pt x="76" y="162"/>
                    <a:pt x="67" y="170"/>
                  </a:cubicBezTo>
                  <a:cubicBezTo>
                    <a:pt x="61" y="174"/>
                    <a:pt x="57" y="175"/>
                    <a:pt x="50" y="176"/>
                  </a:cubicBezTo>
                  <a:cubicBezTo>
                    <a:pt x="49" y="177"/>
                    <a:pt x="49" y="180"/>
                    <a:pt x="48" y="182"/>
                  </a:cubicBezTo>
                  <a:cubicBezTo>
                    <a:pt x="47" y="182"/>
                    <a:pt x="38" y="164"/>
                    <a:pt x="37" y="16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19"/>
                    <a:pt x="16" y="117"/>
                  </a:cubicBezTo>
                  <a:cubicBezTo>
                    <a:pt x="15" y="116"/>
                    <a:pt x="14" y="115"/>
                    <a:pt x="13" y="114"/>
                  </a:cubicBezTo>
                  <a:cubicBezTo>
                    <a:pt x="13" y="113"/>
                    <a:pt x="12" y="112"/>
                    <a:pt x="12" y="111"/>
                  </a:cubicBezTo>
                  <a:cubicBezTo>
                    <a:pt x="10" y="111"/>
                    <a:pt x="10" y="109"/>
                    <a:pt x="9" y="108"/>
                  </a:cubicBezTo>
                  <a:cubicBezTo>
                    <a:pt x="0" y="99"/>
                    <a:pt x="10" y="92"/>
                    <a:pt x="16" y="85"/>
                  </a:cubicBezTo>
                  <a:cubicBezTo>
                    <a:pt x="18" y="83"/>
                    <a:pt x="18" y="78"/>
                    <a:pt x="20" y="77"/>
                  </a:cubicBezTo>
                  <a:cubicBezTo>
                    <a:pt x="21" y="70"/>
                    <a:pt x="26" y="71"/>
                    <a:pt x="29" y="68"/>
                  </a:cubicBezTo>
                  <a:cubicBezTo>
                    <a:pt x="32" y="66"/>
                    <a:pt x="37" y="56"/>
                    <a:pt x="39" y="52"/>
                  </a:cubicBezTo>
                  <a:cubicBezTo>
                    <a:pt x="47" y="41"/>
                    <a:pt x="56" y="25"/>
                    <a:pt x="70" y="23"/>
                  </a:cubicBezTo>
                  <a:cubicBezTo>
                    <a:pt x="77" y="22"/>
                    <a:pt x="89" y="2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2" y="12"/>
                    <a:pt x="93" y="12"/>
                  </a:cubicBezTo>
                  <a:cubicBezTo>
                    <a:pt x="95" y="10"/>
                    <a:pt x="102" y="9"/>
                    <a:pt x="104" y="9"/>
                  </a:cubicBezTo>
                  <a:cubicBezTo>
                    <a:pt x="112" y="8"/>
                    <a:pt x="121" y="7"/>
                    <a:pt x="129" y="4"/>
                  </a:cubicBezTo>
                  <a:cubicBezTo>
                    <a:pt x="133" y="3"/>
                    <a:pt x="139" y="0"/>
                    <a:pt x="144" y="3"/>
                  </a:cubicBezTo>
                  <a:cubicBezTo>
                    <a:pt x="147" y="5"/>
                    <a:pt x="147" y="5"/>
                    <a:pt x="147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1" name="TALIAFERRO"/>
            <p:cNvSpPr>
              <a:spLocks/>
            </p:cNvSpPr>
            <p:nvPr/>
          </p:nvSpPr>
          <p:spPr bwMode="auto">
            <a:xfrm>
              <a:off x="6501847" y="1607251"/>
              <a:ext cx="351974" cy="361908"/>
            </a:xfrm>
            <a:custGeom>
              <a:avLst/>
              <a:gdLst>
                <a:gd name="T0" fmla="*/ 28 w 137"/>
                <a:gd name="T1" fmla="*/ 0 h 143"/>
                <a:gd name="T2" fmla="*/ 44 w 137"/>
                <a:gd name="T3" fmla="*/ 32 h 143"/>
                <a:gd name="T4" fmla="*/ 55 w 137"/>
                <a:gd name="T5" fmla="*/ 53 h 143"/>
                <a:gd name="T6" fmla="*/ 57 w 137"/>
                <a:gd name="T7" fmla="*/ 47 h 143"/>
                <a:gd name="T8" fmla="*/ 74 w 137"/>
                <a:gd name="T9" fmla="*/ 41 h 143"/>
                <a:gd name="T10" fmla="*/ 90 w 137"/>
                <a:gd name="T11" fmla="*/ 43 h 143"/>
                <a:gd name="T12" fmla="*/ 112 w 137"/>
                <a:gd name="T13" fmla="*/ 56 h 143"/>
                <a:gd name="T14" fmla="*/ 124 w 137"/>
                <a:gd name="T15" fmla="*/ 56 h 143"/>
                <a:gd name="T16" fmla="*/ 134 w 137"/>
                <a:gd name="T17" fmla="*/ 54 h 143"/>
                <a:gd name="T18" fmla="*/ 134 w 137"/>
                <a:gd name="T19" fmla="*/ 59 h 143"/>
                <a:gd name="T20" fmla="*/ 137 w 137"/>
                <a:gd name="T21" fmla="*/ 65 h 143"/>
                <a:gd name="T22" fmla="*/ 137 w 137"/>
                <a:gd name="T23" fmla="*/ 65 h 143"/>
                <a:gd name="T24" fmla="*/ 128 w 137"/>
                <a:gd name="T25" fmla="*/ 73 h 143"/>
                <a:gd name="T26" fmla="*/ 124 w 137"/>
                <a:gd name="T27" fmla="*/ 80 h 143"/>
                <a:gd name="T28" fmla="*/ 120 w 137"/>
                <a:gd name="T29" fmla="*/ 89 h 143"/>
                <a:gd name="T30" fmla="*/ 107 w 137"/>
                <a:gd name="T31" fmla="*/ 107 h 143"/>
                <a:gd name="T32" fmla="*/ 90 w 137"/>
                <a:gd name="T33" fmla="*/ 106 h 143"/>
                <a:gd name="T34" fmla="*/ 83 w 137"/>
                <a:gd name="T35" fmla="*/ 103 h 143"/>
                <a:gd name="T36" fmla="*/ 72 w 137"/>
                <a:gd name="T37" fmla="*/ 120 h 143"/>
                <a:gd name="T38" fmla="*/ 64 w 137"/>
                <a:gd name="T39" fmla="*/ 139 h 143"/>
                <a:gd name="T40" fmla="*/ 64 w 137"/>
                <a:gd name="T41" fmla="*/ 139 h 143"/>
                <a:gd name="T42" fmla="*/ 53 w 137"/>
                <a:gd name="T43" fmla="*/ 141 h 143"/>
                <a:gd name="T44" fmla="*/ 24 w 137"/>
                <a:gd name="T45" fmla="*/ 136 h 143"/>
                <a:gd name="T46" fmla="*/ 24 w 137"/>
                <a:gd name="T47" fmla="*/ 135 h 143"/>
                <a:gd name="T48" fmla="*/ 12 w 137"/>
                <a:gd name="T49" fmla="*/ 137 h 143"/>
                <a:gd name="T50" fmla="*/ 3 w 137"/>
                <a:gd name="T51" fmla="*/ 130 h 143"/>
                <a:gd name="T52" fmla="*/ 0 w 137"/>
                <a:gd name="T53" fmla="*/ 128 h 143"/>
                <a:gd name="T54" fmla="*/ 0 w 137"/>
                <a:gd name="T55" fmla="*/ 128 h 143"/>
                <a:gd name="T56" fmla="*/ 12 w 137"/>
                <a:gd name="T57" fmla="*/ 117 h 143"/>
                <a:gd name="T58" fmla="*/ 9 w 137"/>
                <a:gd name="T59" fmla="*/ 92 h 143"/>
                <a:gd name="T60" fmla="*/ 4 w 137"/>
                <a:gd name="T61" fmla="*/ 80 h 143"/>
                <a:gd name="T62" fmla="*/ 4 w 137"/>
                <a:gd name="T63" fmla="*/ 79 h 143"/>
                <a:gd name="T64" fmla="*/ 2 w 137"/>
                <a:gd name="T65" fmla="*/ 74 h 143"/>
                <a:gd name="T66" fmla="*/ 3 w 137"/>
                <a:gd name="T67" fmla="*/ 68 h 143"/>
                <a:gd name="T68" fmla="*/ 10 w 137"/>
                <a:gd name="T69" fmla="*/ 58 h 143"/>
                <a:gd name="T70" fmla="*/ 10 w 137"/>
                <a:gd name="T71" fmla="*/ 49 h 143"/>
                <a:gd name="T72" fmla="*/ 18 w 137"/>
                <a:gd name="T73" fmla="*/ 51 h 143"/>
                <a:gd name="T74" fmla="*/ 26 w 137"/>
                <a:gd name="T75" fmla="*/ 34 h 143"/>
                <a:gd name="T76" fmla="*/ 19 w 137"/>
                <a:gd name="T77" fmla="*/ 26 h 143"/>
                <a:gd name="T78" fmla="*/ 10 w 137"/>
                <a:gd name="T79" fmla="*/ 18 h 143"/>
                <a:gd name="T80" fmla="*/ 9 w 137"/>
                <a:gd name="T81" fmla="*/ 17 h 143"/>
                <a:gd name="T82" fmla="*/ 8 w 137"/>
                <a:gd name="T83" fmla="*/ 17 h 143"/>
                <a:gd name="T84" fmla="*/ 28 w 137"/>
                <a:gd name="T8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43">
                  <a:moveTo>
                    <a:pt x="28" y="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5" y="35"/>
                    <a:pt x="54" y="53"/>
                    <a:pt x="55" y="53"/>
                  </a:cubicBezTo>
                  <a:cubicBezTo>
                    <a:pt x="56" y="51"/>
                    <a:pt x="56" y="48"/>
                    <a:pt x="57" y="47"/>
                  </a:cubicBezTo>
                  <a:cubicBezTo>
                    <a:pt x="64" y="46"/>
                    <a:pt x="68" y="45"/>
                    <a:pt x="74" y="41"/>
                  </a:cubicBezTo>
                  <a:cubicBezTo>
                    <a:pt x="83" y="33"/>
                    <a:pt x="82" y="38"/>
                    <a:pt x="90" y="43"/>
                  </a:cubicBezTo>
                  <a:cubicBezTo>
                    <a:pt x="97" y="47"/>
                    <a:pt x="103" y="54"/>
                    <a:pt x="112" y="56"/>
                  </a:cubicBezTo>
                  <a:cubicBezTo>
                    <a:pt x="116" y="57"/>
                    <a:pt x="120" y="58"/>
                    <a:pt x="124" y="56"/>
                  </a:cubicBezTo>
                  <a:cubicBezTo>
                    <a:pt x="127" y="55"/>
                    <a:pt x="131" y="54"/>
                    <a:pt x="134" y="54"/>
                  </a:cubicBezTo>
                  <a:cubicBezTo>
                    <a:pt x="135" y="56"/>
                    <a:pt x="134" y="57"/>
                    <a:pt x="134" y="59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7"/>
                    <a:pt x="126" y="76"/>
                    <a:pt x="124" y="80"/>
                  </a:cubicBezTo>
                  <a:cubicBezTo>
                    <a:pt x="123" y="84"/>
                    <a:pt x="120" y="84"/>
                    <a:pt x="120" y="89"/>
                  </a:cubicBezTo>
                  <a:cubicBezTo>
                    <a:pt x="120" y="95"/>
                    <a:pt x="113" y="106"/>
                    <a:pt x="107" y="107"/>
                  </a:cubicBezTo>
                  <a:cubicBezTo>
                    <a:pt x="102" y="108"/>
                    <a:pt x="95" y="108"/>
                    <a:pt x="90" y="106"/>
                  </a:cubicBezTo>
                  <a:cubicBezTo>
                    <a:pt x="87" y="105"/>
                    <a:pt x="85" y="103"/>
                    <a:pt x="83" y="103"/>
                  </a:cubicBezTo>
                  <a:cubicBezTo>
                    <a:pt x="79" y="109"/>
                    <a:pt x="78" y="115"/>
                    <a:pt x="72" y="120"/>
                  </a:cubicBezTo>
                  <a:cubicBezTo>
                    <a:pt x="64" y="126"/>
                    <a:pt x="66" y="131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42" y="141"/>
                    <a:pt x="34" y="143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0" y="135"/>
                    <a:pt x="15" y="138"/>
                    <a:pt x="12" y="137"/>
                  </a:cubicBezTo>
                  <a:cubicBezTo>
                    <a:pt x="7" y="136"/>
                    <a:pt x="6" y="132"/>
                    <a:pt x="3" y="130"/>
                  </a:cubicBezTo>
                  <a:cubicBezTo>
                    <a:pt x="2" y="129"/>
                    <a:pt x="1" y="129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0"/>
                    <a:pt x="12" y="99"/>
                    <a:pt x="9" y="92"/>
                  </a:cubicBezTo>
                  <a:cubicBezTo>
                    <a:pt x="8" y="88"/>
                    <a:pt x="6" y="83"/>
                    <a:pt x="4" y="80"/>
                  </a:cubicBezTo>
                  <a:cubicBezTo>
                    <a:pt x="4" y="80"/>
                    <a:pt x="4" y="80"/>
                    <a:pt x="4" y="79"/>
                  </a:cubicBezTo>
                  <a:cubicBezTo>
                    <a:pt x="3" y="78"/>
                    <a:pt x="2" y="76"/>
                    <a:pt x="2" y="74"/>
                  </a:cubicBezTo>
                  <a:cubicBezTo>
                    <a:pt x="2" y="72"/>
                    <a:pt x="2" y="71"/>
                    <a:pt x="3" y="68"/>
                  </a:cubicBezTo>
                  <a:cubicBezTo>
                    <a:pt x="7" y="66"/>
                    <a:pt x="12" y="64"/>
                    <a:pt x="10" y="58"/>
                  </a:cubicBezTo>
                  <a:cubicBezTo>
                    <a:pt x="9" y="56"/>
                    <a:pt x="3" y="48"/>
                    <a:pt x="10" y="49"/>
                  </a:cubicBezTo>
                  <a:cubicBezTo>
                    <a:pt x="13" y="50"/>
                    <a:pt x="15" y="52"/>
                    <a:pt x="18" y="51"/>
                  </a:cubicBezTo>
                  <a:cubicBezTo>
                    <a:pt x="18" y="45"/>
                    <a:pt x="19" y="35"/>
                    <a:pt x="26" y="34"/>
                  </a:cubicBezTo>
                  <a:cubicBezTo>
                    <a:pt x="26" y="30"/>
                    <a:pt x="21" y="28"/>
                    <a:pt x="19" y="26"/>
                  </a:cubicBezTo>
                  <a:cubicBezTo>
                    <a:pt x="16" y="24"/>
                    <a:pt x="12" y="20"/>
                    <a:pt x="10" y="18"/>
                  </a:cubicBezTo>
                  <a:cubicBezTo>
                    <a:pt x="9" y="16"/>
                    <a:pt x="8" y="18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2" name="JENKINS"/>
            <p:cNvSpPr>
              <a:spLocks/>
            </p:cNvSpPr>
            <p:nvPr/>
          </p:nvSpPr>
          <p:spPr bwMode="auto">
            <a:xfrm>
              <a:off x="7424498" y="2571211"/>
              <a:ext cx="403232" cy="441393"/>
            </a:xfrm>
            <a:custGeom>
              <a:avLst/>
              <a:gdLst>
                <a:gd name="T0" fmla="*/ 157 w 157"/>
                <a:gd name="T1" fmla="*/ 24 h 174"/>
                <a:gd name="T2" fmla="*/ 114 w 157"/>
                <a:gd name="T3" fmla="*/ 138 h 174"/>
                <a:gd name="T4" fmla="*/ 115 w 157"/>
                <a:gd name="T5" fmla="*/ 141 h 174"/>
                <a:gd name="T6" fmla="*/ 115 w 157"/>
                <a:gd name="T7" fmla="*/ 142 h 174"/>
                <a:gd name="T8" fmla="*/ 116 w 157"/>
                <a:gd name="T9" fmla="*/ 143 h 174"/>
                <a:gd name="T10" fmla="*/ 118 w 157"/>
                <a:gd name="T11" fmla="*/ 145 h 174"/>
                <a:gd name="T12" fmla="*/ 120 w 157"/>
                <a:gd name="T13" fmla="*/ 148 h 174"/>
                <a:gd name="T14" fmla="*/ 123 w 157"/>
                <a:gd name="T15" fmla="*/ 152 h 174"/>
                <a:gd name="T16" fmla="*/ 123 w 157"/>
                <a:gd name="T17" fmla="*/ 152 h 174"/>
                <a:gd name="T18" fmla="*/ 59 w 157"/>
                <a:gd name="T19" fmla="*/ 174 h 174"/>
                <a:gd name="T20" fmla="*/ 59 w 157"/>
                <a:gd name="T21" fmla="*/ 174 h 174"/>
                <a:gd name="T22" fmla="*/ 25 w 157"/>
                <a:gd name="T23" fmla="*/ 147 h 174"/>
                <a:gd name="T24" fmla="*/ 0 w 157"/>
                <a:gd name="T25" fmla="*/ 71 h 174"/>
                <a:gd name="T26" fmla="*/ 0 w 157"/>
                <a:gd name="T27" fmla="*/ 71 h 174"/>
                <a:gd name="T28" fmla="*/ 1 w 157"/>
                <a:gd name="T29" fmla="*/ 58 h 174"/>
                <a:gd name="T30" fmla="*/ 7 w 157"/>
                <a:gd name="T31" fmla="*/ 44 h 174"/>
                <a:gd name="T32" fmla="*/ 15 w 157"/>
                <a:gd name="T33" fmla="*/ 33 h 174"/>
                <a:gd name="T34" fmla="*/ 41 w 157"/>
                <a:gd name="T35" fmla="*/ 17 h 174"/>
                <a:gd name="T36" fmla="*/ 43 w 157"/>
                <a:gd name="T37" fmla="*/ 17 h 174"/>
                <a:gd name="T38" fmla="*/ 66 w 157"/>
                <a:gd name="T39" fmla="*/ 16 h 174"/>
                <a:gd name="T40" fmla="*/ 79 w 157"/>
                <a:gd name="T41" fmla="*/ 16 h 174"/>
                <a:gd name="T42" fmla="*/ 90 w 157"/>
                <a:gd name="T43" fmla="*/ 13 h 174"/>
                <a:gd name="T44" fmla="*/ 136 w 157"/>
                <a:gd name="T45" fmla="*/ 9 h 174"/>
                <a:gd name="T46" fmla="*/ 147 w 157"/>
                <a:gd name="T47" fmla="*/ 15 h 174"/>
                <a:gd name="T48" fmla="*/ 149 w 157"/>
                <a:gd name="T49" fmla="*/ 17 h 174"/>
                <a:gd name="T50" fmla="*/ 157 w 157"/>
                <a:gd name="T51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74">
                  <a:moveTo>
                    <a:pt x="157" y="24"/>
                  </a:moveTo>
                  <a:cubicBezTo>
                    <a:pt x="114" y="138"/>
                    <a:pt x="114" y="138"/>
                    <a:pt x="114" y="138"/>
                  </a:cubicBezTo>
                  <a:cubicBezTo>
                    <a:pt x="114" y="139"/>
                    <a:pt x="114" y="140"/>
                    <a:pt x="115" y="141"/>
                  </a:cubicBezTo>
                  <a:cubicBezTo>
                    <a:pt x="115" y="141"/>
                    <a:pt x="115" y="141"/>
                    <a:pt x="115" y="142"/>
                  </a:cubicBezTo>
                  <a:cubicBezTo>
                    <a:pt x="116" y="142"/>
                    <a:pt x="116" y="143"/>
                    <a:pt x="116" y="143"/>
                  </a:cubicBezTo>
                  <a:cubicBezTo>
                    <a:pt x="117" y="144"/>
                    <a:pt x="117" y="145"/>
                    <a:pt x="118" y="145"/>
                  </a:cubicBezTo>
                  <a:cubicBezTo>
                    <a:pt x="119" y="146"/>
                    <a:pt x="120" y="147"/>
                    <a:pt x="120" y="14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67"/>
                    <a:pt x="1" y="62"/>
                    <a:pt x="1" y="58"/>
                  </a:cubicBezTo>
                  <a:cubicBezTo>
                    <a:pt x="3" y="55"/>
                    <a:pt x="5" y="48"/>
                    <a:pt x="7" y="44"/>
                  </a:cubicBezTo>
                  <a:cubicBezTo>
                    <a:pt x="8" y="41"/>
                    <a:pt x="12" y="35"/>
                    <a:pt x="15" y="33"/>
                  </a:cubicBezTo>
                  <a:cubicBezTo>
                    <a:pt x="18" y="26"/>
                    <a:pt x="34" y="19"/>
                    <a:pt x="41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7" y="19"/>
                    <a:pt x="60" y="16"/>
                    <a:pt x="66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3" y="16"/>
                    <a:pt x="86" y="13"/>
                    <a:pt x="90" y="13"/>
                  </a:cubicBezTo>
                  <a:cubicBezTo>
                    <a:pt x="99" y="6"/>
                    <a:pt x="126" y="0"/>
                    <a:pt x="136" y="9"/>
                  </a:cubicBezTo>
                  <a:cubicBezTo>
                    <a:pt x="140" y="9"/>
                    <a:pt x="143" y="14"/>
                    <a:pt x="147" y="15"/>
                  </a:cubicBezTo>
                  <a:cubicBezTo>
                    <a:pt x="147" y="16"/>
                    <a:pt x="148" y="17"/>
                    <a:pt x="149" y="17"/>
                  </a:cubicBezTo>
                  <a:cubicBezTo>
                    <a:pt x="157" y="24"/>
                    <a:pt x="157" y="24"/>
                    <a:pt x="157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3" name="HANCOCK"/>
            <p:cNvSpPr>
              <a:spLocks/>
            </p:cNvSpPr>
            <p:nvPr/>
          </p:nvSpPr>
          <p:spPr bwMode="auto">
            <a:xfrm>
              <a:off x="6228470" y="1931953"/>
              <a:ext cx="558717" cy="524259"/>
            </a:xfrm>
            <a:custGeom>
              <a:avLst/>
              <a:gdLst>
                <a:gd name="T0" fmla="*/ 107 w 218"/>
                <a:gd name="T1" fmla="*/ 0 h 207"/>
                <a:gd name="T2" fmla="*/ 110 w 218"/>
                <a:gd name="T3" fmla="*/ 2 h 207"/>
                <a:gd name="T4" fmla="*/ 119 w 218"/>
                <a:gd name="T5" fmla="*/ 9 h 207"/>
                <a:gd name="T6" fmla="*/ 131 w 218"/>
                <a:gd name="T7" fmla="*/ 7 h 207"/>
                <a:gd name="T8" fmla="*/ 131 w 218"/>
                <a:gd name="T9" fmla="*/ 8 h 207"/>
                <a:gd name="T10" fmla="*/ 160 w 218"/>
                <a:gd name="T11" fmla="*/ 13 h 207"/>
                <a:gd name="T12" fmla="*/ 171 w 218"/>
                <a:gd name="T13" fmla="*/ 11 h 207"/>
                <a:gd name="T14" fmla="*/ 171 w 218"/>
                <a:gd name="T15" fmla="*/ 11 h 207"/>
                <a:gd name="T16" fmla="*/ 186 w 218"/>
                <a:gd name="T17" fmla="*/ 22 h 207"/>
                <a:gd name="T18" fmla="*/ 190 w 218"/>
                <a:gd name="T19" fmla="*/ 50 h 207"/>
                <a:gd name="T20" fmla="*/ 195 w 218"/>
                <a:gd name="T21" fmla="*/ 60 h 207"/>
                <a:gd name="T22" fmla="*/ 196 w 218"/>
                <a:gd name="T23" fmla="*/ 67 h 207"/>
                <a:gd name="T24" fmla="*/ 200 w 218"/>
                <a:gd name="T25" fmla="*/ 72 h 207"/>
                <a:gd name="T26" fmla="*/ 201 w 218"/>
                <a:gd name="T27" fmla="*/ 89 h 207"/>
                <a:gd name="T28" fmla="*/ 211 w 218"/>
                <a:gd name="T29" fmla="*/ 103 h 207"/>
                <a:gd name="T30" fmla="*/ 218 w 218"/>
                <a:gd name="T31" fmla="*/ 108 h 207"/>
                <a:gd name="T32" fmla="*/ 218 w 218"/>
                <a:gd name="T33" fmla="*/ 108 h 207"/>
                <a:gd name="T34" fmla="*/ 213 w 218"/>
                <a:gd name="T35" fmla="*/ 112 h 207"/>
                <a:gd name="T36" fmla="*/ 191 w 218"/>
                <a:gd name="T37" fmla="*/ 127 h 207"/>
                <a:gd name="T38" fmla="*/ 185 w 218"/>
                <a:gd name="T39" fmla="*/ 130 h 207"/>
                <a:gd name="T40" fmla="*/ 176 w 218"/>
                <a:gd name="T41" fmla="*/ 132 h 207"/>
                <a:gd name="T42" fmla="*/ 170 w 218"/>
                <a:gd name="T43" fmla="*/ 138 h 207"/>
                <a:gd name="T44" fmla="*/ 170 w 218"/>
                <a:gd name="T45" fmla="*/ 139 h 207"/>
                <a:gd name="T46" fmla="*/ 165 w 218"/>
                <a:gd name="T47" fmla="*/ 149 h 207"/>
                <a:gd name="T48" fmla="*/ 159 w 218"/>
                <a:gd name="T49" fmla="*/ 162 h 207"/>
                <a:gd name="T50" fmla="*/ 142 w 218"/>
                <a:gd name="T51" fmla="*/ 175 h 207"/>
                <a:gd name="T52" fmla="*/ 123 w 218"/>
                <a:gd name="T53" fmla="*/ 179 h 207"/>
                <a:gd name="T54" fmla="*/ 115 w 218"/>
                <a:gd name="T55" fmla="*/ 189 h 207"/>
                <a:gd name="T56" fmla="*/ 99 w 218"/>
                <a:gd name="T57" fmla="*/ 191 h 207"/>
                <a:gd name="T58" fmla="*/ 94 w 218"/>
                <a:gd name="T59" fmla="*/ 192 h 207"/>
                <a:gd name="T60" fmla="*/ 94 w 218"/>
                <a:gd name="T61" fmla="*/ 192 h 207"/>
                <a:gd name="T62" fmla="*/ 83 w 218"/>
                <a:gd name="T63" fmla="*/ 197 h 207"/>
                <a:gd name="T64" fmla="*/ 73 w 218"/>
                <a:gd name="T65" fmla="*/ 205 h 207"/>
                <a:gd name="T66" fmla="*/ 67 w 218"/>
                <a:gd name="T67" fmla="*/ 195 h 207"/>
                <a:gd name="T68" fmla="*/ 66 w 218"/>
                <a:gd name="T69" fmla="*/ 182 h 207"/>
                <a:gd name="T70" fmla="*/ 67 w 218"/>
                <a:gd name="T71" fmla="*/ 173 h 207"/>
                <a:gd name="T72" fmla="*/ 74 w 218"/>
                <a:gd name="T73" fmla="*/ 161 h 207"/>
                <a:gd name="T74" fmla="*/ 72 w 218"/>
                <a:gd name="T75" fmla="*/ 157 h 207"/>
                <a:gd name="T76" fmla="*/ 0 w 218"/>
                <a:gd name="T77" fmla="*/ 135 h 207"/>
                <a:gd name="T78" fmla="*/ 0 w 218"/>
                <a:gd name="T79" fmla="*/ 135 h 207"/>
                <a:gd name="T80" fmla="*/ 1 w 218"/>
                <a:gd name="T81" fmla="*/ 129 h 207"/>
                <a:gd name="T82" fmla="*/ 6 w 218"/>
                <a:gd name="T83" fmla="*/ 123 h 207"/>
                <a:gd name="T84" fmla="*/ 6 w 218"/>
                <a:gd name="T85" fmla="*/ 118 h 207"/>
                <a:gd name="T86" fmla="*/ 10 w 218"/>
                <a:gd name="T87" fmla="*/ 103 h 207"/>
                <a:gd name="T88" fmla="*/ 20 w 218"/>
                <a:gd name="T89" fmla="*/ 99 h 207"/>
                <a:gd name="T90" fmla="*/ 35 w 218"/>
                <a:gd name="T91" fmla="*/ 90 h 207"/>
                <a:gd name="T92" fmla="*/ 53 w 218"/>
                <a:gd name="T93" fmla="*/ 78 h 207"/>
                <a:gd name="T94" fmla="*/ 48 w 218"/>
                <a:gd name="T95" fmla="*/ 56 h 207"/>
                <a:gd name="T96" fmla="*/ 48 w 218"/>
                <a:gd name="T97" fmla="*/ 56 h 207"/>
                <a:gd name="T98" fmla="*/ 107 w 218"/>
                <a:gd name="T9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207">
                  <a:moveTo>
                    <a:pt x="107" y="0"/>
                  </a:moveTo>
                  <a:cubicBezTo>
                    <a:pt x="108" y="1"/>
                    <a:pt x="109" y="1"/>
                    <a:pt x="110" y="2"/>
                  </a:cubicBezTo>
                  <a:cubicBezTo>
                    <a:pt x="113" y="4"/>
                    <a:pt x="114" y="8"/>
                    <a:pt x="119" y="9"/>
                  </a:cubicBezTo>
                  <a:cubicBezTo>
                    <a:pt x="122" y="10"/>
                    <a:pt x="127" y="7"/>
                    <a:pt x="131" y="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41" y="15"/>
                    <a:pt x="149" y="13"/>
                    <a:pt x="160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8" y="16"/>
                    <a:pt x="186" y="12"/>
                    <a:pt x="186" y="22"/>
                  </a:cubicBezTo>
                  <a:cubicBezTo>
                    <a:pt x="186" y="28"/>
                    <a:pt x="186" y="46"/>
                    <a:pt x="190" y="50"/>
                  </a:cubicBezTo>
                  <a:cubicBezTo>
                    <a:pt x="194" y="53"/>
                    <a:pt x="195" y="54"/>
                    <a:pt x="195" y="60"/>
                  </a:cubicBezTo>
                  <a:cubicBezTo>
                    <a:pt x="195" y="62"/>
                    <a:pt x="196" y="65"/>
                    <a:pt x="196" y="67"/>
                  </a:cubicBezTo>
                  <a:cubicBezTo>
                    <a:pt x="197" y="69"/>
                    <a:pt x="200" y="71"/>
                    <a:pt x="200" y="72"/>
                  </a:cubicBezTo>
                  <a:cubicBezTo>
                    <a:pt x="204" y="75"/>
                    <a:pt x="201" y="85"/>
                    <a:pt x="201" y="89"/>
                  </a:cubicBezTo>
                  <a:cubicBezTo>
                    <a:pt x="200" y="99"/>
                    <a:pt x="206" y="98"/>
                    <a:pt x="211" y="103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02" y="113"/>
                    <a:pt x="200" y="122"/>
                    <a:pt x="191" y="127"/>
                  </a:cubicBezTo>
                  <a:cubicBezTo>
                    <a:pt x="189" y="128"/>
                    <a:pt x="187" y="130"/>
                    <a:pt x="185" y="130"/>
                  </a:cubicBezTo>
                  <a:cubicBezTo>
                    <a:pt x="183" y="131"/>
                    <a:pt x="179" y="131"/>
                    <a:pt x="176" y="132"/>
                  </a:cubicBezTo>
                  <a:cubicBezTo>
                    <a:pt x="173" y="132"/>
                    <a:pt x="172" y="136"/>
                    <a:pt x="170" y="138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69" y="142"/>
                    <a:pt x="166" y="146"/>
                    <a:pt x="165" y="149"/>
                  </a:cubicBezTo>
                  <a:cubicBezTo>
                    <a:pt x="164" y="154"/>
                    <a:pt x="162" y="158"/>
                    <a:pt x="159" y="162"/>
                  </a:cubicBezTo>
                  <a:cubicBezTo>
                    <a:pt x="158" y="167"/>
                    <a:pt x="147" y="173"/>
                    <a:pt x="142" y="175"/>
                  </a:cubicBezTo>
                  <a:cubicBezTo>
                    <a:pt x="136" y="178"/>
                    <a:pt x="130" y="179"/>
                    <a:pt x="123" y="179"/>
                  </a:cubicBezTo>
                  <a:cubicBezTo>
                    <a:pt x="120" y="182"/>
                    <a:pt x="118" y="186"/>
                    <a:pt x="115" y="189"/>
                  </a:cubicBezTo>
                  <a:cubicBezTo>
                    <a:pt x="111" y="192"/>
                    <a:pt x="104" y="191"/>
                    <a:pt x="99" y="191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1" y="197"/>
                    <a:pt x="75" y="203"/>
                    <a:pt x="73" y="205"/>
                  </a:cubicBezTo>
                  <a:cubicBezTo>
                    <a:pt x="67" y="207"/>
                    <a:pt x="69" y="199"/>
                    <a:pt x="67" y="195"/>
                  </a:cubicBezTo>
                  <a:cubicBezTo>
                    <a:pt x="64" y="190"/>
                    <a:pt x="63" y="187"/>
                    <a:pt x="66" y="182"/>
                  </a:cubicBezTo>
                  <a:cubicBezTo>
                    <a:pt x="68" y="178"/>
                    <a:pt x="67" y="176"/>
                    <a:pt x="67" y="173"/>
                  </a:cubicBezTo>
                  <a:cubicBezTo>
                    <a:pt x="67" y="169"/>
                    <a:pt x="71" y="163"/>
                    <a:pt x="74" y="161"/>
                  </a:cubicBezTo>
                  <a:cubicBezTo>
                    <a:pt x="74" y="159"/>
                    <a:pt x="73" y="159"/>
                    <a:pt x="72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27"/>
                    <a:pt x="6" y="126"/>
                    <a:pt x="6" y="123"/>
                  </a:cubicBezTo>
                  <a:cubicBezTo>
                    <a:pt x="6" y="121"/>
                    <a:pt x="2" y="121"/>
                    <a:pt x="6" y="118"/>
                  </a:cubicBezTo>
                  <a:cubicBezTo>
                    <a:pt x="13" y="114"/>
                    <a:pt x="2" y="105"/>
                    <a:pt x="10" y="103"/>
                  </a:cubicBezTo>
                  <a:cubicBezTo>
                    <a:pt x="14" y="103"/>
                    <a:pt x="19" y="106"/>
                    <a:pt x="20" y="99"/>
                  </a:cubicBezTo>
                  <a:cubicBezTo>
                    <a:pt x="23" y="90"/>
                    <a:pt x="27" y="93"/>
                    <a:pt x="35" y="90"/>
                  </a:cubicBezTo>
                  <a:cubicBezTo>
                    <a:pt x="42" y="86"/>
                    <a:pt x="44" y="79"/>
                    <a:pt x="53" y="78"/>
                  </a:cubicBezTo>
                  <a:cubicBezTo>
                    <a:pt x="55" y="70"/>
                    <a:pt x="50" y="64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4" name="COLUMBIA"/>
            <p:cNvSpPr>
              <a:spLocks/>
            </p:cNvSpPr>
            <p:nvPr/>
          </p:nvSpPr>
          <p:spPr bwMode="auto">
            <a:xfrm>
              <a:off x="7111822" y="1637692"/>
              <a:ext cx="420319" cy="438010"/>
            </a:xfrm>
            <a:custGeom>
              <a:avLst/>
              <a:gdLst>
                <a:gd name="T0" fmla="*/ 5 w 164"/>
                <a:gd name="T1" fmla="*/ 30 h 173"/>
                <a:gd name="T2" fmla="*/ 0 w 164"/>
                <a:gd name="T3" fmla="*/ 39 h 173"/>
                <a:gd name="T4" fmla="*/ 4 w 164"/>
                <a:gd name="T5" fmla="*/ 47 h 173"/>
                <a:gd name="T6" fmla="*/ 10 w 164"/>
                <a:gd name="T7" fmla="*/ 58 h 173"/>
                <a:gd name="T8" fmla="*/ 3 w 164"/>
                <a:gd name="T9" fmla="*/ 65 h 173"/>
                <a:gd name="T10" fmla="*/ 1 w 164"/>
                <a:gd name="T11" fmla="*/ 74 h 173"/>
                <a:gd name="T12" fmla="*/ 1 w 164"/>
                <a:gd name="T13" fmla="*/ 76 h 173"/>
                <a:gd name="T14" fmla="*/ 21 w 164"/>
                <a:gd name="T15" fmla="*/ 85 h 173"/>
                <a:gd name="T16" fmla="*/ 21 w 164"/>
                <a:gd name="T17" fmla="*/ 85 h 173"/>
                <a:gd name="T18" fmla="*/ 19 w 164"/>
                <a:gd name="T19" fmla="*/ 88 h 173"/>
                <a:gd name="T20" fmla="*/ 19 w 164"/>
                <a:gd name="T21" fmla="*/ 109 h 173"/>
                <a:gd name="T22" fmla="*/ 28 w 164"/>
                <a:gd name="T23" fmla="*/ 123 h 173"/>
                <a:gd name="T24" fmla="*/ 39 w 164"/>
                <a:gd name="T25" fmla="*/ 143 h 173"/>
                <a:gd name="T26" fmla="*/ 51 w 164"/>
                <a:gd name="T27" fmla="*/ 161 h 173"/>
                <a:gd name="T28" fmla="*/ 60 w 164"/>
                <a:gd name="T29" fmla="*/ 173 h 173"/>
                <a:gd name="T30" fmla="*/ 60 w 164"/>
                <a:gd name="T31" fmla="*/ 173 h 173"/>
                <a:gd name="T32" fmla="*/ 164 w 164"/>
                <a:gd name="T33" fmla="*/ 83 h 173"/>
                <a:gd name="T34" fmla="*/ 164 w 164"/>
                <a:gd name="T35" fmla="*/ 83 h 173"/>
                <a:gd name="T36" fmla="*/ 162 w 164"/>
                <a:gd name="T37" fmla="*/ 81 h 173"/>
                <a:gd name="T38" fmla="*/ 118 w 164"/>
                <a:gd name="T39" fmla="*/ 59 h 173"/>
                <a:gd name="T40" fmla="*/ 109 w 164"/>
                <a:gd name="T41" fmla="*/ 54 h 173"/>
                <a:gd name="T42" fmla="*/ 102 w 164"/>
                <a:gd name="T43" fmla="*/ 48 h 173"/>
                <a:gd name="T44" fmla="*/ 97 w 164"/>
                <a:gd name="T45" fmla="*/ 31 h 173"/>
                <a:gd name="T46" fmla="*/ 92 w 164"/>
                <a:gd name="T47" fmla="*/ 21 h 173"/>
                <a:gd name="T48" fmla="*/ 85 w 164"/>
                <a:gd name="T49" fmla="*/ 5 h 173"/>
                <a:gd name="T50" fmla="*/ 85 w 164"/>
                <a:gd name="T51" fmla="*/ 5 h 173"/>
                <a:gd name="T52" fmla="*/ 79 w 164"/>
                <a:gd name="T53" fmla="*/ 8 h 173"/>
                <a:gd name="T54" fmla="*/ 64 w 164"/>
                <a:gd name="T55" fmla="*/ 7 h 173"/>
                <a:gd name="T56" fmla="*/ 49 w 164"/>
                <a:gd name="T57" fmla="*/ 2 h 173"/>
                <a:gd name="T58" fmla="*/ 40 w 164"/>
                <a:gd name="T59" fmla="*/ 6 h 173"/>
                <a:gd name="T60" fmla="*/ 35 w 164"/>
                <a:gd name="T61" fmla="*/ 8 h 173"/>
                <a:gd name="T62" fmla="*/ 26 w 164"/>
                <a:gd name="T63" fmla="*/ 14 h 173"/>
                <a:gd name="T64" fmla="*/ 18 w 164"/>
                <a:gd name="T65" fmla="*/ 19 h 173"/>
                <a:gd name="T66" fmla="*/ 9 w 164"/>
                <a:gd name="T67" fmla="*/ 24 h 173"/>
                <a:gd name="T68" fmla="*/ 5 w 164"/>
                <a:gd name="T69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73">
                  <a:moveTo>
                    <a:pt x="5" y="30"/>
                  </a:moveTo>
                  <a:cubicBezTo>
                    <a:pt x="0" y="34"/>
                    <a:pt x="0" y="33"/>
                    <a:pt x="0" y="39"/>
                  </a:cubicBezTo>
                  <a:cubicBezTo>
                    <a:pt x="1" y="39"/>
                    <a:pt x="3" y="46"/>
                    <a:pt x="4" y="47"/>
                  </a:cubicBezTo>
                  <a:cubicBezTo>
                    <a:pt x="6" y="51"/>
                    <a:pt x="12" y="53"/>
                    <a:pt x="10" y="58"/>
                  </a:cubicBezTo>
                  <a:cubicBezTo>
                    <a:pt x="8" y="61"/>
                    <a:pt x="5" y="63"/>
                    <a:pt x="3" y="65"/>
                  </a:cubicBezTo>
                  <a:cubicBezTo>
                    <a:pt x="1" y="68"/>
                    <a:pt x="1" y="71"/>
                    <a:pt x="1" y="74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8" y="80"/>
                    <a:pt x="13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6"/>
                    <a:pt x="19" y="87"/>
                    <a:pt x="19" y="88"/>
                  </a:cubicBezTo>
                  <a:cubicBezTo>
                    <a:pt x="18" y="95"/>
                    <a:pt x="16" y="102"/>
                    <a:pt x="19" y="109"/>
                  </a:cubicBezTo>
                  <a:cubicBezTo>
                    <a:pt x="21" y="114"/>
                    <a:pt x="25" y="118"/>
                    <a:pt x="28" y="123"/>
                  </a:cubicBezTo>
                  <a:cubicBezTo>
                    <a:pt x="32" y="130"/>
                    <a:pt x="38" y="134"/>
                    <a:pt x="39" y="143"/>
                  </a:cubicBezTo>
                  <a:cubicBezTo>
                    <a:pt x="40" y="148"/>
                    <a:pt x="47" y="157"/>
                    <a:pt x="51" y="161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3" y="83"/>
                    <a:pt x="163" y="82"/>
                    <a:pt x="162" y="81"/>
                  </a:cubicBezTo>
                  <a:cubicBezTo>
                    <a:pt x="149" y="68"/>
                    <a:pt x="131" y="70"/>
                    <a:pt x="118" y="59"/>
                  </a:cubicBezTo>
                  <a:cubicBezTo>
                    <a:pt x="116" y="56"/>
                    <a:pt x="111" y="55"/>
                    <a:pt x="109" y="54"/>
                  </a:cubicBezTo>
                  <a:cubicBezTo>
                    <a:pt x="105" y="53"/>
                    <a:pt x="104" y="50"/>
                    <a:pt x="102" y="48"/>
                  </a:cubicBezTo>
                  <a:cubicBezTo>
                    <a:pt x="98" y="45"/>
                    <a:pt x="97" y="36"/>
                    <a:pt x="97" y="31"/>
                  </a:cubicBezTo>
                  <a:cubicBezTo>
                    <a:pt x="97" y="27"/>
                    <a:pt x="94" y="25"/>
                    <a:pt x="92" y="21"/>
                  </a:cubicBezTo>
                  <a:cubicBezTo>
                    <a:pt x="86" y="18"/>
                    <a:pt x="86" y="11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13"/>
                    <a:pt x="69" y="12"/>
                    <a:pt x="64" y="7"/>
                  </a:cubicBezTo>
                  <a:cubicBezTo>
                    <a:pt x="60" y="4"/>
                    <a:pt x="54" y="0"/>
                    <a:pt x="49" y="2"/>
                  </a:cubicBezTo>
                  <a:cubicBezTo>
                    <a:pt x="46" y="4"/>
                    <a:pt x="45" y="6"/>
                    <a:pt x="40" y="6"/>
                  </a:cubicBezTo>
                  <a:cubicBezTo>
                    <a:pt x="39" y="6"/>
                    <a:pt x="35" y="7"/>
                    <a:pt x="35" y="8"/>
                  </a:cubicBezTo>
                  <a:cubicBezTo>
                    <a:pt x="31" y="13"/>
                    <a:pt x="32" y="13"/>
                    <a:pt x="26" y="14"/>
                  </a:cubicBezTo>
                  <a:cubicBezTo>
                    <a:pt x="22" y="15"/>
                    <a:pt x="20" y="15"/>
                    <a:pt x="18" y="19"/>
                  </a:cubicBezTo>
                  <a:cubicBezTo>
                    <a:pt x="15" y="19"/>
                    <a:pt x="10" y="21"/>
                    <a:pt x="9" y="24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5" name="BURKE"/>
            <p:cNvSpPr>
              <a:spLocks/>
            </p:cNvSpPr>
            <p:nvPr/>
          </p:nvSpPr>
          <p:spPr bwMode="auto">
            <a:xfrm>
              <a:off x="7243385" y="2149040"/>
              <a:ext cx="785962" cy="611580"/>
            </a:xfrm>
            <a:custGeom>
              <a:avLst/>
              <a:gdLst>
                <a:gd name="T0" fmla="*/ 41 w 307"/>
                <a:gd name="T1" fmla="*/ 8 h 243"/>
                <a:gd name="T2" fmla="*/ 69 w 307"/>
                <a:gd name="T3" fmla="*/ 8 h 243"/>
                <a:gd name="T4" fmla="*/ 85 w 307"/>
                <a:gd name="T5" fmla="*/ 27 h 243"/>
                <a:gd name="T6" fmla="*/ 131 w 307"/>
                <a:gd name="T7" fmla="*/ 34 h 243"/>
                <a:gd name="T8" fmla="*/ 162 w 307"/>
                <a:gd name="T9" fmla="*/ 22 h 243"/>
                <a:gd name="T10" fmla="*/ 183 w 307"/>
                <a:gd name="T11" fmla="*/ 24 h 243"/>
                <a:gd name="T12" fmla="*/ 195 w 307"/>
                <a:gd name="T13" fmla="*/ 29 h 243"/>
                <a:gd name="T14" fmla="*/ 192 w 307"/>
                <a:gd name="T15" fmla="*/ 35 h 243"/>
                <a:gd name="T16" fmla="*/ 217 w 307"/>
                <a:gd name="T17" fmla="*/ 58 h 243"/>
                <a:gd name="T18" fmla="*/ 228 w 307"/>
                <a:gd name="T19" fmla="*/ 66 h 243"/>
                <a:gd name="T20" fmla="*/ 269 w 307"/>
                <a:gd name="T21" fmla="*/ 110 h 243"/>
                <a:gd name="T22" fmla="*/ 289 w 307"/>
                <a:gd name="T23" fmla="*/ 120 h 243"/>
                <a:gd name="T24" fmla="*/ 296 w 307"/>
                <a:gd name="T25" fmla="*/ 120 h 243"/>
                <a:gd name="T26" fmla="*/ 297 w 307"/>
                <a:gd name="T27" fmla="*/ 124 h 243"/>
                <a:gd name="T28" fmla="*/ 307 w 307"/>
                <a:gd name="T29" fmla="*/ 133 h 243"/>
                <a:gd name="T30" fmla="*/ 228 w 307"/>
                <a:gd name="T31" fmla="*/ 192 h 243"/>
                <a:gd name="T32" fmla="*/ 218 w 307"/>
                <a:gd name="T33" fmla="*/ 183 h 243"/>
                <a:gd name="T34" fmla="*/ 161 w 307"/>
                <a:gd name="T35" fmla="*/ 181 h 243"/>
                <a:gd name="T36" fmla="*/ 137 w 307"/>
                <a:gd name="T37" fmla="*/ 184 h 243"/>
                <a:gd name="T38" fmla="*/ 112 w 307"/>
                <a:gd name="T39" fmla="*/ 185 h 243"/>
                <a:gd name="T40" fmla="*/ 78 w 307"/>
                <a:gd name="T41" fmla="*/ 212 h 243"/>
                <a:gd name="T42" fmla="*/ 71 w 307"/>
                <a:gd name="T43" fmla="*/ 239 h 243"/>
                <a:gd name="T44" fmla="*/ 62 w 307"/>
                <a:gd name="T45" fmla="*/ 239 h 243"/>
                <a:gd name="T46" fmla="*/ 34 w 307"/>
                <a:gd name="T47" fmla="*/ 237 h 243"/>
                <a:gd name="T48" fmla="*/ 14 w 307"/>
                <a:gd name="T49" fmla="*/ 234 h 243"/>
                <a:gd name="T50" fmla="*/ 0 w 307"/>
                <a:gd name="T51" fmla="*/ 226 h 243"/>
                <a:gd name="T52" fmla="*/ 16 w 307"/>
                <a:gd name="T53" fmla="*/ 190 h 243"/>
                <a:gd name="T54" fmla="*/ 15 w 307"/>
                <a:gd name="T55" fmla="*/ 158 h 243"/>
                <a:gd name="T56" fmla="*/ 13 w 307"/>
                <a:gd name="T57" fmla="*/ 111 h 243"/>
                <a:gd name="T58" fmla="*/ 25 w 307"/>
                <a:gd name="T59" fmla="*/ 66 h 243"/>
                <a:gd name="T60" fmla="*/ 26 w 307"/>
                <a:gd name="T61" fmla="*/ 22 h 243"/>
                <a:gd name="T62" fmla="*/ 24 w 307"/>
                <a:gd name="T63" fmla="*/ 16 h 243"/>
                <a:gd name="connsiteX0" fmla="*/ 782 w 10000"/>
                <a:gd name="connsiteY0" fmla="*/ 593 h 9935"/>
                <a:gd name="connsiteX1" fmla="*/ 1336 w 10000"/>
                <a:gd name="connsiteY1" fmla="*/ 264 h 9935"/>
                <a:gd name="connsiteX2" fmla="*/ 1922 w 10000"/>
                <a:gd name="connsiteY2" fmla="*/ 17 h 9935"/>
                <a:gd name="connsiteX3" fmla="*/ 2248 w 10000"/>
                <a:gd name="connsiteY3" fmla="*/ 264 h 9935"/>
                <a:gd name="connsiteX4" fmla="*/ 2508 w 10000"/>
                <a:gd name="connsiteY4" fmla="*/ 511 h 9935"/>
                <a:gd name="connsiteX5" fmla="*/ 2769 w 10000"/>
                <a:gd name="connsiteY5" fmla="*/ 1046 h 9935"/>
                <a:gd name="connsiteX6" fmla="*/ 3257 w 10000"/>
                <a:gd name="connsiteY6" fmla="*/ 1211 h 9935"/>
                <a:gd name="connsiteX7" fmla="*/ 4267 w 10000"/>
                <a:gd name="connsiteY7" fmla="*/ 1334 h 9935"/>
                <a:gd name="connsiteX8" fmla="*/ 4788 w 10000"/>
                <a:gd name="connsiteY8" fmla="*/ 1211 h 9935"/>
                <a:gd name="connsiteX9" fmla="*/ 5277 w 10000"/>
                <a:gd name="connsiteY9" fmla="*/ 840 h 9935"/>
                <a:gd name="connsiteX10" fmla="*/ 5798 w 10000"/>
                <a:gd name="connsiteY10" fmla="*/ 799 h 9935"/>
                <a:gd name="connsiteX11" fmla="*/ 5961 w 10000"/>
                <a:gd name="connsiteY11" fmla="*/ 923 h 9935"/>
                <a:gd name="connsiteX12" fmla="*/ 6026 w 10000"/>
                <a:gd name="connsiteY12" fmla="*/ 964 h 9935"/>
                <a:gd name="connsiteX13" fmla="*/ 6352 w 10000"/>
                <a:gd name="connsiteY13" fmla="*/ 1128 h 9935"/>
                <a:gd name="connsiteX14" fmla="*/ 6352 w 10000"/>
                <a:gd name="connsiteY14" fmla="*/ 1128 h 9935"/>
                <a:gd name="connsiteX15" fmla="*/ 6254 w 10000"/>
                <a:gd name="connsiteY15" fmla="*/ 1375 h 9935"/>
                <a:gd name="connsiteX16" fmla="*/ 6710 w 10000"/>
                <a:gd name="connsiteY16" fmla="*/ 1951 h 9935"/>
                <a:gd name="connsiteX17" fmla="*/ 7068 w 10000"/>
                <a:gd name="connsiteY17" fmla="*/ 2322 h 9935"/>
                <a:gd name="connsiteX18" fmla="*/ 7264 w 10000"/>
                <a:gd name="connsiteY18" fmla="*/ 2034 h 9935"/>
                <a:gd name="connsiteX19" fmla="*/ 7427 w 10000"/>
                <a:gd name="connsiteY19" fmla="*/ 2651 h 9935"/>
                <a:gd name="connsiteX20" fmla="*/ 7785 w 10000"/>
                <a:gd name="connsiteY20" fmla="*/ 3268 h 9935"/>
                <a:gd name="connsiteX21" fmla="*/ 8762 w 10000"/>
                <a:gd name="connsiteY21" fmla="*/ 4462 h 9935"/>
                <a:gd name="connsiteX22" fmla="*/ 9349 w 10000"/>
                <a:gd name="connsiteY22" fmla="*/ 4585 h 9935"/>
                <a:gd name="connsiteX23" fmla="*/ 9414 w 10000"/>
                <a:gd name="connsiteY23" fmla="*/ 4873 h 9935"/>
                <a:gd name="connsiteX24" fmla="*/ 9609 w 10000"/>
                <a:gd name="connsiteY24" fmla="*/ 4832 h 9935"/>
                <a:gd name="connsiteX25" fmla="*/ 9642 w 10000"/>
                <a:gd name="connsiteY25" fmla="*/ 4873 h 9935"/>
                <a:gd name="connsiteX26" fmla="*/ 9642 w 10000"/>
                <a:gd name="connsiteY26" fmla="*/ 5038 h 9935"/>
                <a:gd name="connsiteX27" fmla="*/ 9674 w 10000"/>
                <a:gd name="connsiteY27" fmla="*/ 5038 h 9935"/>
                <a:gd name="connsiteX28" fmla="*/ 10000 w 10000"/>
                <a:gd name="connsiteY28" fmla="*/ 5408 h 9935"/>
                <a:gd name="connsiteX29" fmla="*/ 10000 w 10000"/>
                <a:gd name="connsiteY29" fmla="*/ 5408 h 9935"/>
                <a:gd name="connsiteX30" fmla="*/ 7427 w 10000"/>
                <a:gd name="connsiteY30" fmla="*/ 7836 h 9935"/>
                <a:gd name="connsiteX31" fmla="*/ 7427 w 10000"/>
                <a:gd name="connsiteY31" fmla="*/ 7836 h 9935"/>
                <a:gd name="connsiteX32" fmla="*/ 7166 w 10000"/>
                <a:gd name="connsiteY32" fmla="*/ 7548 h 9935"/>
                <a:gd name="connsiteX33" fmla="*/ 7101 w 10000"/>
                <a:gd name="connsiteY33" fmla="*/ 7466 h 9935"/>
                <a:gd name="connsiteX34" fmla="*/ 6743 w 10000"/>
                <a:gd name="connsiteY34" fmla="*/ 7219 h 9935"/>
                <a:gd name="connsiteX35" fmla="*/ 5244 w 10000"/>
                <a:gd name="connsiteY35" fmla="*/ 7384 h 9935"/>
                <a:gd name="connsiteX36" fmla="*/ 4886 w 10000"/>
                <a:gd name="connsiteY36" fmla="*/ 7507 h 9935"/>
                <a:gd name="connsiteX37" fmla="*/ 4463 w 10000"/>
                <a:gd name="connsiteY37" fmla="*/ 7507 h 9935"/>
                <a:gd name="connsiteX38" fmla="*/ 3713 w 10000"/>
                <a:gd name="connsiteY38" fmla="*/ 7548 h 9935"/>
                <a:gd name="connsiteX39" fmla="*/ 3648 w 10000"/>
                <a:gd name="connsiteY39" fmla="*/ 7548 h 9935"/>
                <a:gd name="connsiteX40" fmla="*/ 2801 w 10000"/>
                <a:gd name="connsiteY40" fmla="*/ 8207 h 9935"/>
                <a:gd name="connsiteX41" fmla="*/ 2541 w 10000"/>
                <a:gd name="connsiteY41" fmla="*/ 8659 h 9935"/>
                <a:gd name="connsiteX42" fmla="*/ 2345 w 10000"/>
                <a:gd name="connsiteY42" fmla="*/ 9235 h 9935"/>
                <a:gd name="connsiteX43" fmla="*/ 2313 w 10000"/>
                <a:gd name="connsiteY43" fmla="*/ 9770 h 9935"/>
                <a:gd name="connsiteX44" fmla="*/ 2313 w 10000"/>
                <a:gd name="connsiteY44" fmla="*/ 9770 h 9935"/>
                <a:gd name="connsiteX45" fmla="*/ 2020 w 10000"/>
                <a:gd name="connsiteY45" fmla="*/ 9770 h 9935"/>
                <a:gd name="connsiteX46" fmla="*/ 1531 w 10000"/>
                <a:gd name="connsiteY46" fmla="*/ 9935 h 9935"/>
                <a:gd name="connsiteX47" fmla="*/ 1107 w 10000"/>
                <a:gd name="connsiteY47" fmla="*/ 9688 h 9935"/>
                <a:gd name="connsiteX48" fmla="*/ 1010 w 10000"/>
                <a:gd name="connsiteY48" fmla="*/ 9647 h 9935"/>
                <a:gd name="connsiteX49" fmla="*/ 456 w 10000"/>
                <a:gd name="connsiteY49" fmla="*/ 9565 h 9935"/>
                <a:gd name="connsiteX50" fmla="*/ 0 w 10000"/>
                <a:gd name="connsiteY50" fmla="*/ 9235 h 9935"/>
                <a:gd name="connsiteX51" fmla="*/ 0 w 10000"/>
                <a:gd name="connsiteY51" fmla="*/ 9235 h 9935"/>
                <a:gd name="connsiteX52" fmla="*/ 163 w 10000"/>
                <a:gd name="connsiteY52" fmla="*/ 8906 h 9935"/>
                <a:gd name="connsiteX53" fmla="*/ 521 w 10000"/>
                <a:gd name="connsiteY53" fmla="*/ 7754 h 9935"/>
                <a:gd name="connsiteX54" fmla="*/ 521 w 10000"/>
                <a:gd name="connsiteY54" fmla="*/ 6519 h 9935"/>
                <a:gd name="connsiteX55" fmla="*/ 489 w 10000"/>
                <a:gd name="connsiteY55" fmla="*/ 6437 h 9935"/>
                <a:gd name="connsiteX56" fmla="*/ 456 w 10000"/>
                <a:gd name="connsiteY56" fmla="*/ 6149 h 9935"/>
                <a:gd name="connsiteX57" fmla="*/ 423 w 10000"/>
                <a:gd name="connsiteY57" fmla="*/ 4503 h 9935"/>
                <a:gd name="connsiteX58" fmla="*/ 554 w 10000"/>
                <a:gd name="connsiteY58" fmla="*/ 3474 h 9935"/>
                <a:gd name="connsiteX59" fmla="*/ 814 w 10000"/>
                <a:gd name="connsiteY59" fmla="*/ 2651 h 9935"/>
                <a:gd name="connsiteX60" fmla="*/ 1042 w 10000"/>
                <a:gd name="connsiteY60" fmla="*/ 1128 h 9935"/>
                <a:gd name="connsiteX61" fmla="*/ 847 w 10000"/>
                <a:gd name="connsiteY61" fmla="*/ 840 h 9935"/>
                <a:gd name="connsiteX62" fmla="*/ 782 w 10000"/>
                <a:gd name="connsiteY62" fmla="*/ 676 h 9935"/>
                <a:gd name="connsiteX63" fmla="*/ 782 w 10000"/>
                <a:gd name="connsiteY63" fmla="*/ 593 h 9935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762 w 10000"/>
                <a:gd name="connsiteY21" fmla="*/ 4491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371 w 10000"/>
                <a:gd name="connsiteY21" fmla="*/ 4076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782" y="597"/>
                  </a:moveTo>
                  <a:cubicBezTo>
                    <a:pt x="977" y="514"/>
                    <a:pt x="1140" y="349"/>
                    <a:pt x="1336" y="266"/>
                  </a:cubicBezTo>
                  <a:cubicBezTo>
                    <a:pt x="1498" y="183"/>
                    <a:pt x="1759" y="-65"/>
                    <a:pt x="1922" y="17"/>
                  </a:cubicBezTo>
                  <a:cubicBezTo>
                    <a:pt x="2020" y="224"/>
                    <a:pt x="2117" y="183"/>
                    <a:pt x="2248" y="266"/>
                  </a:cubicBezTo>
                  <a:cubicBezTo>
                    <a:pt x="2345" y="349"/>
                    <a:pt x="2476" y="349"/>
                    <a:pt x="2508" y="514"/>
                  </a:cubicBezTo>
                  <a:cubicBezTo>
                    <a:pt x="2541" y="722"/>
                    <a:pt x="2638" y="888"/>
                    <a:pt x="2769" y="1053"/>
                  </a:cubicBezTo>
                  <a:cubicBezTo>
                    <a:pt x="2932" y="1343"/>
                    <a:pt x="2964" y="1425"/>
                    <a:pt x="3257" y="1219"/>
                  </a:cubicBezTo>
                  <a:cubicBezTo>
                    <a:pt x="3616" y="1135"/>
                    <a:pt x="3941" y="1219"/>
                    <a:pt x="4267" y="1343"/>
                  </a:cubicBezTo>
                  <a:cubicBezTo>
                    <a:pt x="4463" y="1384"/>
                    <a:pt x="4625" y="1343"/>
                    <a:pt x="4788" y="1219"/>
                  </a:cubicBezTo>
                  <a:cubicBezTo>
                    <a:pt x="4919" y="1094"/>
                    <a:pt x="5147" y="970"/>
                    <a:pt x="5277" y="845"/>
                  </a:cubicBezTo>
                  <a:cubicBezTo>
                    <a:pt x="5472" y="845"/>
                    <a:pt x="5603" y="804"/>
                    <a:pt x="5798" y="804"/>
                  </a:cubicBezTo>
                  <a:cubicBezTo>
                    <a:pt x="5831" y="845"/>
                    <a:pt x="5928" y="888"/>
                    <a:pt x="5961" y="929"/>
                  </a:cubicBezTo>
                  <a:cubicBezTo>
                    <a:pt x="5993" y="929"/>
                    <a:pt x="6026" y="929"/>
                    <a:pt x="6026" y="970"/>
                  </a:cubicBezTo>
                  <a:cubicBezTo>
                    <a:pt x="6091" y="970"/>
                    <a:pt x="6319" y="1094"/>
                    <a:pt x="6352" y="1135"/>
                  </a:cubicBezTo>
                  <a:lnTo>
                    <a:pt x="6352" y="1135"/>
                  </a:lnTo>
                  <a:cubicBezTo>
                    <a:pt x="6319" y="1178"/>
                    <a:pt x="6194" y="1301"/>
                    <a:pt x="6254" y="1384"/>
                  </a:cubicBezTo>
                  <a:cubicBezTo>
                    <a:pt x="6314" y="1467"/>
                    <a:pt x="6612" y="1425"/>
                    <a:pt x="6710" y="1632"/>
                  </a:cubicBezTo>
                  <a:cubicBezTo>
                    <a:pt x="6775" y="1839"/>
                    <a:pt x="6976" y="2268"/>
                    <a:pt x="7068" y="2337"/>
                  </a:cubicBezTo>
                  <a:cubicBezTo>
                    <a:pt x="7160" y="2406"/>
                    <a:pt x="7134" y="2089"/>
                    <a:pt x="7264" y="2047"/>
                  </a:cubicBezTo>
                  <a:cubicBezTo>
                    <a:pt x="7394" y="2006"/>
                    <a:pt x="7459" y="2545"/>
                    <a:pt x="7427" y="2668"/>
                  </a:cubicBezTo>
                  <a:cubicBezTo>
                    <a:pt x="7394" y="2917"/>
                    <a:pt x="7590" y="3041"/>
                    <a:pt x="7785" y="3289"/>
                  </a:cubicBezTo>
                  <a:cubicBezTo>
                    <a:pt x="8176" y="3869"/>
                    <a:pt x="7720" y="3869"/>
                    <a:pt x="8371" y="4076"/>
                  </a:cubicBezTo>
                  <a:cubicBezTo>
                    <a:pt x="8469" y="4117"/>
                    <a:pt x="9175" y="4477"/>
                    <a:pt x="9349" y="4615"/>
                  </a:cubicBezTo>
                  <a:cubicBezTo>
                    <a:pt x="9523" y="4753"/>
                    <a:pt x="9316" y="4864"/>
                    <a:pt x="9414" y="4905"/>
                  </a:cubicBezTo>
                  <a:cubicBezTo>
                    <a:pt x="9479" y="4946"/>
                    <a:pt x="9544" y="4864"/>
                    <a:pt x="9609" y="4864"/>
                  </a:cubicBezTo>
                  <a:cubicBezTo>
                    <a:pt x="9620" y="4878"/>
                    <a:pt x="9631" y="4891"/>
                    <a:pt x="9642" y="4905"/>
                  </a:cubicBezTo>
                  <a:cubicBezTo>
                    <a:pt x="9642" y="4905"/>
                    <a:pt x="9609" y="5030"/>
                    <a:pt x="9642" y="5071"/>
                  </a:cubicBezTo>
                  <a:lnTo>
                    <a:pt x="9674" y="5071"/>
                  </a:lnTo>
                  <a:cubicBezTo>
                    <a:pt x="9837" y="5112"/>
                    <a:pt x="9902" y="5278"/>
                    <a:pt x="10000" y="5443"/>
                  </a:cubicBezTo>
                  <a:lnTo>
                    <a:pt x="10000" y="5443"/>
                  </a:lnTo>
                  <a:lnTo>
                    <a:pt x="7427" y="7887"/>
                  </a:lnTo>
                  <a:lnTo>
                    <a:pt x="7427" y="7887"/>
                  </a:lnTo>
                  <a:lnTo>
                    <a:pt x="7166" y="7597"/>
                  </a:lnTo>
                  <a:cubicBezTo>
                    <a:pt x="7134" y="7597"/>
                    <a:pt x="7101" y="7556"/>
                    <a:pt x="7101" y="7515"/>
                  </a:cubicBezTo>
                  <a:cubicBezTo>
                    <a:pt x="6971" y="7474"/>
                    <a:pt x="6873" y="7266"/>
                    <a:pt x="6743" y="7266"/>
                  </a:cubicBezTo>
                  <a:cubicBezTo>
                    <a:pt x="6417" y="6894"/>
                    <a:pt x="5537" y="7141"/>
                    <a:pt x="5244" y="7432"/>
                  </a:cubicBezTo>
                  <a:cubicBezTo>
                    <a:pt x="5114" y="7432"/>
                    <a:pt x="5016" y="7556"/>
                    <a:pt x="4886" y="7556"/>
                  </a:cubicBezTo>
                  <a:lnTo>
                    <a:pt x="4463" y="7556"/>
                  </a:lnTo>
                  <a:cubicBezTo>
                    <a:pt x="4267" y="7556"/>
                    <a:pt x="3844" y="7680"/>
                    <a:pt x="3713" y="7597"/>
                  </a:cubicBezTo>
                  <a:lnTo>
                    <a:pt x="3648" y="7597"/>
                  </a:lnTo>
                  <a:cubicBezTo>
                    <a:pt x="3420" y="7680"/>
                    <a:pt x="2899" y="7971"/>
                    <a:pt x="2801" y="8261"/>
                  </a:cubicBezTo>
                  <a:cubicBezTo>
                    <a:pt x="2704" y="8343"/>
                    <a:pt x="2573" y="8592"/>
                    <a:pt x="2541" y="8716"/>
                  </a:cubicBezTo>
                  <a:cubicBezTo>
                    <a:pt x="2476" y="8882"/>
                    <a:pt x="2410" y="9172"/>
                    <a:pt x="2345" y="9295"/>
                  </a:cubicBezTo>
                  <a:cubicBezTo>
                    <a:pt x="2345" y="9461"/>
                    <a:pt x="2345" y="9669"/>
                    <a:pt x="2313" y="9834"/>
                  </a:cubicBezTo>
                  <a:lnTo>
                    <a:pt x="2313" y="9834"/>
                  </a:lnTo>
                  <a:lnTo>
                    <a:pt x="2020" y="9834"/>
                  </a:lnTo>
                  <a:cubicBezTo>
                    <a:pt x="1889" y="9876"/>
                    <a:pt x="1661" y="10000"/>
                    <a:pt x="1531" y="10000"/>
                  </a:cubicBezTo>
                  <a:cubicBezTo>
                    <a:pt x="1336" y="9959"/>
                    <a:pt x="1238" y="9793"/>
                    <a:pt x="1107" y="9751"/>
                  </a:cubicBezTo>
                  <a:cubicBezTo>
                    <a:pt x="1075" y="9751"/>
                    <a:pt x="1042" y="9710"/>
                    <a:pt x="1010" y="9710"/>
                  </a:cubicBezTo>
                  <a:cubicBezTo>
                    <a:pt x="879" y="9585"/>
                    <a:pt x="619" y="9628"/>
                    <a:pt x="456" y="9628"/>
                  </a:cubicBezTo>
                  <a:cubicBezTo>
                    <a:pt x="228" y="9585"/>
                    <a:pt x="163" y="9503"/>
                    <a:pt x="0" y="9295"/>
                  </a:cubicBezTo>
                  <a:lnTo>
                    <a:pt x="0" y="9295"/>
                  </a:lnTo>
                  <a:lnTo>
                    <a:pt x="163" y="8964"/>
                  </a:lnTo>
                  <a:cubicBezTo>
                    <a:pt x="293" y="8674"/>
                    <a:pt x="456" y="8177"/>
                    <a:pt x="521" y="7805"/>
                  </a:cubicBezTo>
                  <a:cubicBezTo>
                    <a:pt x="651" y="7349"/>
                    <a:pt x="554" y="7018"/>
                    <a:pt x="521" y="6562"/>
                  </a:cubicBezTo>
                  <a:cubicBezTo>
                    <a:pt x="510" y="6534"/>
                    <a:pt x="500" y="6507"/>
                    <a:pt x="489" y="6479"/>
                  </a:cubicBezTo>
                  <a:cubicBezTo>
                    <a:pt x="489" y="6397"/>
                    <a:pt x="456" y="6272"/>
                    <a:pt x="456" y="6189"/>
                  </a:cubicBezTo>
                  <a:cubicBezTo>
                    <a:pt x="326" y="5733"/>
                    <a:pt x="423" y="5030"/>
                    <a:pt x="423" y="4532"/>
                  </a:cubicBezTo>
                  <a:cubicBezTo>
                    <a:pt x="423" y="4160"/>
                    <a:pt x="456" y="3828"/>
                    <a:pt x="554" y="3497"/>
                  </a:cubicBezTo>
                  <a:cubicBezTo>
                    <a:pt x="619" y="3166"/>
                    <a:pt x="717" y="2958"/>
                    <a:pt x="814" y="2668"/>
                  </a:cubicBezTo>
                  <a:cubicBezTo>
                    <a:pt x="977" y="2212"/>
                    <a:pt x="1238" y="1674"/>
                    <a:pt x="1042" y="1135"/>
                  </a:cubicBezTo>
                  <a:cubicBezTo>
                    <a:pt x="1010" y="1094"/>
                    <a:pt x="879" y="929"/>
                    <a:pt x="847" y="845"/>
                  </a:cubicBezTo>
                  <a:cubicBezTo>
                    <a:pt x="814" y="804"/>
                    <a:pt x="814" y="722"/>
                    <a:pt x="782" y="680"/>
                  </a:cubicBezTo>
                  <a:lnTo>
                    <a:pt x="782" y="5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2407294" y="1562113"/>
            <a:ext cx="67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Wilkes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092156" y="1562113"/>
            <a:ext cx="67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Lincoln</a:t>
            </a:r>
          </a:p>
        </p:txBody>
      </p:sp>
      <p:sp>
        <p:nvSpPr>
          <p:cNvPr id="188" name="TextBox 187"/>
          <p:cNvSpPr txBox="1"/>
          <p:nvPr/>
        </p:nvSpPr>
        <p:spPr>
          <a:xfrm rot="19811238">
            <a:off x="2129457" y="2107368"/>
            <a:ext cx="80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Taliaferro</a:t>
            </a:r>
          </a:p>
        </p:txBody>
      </p:sp>
      <p:sp>
        <p:nvSpPr>
          <p:cNvPr id="189" name="TextBox 188"/>
          <p:cNvSpPr txBox="1"/>
          <p:nvPr/>
        </p:nvSpPr>
        <p:spPr>
          <a:xfrm rot="3680926">
            <a:off x="2932386" y="2274036"/>
            <a:ext cx="77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McDuffie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638004" y="2587457"/>
            <a:ext cx="85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Richmond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419669" y="2118059"/>
            <a:ext cx="85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Columbia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009178" y="3242140"/>
            <a:ext cx="644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Burke</a:t>
            </a:r>
          </a:p>
        </p:txBody>
      </p:sp>
      <p:sp>
        <p:nvSpPr>
          <p:cNvPr id="193" name="TextBox 192"/>
          <p:cNvSpPr txBox="1"/>
          <p:nvPr/>
        </p:nvSpPr>
        <p:spPr>
          <a:xfrm rot="20234609">
            <a:off x="2663284" y="2806515"/>
            <a:ext cx="85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Glascock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007310" y="3206693"/>
            <a:ext cx="826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Jefferson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4066328" y="3861703"/>
            <a:ext cx="748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Jenkins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1891293" y="2713734"/>
            <a:ext cx="85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Hancock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2156612" y="3444388"/>
            <a:ext cx="96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Washington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546672" y="2427210"/>
            <a:ext cx="67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</a:rPr>
              <a:t>Warren</a:t>
            </a:r>
          </a:p>
        </p:txBody>
      </p:sp>
    </p:spTree>
    <p:extLst>
      <p:ext uri="{BB962C8B-B14F-4D97-AF65-F5344CB8AC3E}">
        <p14:creationId xmlns:p14="http://schemas.microsoft.com/office/powerpoint/2010/main" val="139358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E212-A3FD-4AAA-908D-E56E9E82B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032" y="1596990"/>
            <a:ext cx="3929866" cy="446926"/>
          </a:xfrm>
        </p:spPr>
        <p:txBody>
          <a:bodyPr/>
          <a:lstStyle/>
          <a:p>
            <a:r>
              <a:rPr lang="en-US" sz="2400" dirty="0"/>
              <a:t>TIA2 Project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240B8-F094-4580-8586-B36796ED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51" y="2565970"/>
            <a:ext cx="7755098" cy="2026127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23 Projects awarded for 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4 Projects under review for 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Local Application process currently underway for 41 Projects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14 Projects currently under construction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1 Resurfacing project complete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709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D15A-CF9F-4EB1-BF9E-55A2F466E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946" y="648351"/>
            <a:ext cx="5411890" cy="1348551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SR 4/US 1 Widening </a:t>
            </a:r>
            <a:br>
              <a:rPr lang="en-US" sz="2600" dirty="0"/>
            </a:br>
            <a:r>
              <a:rPr lang="en-US" sz="2600" dirty="0"/>
              <a:t>Nimrod Rd To Louisville Bypass</a:t>
            </a:r>
            <a:br>
              <a:rPr lang="en-US" sz="2600" dirty="0"/>
            </a:br>
            <a:r>
              <a:rPr lang="en-US" sz="2600" dirty="0"/>
              <a:t>Jefferson County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B1164-1F09-45E3-9A31-01888BB27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64" y="995215"/>
            <a:ext cx="975781" cy="1001687"/>
          </a:xfrm>
          <a:prstGeom prst="rect">
            <a:avLst/>
          </a:prstGeom>
        </p:spPr>
      </p:pic>
      <p:pic>
        <p:nvPicPr>
          <p:cNvPr id="4" name="Picture 3" descr="A road with tire tracks on it&#10;&#10;Description automatically generated">
            <a:extLst>
              <a:ext uri="{FF2B5EF4-FFF2-40B4-BE49-F238E27FC236}">
                <a16:creationId xmlns:a16="http://schemas.microsoft.com/office/drawing/2014/main" id="{F4241905-2C9E-6A3A-2280-85D1FA101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63" y="1996902"/>
            <a:ext cx="6411074" cy="48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Columbia County Update</a:t>
            </a:r>
          </a:p>
        </p:txBody>
      </p:sp>
    </p:spTree>
    <p:extLst>
      <p:ext uri="{BB962C8B-B14F-4D97-AF65-F5344CB8AC3E}">
        <p14:creationId xmlns:p14="http://schemas.microsoft.com/office/powerpoint/2010/main" val="308112774"/>
      </p:ext>
    </p:extLst>
  </p:cSld>
  <p:clrMapOvr>
    <a:masterClrMapping/>
  </p:clrMapOvr>
</p:sld>
</file>

<file path=ppt/theme/theme1.xml><?xml version="1.0" encoding="utf-8"?>
<a:theme xmlns:a="http://schemas.openxmlformats.org/drawingml/2006/main" name="GDOT PowerPoint Template - Standard Siz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92599722-DEAD-40D5-9CD2-8971C5E94D0D}"/>
    </a:ext>
  </a:extLst>
</a:theme>
</file>

<file path=ppt/theme/theme10.xml><?xml version="1.0" encoding="utf-8"?>
<a:theme xmlns:a="http://schemas.openxmlformats.org/drawingml/2006/main" name="3_One Vertical Photo on Right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52660772-8193-415F-AF05-9E847CB789D5}"/>
    </a:ext>
  </a:extLst>
</a:theme>
</file>

<file path=ppt/theme/theme11.xml><?xml version="1.0" encoding="utf-8"?>
<a:theme xmlns:a="http://schemas.openxmlformats.org/drawingml/2006/main" name="1_Title Slide Option #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B17388FC-89BD-4F7B-91ED-F113B0220AA3}"/>
    </a:ext>
  </a:extLst>
</a:theme>
</file>

<file path=ppt/theme/theme12.xml><?xml version="1.0" encoding="utf-8"?>
<a:theme xmlns:a="http://schemas.openxmlformats.org/drawingml/2006/main" name="1_Three Horizontal Photos at Bottom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73724A3B-FB47-46EF-A093-D583F3D302B7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Option #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B17388FC-89BD-4F7B-91ED-F113B0220AA3}"/>
    </a:ext>
  </a:extLst>
</a:theme>
</file>

<file path=ppt/theme/theme3.xml><?xml version="1.0" encoding="utf-8"?>
<a:theme xmlns:a="http://schemas.openxmlformats.org/drawingml/2006/main" name="Three Horizontal Photos at Bottom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73724A3B-FB47-46EF-A093-D583F3D302B7}"/>
    </a:ext>
  </a:extLst>
</a:theme>
</file>

<file path=ppt/theme/theme4.xml><?xml version="1.0" encoding="utf-8"?>
<a:theme xmlns:a="http://schemas.openxmlformats.org/drawingml/2006/main" name="One Vertical Photo on Right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52660772-8193-415F-AF05-9E847CB789D5}"/>
    </a:ext>
  </a:extLst>
</a:theme>
</file>

<file path=ppt/theme/theme5.xml><?xml version="1.0" encoding="utf-8"?>
<a:theme xmlns:a="http://schemas.openxmlformats.org/drawingml/2006/main" name="Two Horizontal Photos on Right 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0B1950C3-9C3A-47F0-BD19-F4EC5F215399}"/>
    </a:ext>
  </a:extLst>
</a:theme>
</file>

<file path=ppt/theme/theme6.xml><?xml version="1.0" encoding="utf-8"?>
<a:theme xmlns:a="http://schemas.openxmlformats.org/drawingml/2006/main" name="1_Two Horizontal Photos on Right 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0B1950C3-9C3A-47F0-BD19-F4EC5F215399}"/>
    </a:ext>
  </a:extLst>
</a:theme>
</file>

<file path=ppt/theme/theme7.xml><?xml version="1.0" encoding="utf-8"?>
<a:theme xmlns:a="http://schemas.openxmlformats.org/drawingml/2006/main" name="1_One Vertical Photo on Right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52660772-8193-415F-AF05-9E847CB789D5}"/>
    </a:ext>
  </a:extLst>
</a:theme>
</file>

<file path=ppt/theme/theme8.xml><?xml version="1.0" encoding="utf-8"?>
<a:theme xmlns:a="http://schemas.openxmlformats.org/drawingml/2006/main" name="2_One Vertical Photo on Right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52660772-8193-415F-AF05-9E847CB789D5}"/>
    </a:ext>
  </a:extLst>
</a:theme>
</file>

<file path=ppt/theme/theme9.xml><?xml version="1.0" encoding="utf-8"?>
<a:theme xmlns:a="http://schemas.openxmlformats.org/drawingml/2006/main" name="2_Two Horizontal Photos on Right 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0B1950C3-9C3A-47F0-BD19-F4EC5F2153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GDOT PowerPoint Template - Standard Size</Template>
  <TotalTime>10539</TotalTime>
  <Words>476</Words>
  <Application>Microsoft Office PowerPoint</Application>
  <PresentationFormat>On-screen Show (4:3)</PresentationFormat>
  <Paragraphs>161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HelveticaNeueLT Com 55 Roman</vt:lpstr>
      <vt:lpstr>ITC Avant Garde Std Bk Cn</vt:lpstr>
      <vt:lpstr>ITC Avant Garde Std Md</vt:lpstr>
      <vt:lpstr>GDOT PowerPoint Template - Standard Size</vt:lpstr>
      <vt:lpstr>Title Slide Option #2</vt:lpstr>
      <vt:lpstr>Three Horizontal Photos at Bottom Layout</vt:lpstr>
      <vt:lpstr>One Vertical Photo on Right Layout</vt:lpstr>
      <vt:lpstr>Two Horizontal Photos on Right  Layout</vt:lpstr>
      <vt:lpstr>1_Two Horizontal Photos on Right  Layout</vt:lpstr>
      <vt:lpstr>1_One Vertical Photo on Right Layout</vt:lpstr>
      <vt:lpstr>2_One Vertical Photo on Right Layout</vt:lpstr>
      <vt:lpstr>2_Two Horizontal Photos on Right  Layout</vt:lpstr>
      <vt:lpstr>3_One Vertical Photo on Right Layout</vt:lpstr>
      <vt:lpstr>1_Title Slide Option #2</vt:lpstr>
      <vt:lpstr>1_Three Horizontal Photos at Bottom Layout</vt:lpstr>
      <vt:lpstr>Transportation Investment Act</vt:lpstr>
      <vt:lpstr>TIA Regions</vt:lpstr>
      <vt:lpstr>CSRA TIA 2 (2023-2032)</vt:lpstr>
      <vt:lpstr>TIA Collections thru September 2023</vt:lpstr>
      <vt:lpstr>TIA Collections thru September 2023</vt:lpstr>
      <vt:lpstr>CSRA Project Overview</vt:lpstr>
      <vt:lpstr>TIA2 Project Updates</vt:lpstr>
      <vt:lpstr>SR 4/US 1 Widening  Nimrod Rd To Louisville Bypass Jefferson County</vt:lpstr>
      <vt:lpstr>Columbia County Update</vt:lpstr>
      <vt:lpstr>Richmond County Update</vt:lpstr>
      <vt:lpstr>The TIA Office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Franks, Kenneth</dc:creator>
  <cp:lastModifiedBy>Wilkinson, Eric</cp:lastModifiedBy>
  <cp:revision>296</cp:revision>
  <cp:lastPrinted>2023-11-14T21:15:23Z</cp:lastPrinted>
  <dcterms:created xsi:type="dcterms:W3CDTF">2018-07-05T17:24:29Z</dcterms:created>
  <dcterms:modified xsi:type="dcterms:W3CDTF">2023-11-14T21:16:03Z</dcterms:modified>
</cp:coreProperties>
</file>